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2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DBB24F-D5DF-AA00-E0AB-6C141E17B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1EBE252-A81E-EF8B-C77A-6BAC7E894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7C73F71-BFED-E049-6352-60504393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353B995-833C-825B-39FE-136FC094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64BE747-515A-947C-3CF8-0B1C8920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31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53E0A2-2FF0-24CF-06E9-723EBB5B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061810C-FAF5-280D-BB38-3F3E0281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23AD47B-A211-6348-5E5E-275FF7F8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67D0A01-4BF5-C282-2710-218AD29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EFB4A24-D835-FBF7-97C6-B74A6FC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41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D0FF08ED-7D9C-F344-C8CE-BF427CE27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3AD08B1-349D-578C-9D16-E6670883E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533ED8-4B69-7094-3338-A3BE8B23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78CA5F-8F5D-AFFB-6ADA-DBBEB942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F160B82-3FE6-8381-4588-E4C78278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83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35F4D5-6685-D323-FF04-556F6E6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A78C4B1-E390-7EEA-B12D-D9E62AF4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F248DB7-DB50-605A-CDC8-D30C47E4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8144267-F403-5A4E-6061-8B40C822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A40C66-3D3D-25A9-CA94-3F65CB08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55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AEDF7D-FD8E-66F4-6E0A-B0462C4B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EDD9410-B1F5-2DE2-E492-4E14BB19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9D0376-9DAE-4170-1BAA-3C395901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5CB4A6-6CD1-E019-8450-ED1FDA7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02B5F7-245A-5531-1BBE-40DDBF67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44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C1A744-C80C-28FD-B216-64425649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2998A3-1A9F-941D-0E87-B73BA4720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EC438DD-5BB3-DF6F-7F76-543DD40C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C546A68-90A7-044D-EFDA-CA95EEE5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15C89BB-63C8-8F89-B619-66BF715D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3D49321-97B8-41C2-F7AA-C125D579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682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F6AC79-EE87-936C-CC0A-57475D4D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8A68982-C363-2110-F4F1-541E7C94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FBD2034-8648-D525-8EFA-C42BC574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6B45F37-543F-23A7-8928-B12EB1F65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B62A51C-6789-235F-0765-FA8BE711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C1E4F42-C55A-255A-B228-D02E0C06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840EC24-6191-8A78-3B79-8011F18A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443042D-7A47-BC23-AB3F-824EA2D4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6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966427-DA8A-8D4D-2CA2-0AE3D55C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3F91276-9ABA-2D7C-5B0F-77EBA6CE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4411D39-F09E-F0F5-9CF7-5FE1AA17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30D3ADA-D55B-0478-3E29-BC54CA9F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731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F3FE8A6-2E2F-698F-0053-A3970401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7C7E2D7-5027-40CC-5C32-ACD0EEB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7D6B2A4-BE63-DD6A-363D-EA4CADC3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08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59CC0D3-3ED8-F055-EE84-E93080B7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53A11AA-CB4A-5CD9-9D65-68154EA5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37D7754-992E-E820-0642-7CF8039E3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7F07CD2-B097-D1AE-DA51-13BC7E96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6FCB15-82EF-3CD4-7F74-E6F5147E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5390A9D-1FE6-7307-8694-17162002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511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27F31B-AA74-8BE4-763F-330C18D4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01860DA-9265-6FBC-48ED-098BFD3A5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2DA1741-518B-249F-F58E-55C54452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EFF2077-804A-AABB-1243-44AF751E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304E49C-3DC2-C613-5B72-071BF91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108BA49-B45C-6887-AB07-EB7765B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6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884DB84-D32F-7841-510D-2A99BB53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164EC28-3823-23E0-AAB7-0B4A854A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26797A-FA17-F9B3-539E-1521BABB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9E8A-66B2-499F-8992-83C82D2F8D75}" type="datetimeFigureOut">
              <a:rPr lang="th-TH" smtClean="0"/>
              <a:t>06/01/66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CEA316E-7783-97CB-8FEB-3FB9AAC7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75766-3461-C603-6212-B63E95FB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C9AF-AAC9-4B3A-B45B-B536C65005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6FD382EA-3AFE-710A-4693-D5D70FA94E49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58CAFF"/>
              </a:gs>
              <a:gs pos="50000">
                <a:srgbClr val="7AE4F6"/>
              </a:gs>
              <a:gs pos="100000">
                <a:srgbClr val="C2FFF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3CEEE724-A391-9D8F-9F32-334FDBDD2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7" b="33119"/>
          <a:stretch/>
        </p:blipFill>
        <p:spPr>
          <a:xfrm flipV="1">
            <a:off x="0" y="-1"/>
            <a:ext cx="12192000" cy="6858002"/>
          </a:xfrm>
          <a:prstGeom prst="rect">
            <a:avLst/>
          </a:prstGeom>
        </p:spPr>
      </p:pic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9AA236FE-B98F-0056-CEFF-750703859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7" b="33119"/>
          <a:stretch/>
        </p:blipFill>
        <p:spPr>
          <a:xfrm flipH="1">
            <a:off x="-1" y="0"/>
            <a:ext cx="12192000" cy="6858002"/>
          </a:xfrm>
          <a:prstGeom prst="rect">
            <a:avLst/>
          </a:prstGeom>
        </p:spPr>
      </p:pic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550EF221-843E-F335-0AE0-91B75A56FEF3}"/>
              </a:ext>
            </a:extLst>
          </p:cNvPr>
          <p:cNvGrpSpPr/>
          <p:nvPr/>
        </p:nvGrpSpPr>
        <p:grpSpPr>
          <a:xfrm>
            <a:off x="12270031" y="-76601"/>
            <a:ext cx="6685626" cy="2268258"/>
            <a:chOff x="12400657" y="-279801"/>
            <a:chExt cx="11485403" cy="3708801"/>
          </a:xfrm>
        </p:grpSpPr>
        <p:pic>
          <p:nvPicPr>
            <p:cNvPr id="27" name="รูปภาพ 26">
              <a:extLst>
                <a:ext uri="{FF2B5EF4-FFF2-40B4-BE49-F238E27FC236}">
                  <a16:creationId xmlns:a16="http://schemas.microsoft.com/office/drawing/2014/main" id="{A3B10492-EC5F-C875-7035-32BA4285E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23" t="45972" r="13307" b="25417"/>
            <a:stretch/>
          </p:blipFill>
          <p:spPr>
            <a:xfrm>
              <a:off x="20252896" y="1466850"/>
              <a:ext cx="3633164" cy="1962150"/>
            </a:xfrm>
            <a:prstGeom prst="rect">
              <a:avLst/>
            </a:prstGeom>
          </p:spPr>
        </p:pic>
        <p:pic>
          <p:nvPicPr>
            <p:cNvPr id="16" name="รูปภาพ 15">
              <a:extLst>
                <a:ext uri="{FF2B5EF4-FFF2-40B4-BE49-F238E27FC236}">
                  <a16:creationId xmlns:a16="http://schemas.microsoft.com/office/drawing/2014/main" id="{CB9ADAB8-7BA7-ED82-F1D4-BA6B0D5D2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72" r="40922"/>
            <a:stretch/>
          </p:blipFill>
          <p:spPr>
            <a:xfrm>
              <a:off x="12400657" y="-279801"/>
              <a:ext cx="5370037" cy="1819274"/>
            </a:xfrm>
            <a:prstGeom prst="rect">
              <a:avLst/>
            </a:prstGeom>
          </p:spPr>
        </p:pic>
        <p:pic>
          <p:nvPicPr>
            <p:cNvPr id="25" name="รูปภาพ 24">
              <a:extLst>
                <a:ext uri="{FF2B5EF4-FFF2-40B4-BE49-F238E27FC236}">
                  <a16:creationId xmlns:a16="http://schemas.microsoft.com/office/drawing/2014/main" id="{800D0CBB-9E48-7CF7-1DB6-C7482DFB5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89" r="54935" b="27500"/>
            <a:stretch/>
          </p:blipFill>
          <p:spPr>
            <a:xfrm>
              <a:off x="17621249" y="-92869"/>
              <a:ext cx="4096357" cy="1962150"/>
            </a:xfrm>
            <a:prstGeom prst="rect">
              <a:avLst/>
            </a:prstGeom>
          </p:spPr>
        </p:pic>
        <p:pic>
          <p:nvPicPr>
            <p:cNvPr id="26" name="รูปภาพ 25">
              <a:extLst>
                <a:ext uri="{FF2B5EF4-FFF2-40B4-BE49-F238E27FC236}">
                  <a16:creationId xmlns:a16="http://schemas.microsoft.com/office/drawing/2014/main" id="{1A5DEBAB-05A4-D6B6-1D31-399E414E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72" r="61733" b="55694"/>
            <a:stretch/>
          </p:blipFill>
          <p:spPr>
            <a:xfrm>
              <a:off x="14809603" y="1726406"/>
              <a:ext cx="3478398" cy="1600200"/>
            </a:xfrm>
            <a:prstGeom prst="rect">
              <a:avLst/>
            </a:prstGeom>
          </p:spPr>
        </p:pic>
      </p:grpSp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18C10FE0-DDC7-5001-2948-3A4F78940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7" y="1238248"/>
            <a:ext cx="5970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1.95977 3.33333E-6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Woramet Phatra</dc:creator>
  <cp:lastModifiedBy>Woramet Phatra</cp:lastModifiedBy>
  <cp:revision>1</cp:revision>
  <dcterms:created xsi:type="dcterms:W3CDTF">2023-01-05T18:13:26Z</dcterms:created>
  <dcterms:modified xsi:type="dcterms:W3CDTF">2023-01-05T18:23:35Z</dcterms:modified>
</cp:coreProperties>
</file>