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1" r:id="rId4"/>
    <p:sldId id="270" r:id="rId5"/>
    <p:sldId id="261" r:id="rId6"/>
    <p:sldId id="274" r:id="rId7"/>
    <p:sldId id="259" r:id="rId8"/>
    <p:sldId id="269" r:id="rId9"/>
    <p:sldId id="273" r:id="rId10"/>
    <p:sldId id="267" r:id="rId11"/>
    <p:sldId id="27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805B7-818E-094B-A898-9B3924B3C0F4}" v="16" dt="2021-05-11T12:48:39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/>
    <p:restoredTop sz="74558"/>
  </p:normalViewPr>
  <p:slideViewPr>
    <p:cSldViewPr snapToGrid="0" snapToObjects="1">
      <p:cViewPr varScale="1">
        <p:scale>
          <a:sx n="94" d="100"/>
          <a:sy n="94" d="100"/>
        </p:scale>
        <p:origin x="1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o Kiyooka" userId="ef9ec129-824b-43ba-85ee-42ab957d5142" providerId="ADAL" clId="{C3FDCE9B-1B54-4F48-B1B4-5699DFD21172}"/>
    <pc:docChg chg="undo custSel addSld modSld sldOrd">
      <pc:chgData name="Sumio Kiyooka" userId="ef9ec129-824b-43ba-85ee-42ab957d5142" providerId="ADAL" clId="{C3FDCE9B-1B54-4F48-B1B4-5699DFD21172}" dt="2021-02-11T14:47:28.745" v="1864" actId="20577"/>
      <pc:docMkLst>
        <pc:docMk/>
      </pc:docMkLst>
      <pc:sldChg chg="modSp mod">
        <pc:chgData name="Sumio Kiyooka" userId="ef9ec129-824b-43ba-85ee-42ab957d5142" providerId="ADAL" clId="{C3FDCE9B-1B54-4F48-B1B4-5699DFD21172}" dt="2021-02-11T14:10:06.657" v="995" actId="20577"/>
        <pc:sldMkLst>
          <pc:docMk/>
          <pc:sldMk cId="3448116476" sldId="256"/>
        </pc:sldMkLst>
        <pc:spChg chg="mod">
          <ac:chgData name="Sumio Kiyooka" userId="ef9ec129-824b-43ba-85ee-42ab957d5142" providerId="ADAL" clId="{C3FDCE9B-1B54-4F48-B1B4-5699DFD21172}" dt="2021-02-11T14:10:06.657" v="995" actId="20577"/>
          <ac:spMkLst>
            <pc:docMk/>
            <pc:sldMk cId="3448116476" sldId="256"/>
            <ac:spMk id="3" creationId="{C5C32EEA-24F4-4D47-B11B-3F5AD0154DDB}"/>
          </ac:spMkLst>
        </pc:spChg>
      </pc:sldChg>
      <pc:sldChg chg="modSp mod modNotesTx">
        <pc:chgData name="Sumio Kiyooka" userId="ef9ec129-824b-43ba-85ee-42ab957d5142" providerId="ADAL" clId="{C3FDCE9B-1B54-4F48-B1B4-5699DFD21172}" dt="2021-02-11T14:38:29.205" v="1674" actId="20577"/>
        <pc:sldMkLst>
          <pc:docMk/>
          <pc:sldMk cId="3687901958" sldId="259"/>
        </pc:sldMkLst>
        <pc:spChg chg="mod">
          <ac:chgData name="Sumio Kiyooka" userId="ef9ec129-824b-43ba-85ee-42ab957d5142" providerId="ADAL" clId="{C3FDCE9B-1B54-4F48-B1B4-5699DFD21172}" dt="2021-02-11T14:38:29.205" v="1674" actId="20577"/>
          <ac:spMkLst>
            <pc:docMk/>
            <pc:sldMk cId="3687901958" sldId="259"/>
            <ac:spMk id="3" creationId="{D6A15B4E-5FE7-9240-807A-A40D0128DDD7}"/>
          </ac:spMkLst>
        </pc:spChg>
      </pc:sldChg>
      <pc:sldChg chg="addSp delSp modSp mod ord">
        <pc:chgData name="Sumio Kiyooka" userId="ef9ec129-824b-43ba-85ee-42ab957d5142" providerId="ADAL" clId="{C3FDCE9B-1B54-4F48-B1B4-5699DFD21172}" dt="2021-02-11T14:40:23.462" v="1720" actId="1076"/>
        <pc:sldMkLst>
          <pc:docMk/>
          <pc:sldMk cId="4264597998" sldId="260"/>
        </pc:sldMkLst>
        <pc:spChg chg="mod">
          <ac:chgData name="Sumio Kiyooka" userId="ef9ec129-824b-43ba-85ee-42ab957d5142" providerId="ADAL" clId="{C3FDCE9B-1B54-4F48-B1B4-5699DFD21172}" dt="2021-02-11T14:30:32.678" v="1502" actId="1076"/>
          <ac:spMkLst>
            <pc:docMk/>
            <pc:sldMk cId="4264597998" sldId="260"/>
            <ac:spMk id="4" creationId="{AEB316E0-6482-784C-9B8A-D4201DFCD8EA}"/>
          </ac:spMkLst>
        </pc:spChg>
        <pc:spChg chg="mod">
          <ac:chgData name="Sumio Kiyooka" userId="ef9ec129-824b-43ba-85ee-42ab957d5142" providerId="ADAL" clId="{C3FDCE9B-1B54-4F48-B1B4-5699DFD21172}" dt="2021-02-11T14:33:22.733" v="1544" actId="20577"/>
          <ac:spMkLst>
            <pc:docMk/>
            <pc:sldMk cId="4264597998" sldId="260"/>
            <ac:spMk id="5" creationId="{701647B1-C235-124C-888F-5A9663CD6F65}"/>
          </ac:spMkLst>
        </pc:spChg>
        <pc:spChg chg="del mod">
          <ac:chgData name="Sumio Kiyooka" userId="ef9ec129-824b-43ba-85ee-42ab957d5142" providerId="ADAL" clId="{C3FDCE9B-1B54-4F48-B1B4-5699DFD21172}" dt="2021-02-11T14:22:22.708" v="1239" actId="478"/>
          <ac:spMkLst>
            <pc:docMk/>
            <pc:sldMk cId="4264597998" sldId="260"/>
            <ac:spMk id="7" creationId="{73793539-DBFC-E547-8154-63C8B602B868}"/>
          </ac:spMkLst>
        </pc:spChg>
        <pc:spChg chg="del mod">
          <ac:chgData name="Sumio Kiyooka" userId="ef9ec129-824b-43ba-85ee-42ab957d5142" providerId="ADAL" clId="{C3FDCE9B-1B54-4F48-B1B4-5699DFD21172}" dt="2021-02-11T14:22:13.640" v="1238" actId="478"/>
          <ac:spMkLst>
            <pc:docMk/>
            <pc:sldMk cId="4264597998" sldId="260"/>
            <ac:spMk id="8" creationId="{A71927A3-E6D6-DE4A-90F1-AFB5C81D7279}"/>
          </ac:spMkLst>
        </pc:spChg>
        <pc:spChg chg="mod">
          <ac:chgData name="Sumio Kiyooka" userId="ef9ec129-824b-43ba-85ee-42ab957d5142" providerId="ADAL" clId="{C3FDCE9B-1B54-4F48-B1B4-5699DFD21172}" dt="2021-02-11T14:32:56.238" v="1523" actId="1076"/>
          <ac:spMkLst>
            <pc:docMk/>
            <pc:sldMk cId="4264597998" sldId="260"/>
            <ac:spMk id="9" creationId="{478CD2D0-DFE2-A446-886C-CF198DA492A0}"/>
          </ac:spMkLst>
        </pc:spChg>
        <pc:spChg chg="del mod">
          <ac:chgData name="Sumio Kiyooka" userId="ef9ec129-824b-43ba-85ee-42ab957d5142" providerId="ADAL" clId="{C3FDCE9B-1B54-4F48-B1B4-5699DFD21172}" dt="2021-02-11T14:22:28.175" v="1241" actId="478"/>
          <ac:spMkLst>
            <pc:docMk/>
            <pc:sldMk cId="4264597998" sldId="260"/>
            <ac:spMk id="11" creationId="{66C3BFED-ABCC-1848-900F-EC0C09D79A69}"/>
          </ac:spMkLst>
        </pc:spChg>
        <pc:spChg chg="del mod">
          <ac:chgData name="Sumio Kiyooka" userId="ef9ec129-824b-43ba-85ee-42ab957d5142" providerId="ADAL" clId="{C3FDCE9B-1B54-4F48-B1B4-5699DFD21172}" dt="2021-02-11T14:22:11.615" v="1237" actId="478"/>
          <ac:spMkLst>
            <pc:docMk/>
            <pc:sldMk cId="4264597998" sldId="260"/>
            <ac:spMk id="12" creationId="{BB9AECFC-61D4-E141-A666-F4132708367B}"/>
          </ac:spMkLst>
        </pc:spChg>
        <pc:spChg chg="mod">
          <ac:chgData name="Sumio Kiyooka" userId="ef9ec129-824b-43ba-85ee-42ab957d5142" providerId="ADAL" clId="{C3FDCE9B-1B54-4F48-B1B4-5699DFD21172}" dt="2021-02-11T14:39:37.594" v="1690" actId="20577"/>
          <ac:spMkLst>
            <pc:docMk/>
            <pc:sldMk cId="4264597998" sldId="260"/>
            <ac:spMk id="13" creationId="{45B5D8B6-BD8F-5147-84F3-AA2FEC06E45D}"/>
          </ac:spMkLst>
        </pc:spChg>
        <pc:spChg chg="add mod">
          <ac:chgData name="Sumio Kiyooka" userId="ef9ec129-824b-43ba-85ee-42ab957d5142" providerId="ADAL" clId="{C3FDCE9B-1B54-4F48-B1B4-5699DFD21172}" dt="2021-02-11T14:33:08.470" v="1530" actId="6549"/>
          <ac:spMkLst>
            <pc:docMk/>
            <pc:sldMk cId="4264597998" sldId="260"/>
            <ac:spMk id="26" creationId="{D26563E5-23FE-564E-84C4-B636A1AD98E2}"/>
          </ac:spMkLst>
        </pc:spChg>
        <pc:spChg chg="add mod">
          <ac:chgData name="Sumio Kiyooka" userId="ef9ec129-824b-43ba-85ee-42ab957d5142" providerId="ADAL" clId="{C3FDCE9B-1B54-4F48-B1B4-5699DFD21172}" dt="2021-02-11T14:30:32.678" v="1502" actId="1076"/>
          <ac:spMkLst>
            <pc:docMk/>
            <pc:sldMk cId="4264597998" sldId="260"/>
            <ac:spMk id="33" creationId="{CFE07967-6FF7-D34B-BE17-99E44709A820}"/>
          </ac:spMkLst>
        </pc:spChg>
        <pc:spChg chg="add mod">
          <ac:chgData name="Sumio Kiyooka" userId="ef9ec129-824b-43ba-85ee-42ab957d5142" providerId="ADAL" clId="{C3FDCE9B-1B54-4F48-B1B4-5699DFD21172}" dt="2021-02-11T14:30:32.678" v="1502" actId="1076"/>
          <ac:spMkLst>
            <pc:docMk/>
            <pc:sldMk cId="4264597998" sldId="260"/>
            <ac:spMk id="37" creationId="{658D7FC6-52CD-6143-AFDA-12CE0CB97740}"/>
          </ac:spMkLst>
        </pc:spChg>
        <pc:spChg chg="add mod">
          <ac:chgData name="Sumio Kiyooka" userId="ef9ec129-824b-43ba-85ee-42ab957d5142" providerId="ADAL" clId="{C3FDCE9B-1B54-4F48-B1B4-5699DFD21172}" dt="2021-02-11T14:30:32.678" v="1502" actId="1076"/>
          <ac:spMkLst>
            <pc:docMk/>
            <pc:sldMk cId="4264597998" sldId="260"/>
            <ac:spMk id="38" creationId="{E321DA2F-D6A3-3049-BDE1-B25E48FDBC1C}"/>
          </ac:spMkLst>
        </pc:spChg>
        <pc:spChg chg="add mod">
          <ac:chgData name="Sumio Kiyooka" userId="ef9ec129-824b-43ba-85ee-42ab957d5142" providerId="ADAL" clId="{C3FDCE9B-1B54-4F48-B1B4-5699DFD21172}" dt="2021-02-11T14:30:32.678" v="1502" actId="1076"/>
          <ac:spMkLst>
            <pc:docMk/>
            <pc:sldMk cId="4264597998" sldId="260"/>
            <ac:spMk id="39" creationId="{DD49047B-2793-7B41-BD39-9600312EB931}"/>
          </ac:spMkLst>
        </pc:spChg>
        <pc:spChg chg="add mod">
          <ac:chgData name="Sumio Kiyooka" userId="ef9ec129-824b-43ba-85ee-42ab957d5142" providerId="ADAL" clId="{C3FDCE9B-1B54-4F48-B1B4-5699DFD21172}" dt="2021-02-11T14:33:13.520" v="1537" actId="6549"/>
          <ac:spMkLst>
            <pc:docMk/>
            <pc:sldMk cId="4264597998" sldId="260"/>
            <ac:spMk id="54" creationId="{8E04380B-8550-444C-BB0F-55C9BB67051D}"/>
          </ac:spMkLst>
        </pc:spChg>
        <pc:spChg chg="add mod">
          <ac:chgData name="Sumio Kiyooka" userId="ef9ec129-824b-43ba-85ee-42ab957d5142" providerId="ADAL" clId="{C3FDCE9B-1B54-4F48-B1B4-5699DFD21172}" dt="2021-02-11T14:30:41.328" v="1503" actId="1076"/>
          <ac:spMkLst>
            <pc:docMk/>
            <pc:sldMk cId="4264597998" sldId="260"/>
            <ac:spMk id="69" creationId="{E16AEDF6-CF33-0A41-B36B-A2A614279888}"/>
          </ac:spMkLst>
        </pc:spChg>
        <pc:spChg chg="add mod">
          <ac:chgData name="Sumio Kiyooka" userId="ef9ec129-824b-43ba-85ee-42ab957d5142" providerId="ADAL" clId="{C3FDCE9B-1B54-4F48-B1B4-5699DFD21172}" dt="2021-02-11T14:40:23.462" v="1720" actId="1076"/>
          <ac:spMkLst>
            <pc:docMk/>
            <pc:sldMk cId="4264597998" sldId="260"/>
            <ac:spMk id="70" creationId="{81D2F20D-A940-3E42-B95C-6A19A1A9C238}"/>
          </ac:spMkLst>
        </pc:spChg>
        <pc:spChg chg="add del mod">
          <ac:chgData name="Sumio Kiyooka" userId="ef9ec129-824b-43ba-85ee-42ab957d5142" providerId="ADAL" clId="{C3FDCE9B-1B54-4F48-B1B4-5699DFD21172}" dt="2021-02-11T14:29:29.273" v="1489" actId="478"/>
          <ac:spMkLst>
            <pc:docMk/>
            <pc:sldMk cId="4264597998" sldId="260"/>
            <ac:spMk id="75" creationId="{EC142831-B770-E545-8731-F970756BE9D4}"/>
          </ac:spMkLst>
        </pc:spChg>
        <pc:spChg chg="add mod">
          <ac:chgData name="Sumio Kiyooka" userId="ef9ec129-824b-43ba-85ee-42ab957d5142" providerId="ADAL" clId="{C3FDCE9B-1B54-4F48-B1B4-5699DFD21172}" dt="2021-02-11T14:32:41.320" v="1522" actId="1076"/>
          <ac:spMkLst>
            <pc:docMk/>
            <pc:sldMk cId="4264597998" sldId="260"/>
            <ac:spMk id="76" creationId="{945F1460-F436-AD40-B793-8C5F8C966E15}"/>
          </ac:spMkLst>
        </pc:spChg>
        <pc:spChg chg="add del mod">
          <ac:chgData name="Sumio Kiyooka" userId="ef9ec129-824b-43ba-85ee-42ab957d5142" providerId="ADAL" clId="{C3FDCE9B-1B54-4F48-B1B4-5699DFD21172}" dt="2021-02-11T14:31:52.260" v="1507" actId="478"/>
          <ac:spMkLst>
            <pc:docMk/>
            <pc:sldMk cId="4264597998" sldId="260"/>
            <ac:spMk id="77" creationId="{35449A96-8615-2F45-AAF3-962ABFA8416A}"/>
          </ac:spMkLst>
        </pc:spChg>
        <pc:cxnChg chg="mod">
          <ac:chgData name="Sumio Kiyooka" userId="ef9ec129-824b-43ba-85ee-42ab957d5142" providerId="ADAL" clId="{C3FDCE9B-1B54-4F48-B1B4-5699DFD21172}" dt="2021-02-11T14:32:04.230" v="1520" actId="14100"/>
          <ac:cxnSpMkLst>
            <pc:docMk/>
            <pc:sldMk cId="4264597998" sldId="260"/>
            <ac:cxnSpMk id="6" creationId="{9ACFB626-0B89-2D47-B8DA-D587D46EFCE7}"/>
          </ac:cxnSpMkLst>
        </pc:cxnChg>
        <pc:cxnChg chg="mod">
          <ac:chgData name="Sumio Kiyooka" userId="ef9ec129-824b-43ba-85ee-42ab957d5142" providerId="ADAL" clId="{C3FDCE9B-1B54-4F48-B1B4-5699DFD21172}" dt="2021-02-11T14:32:56.238" v="1523" actId="1076"/>
          <ac:cxnSpMkLst>
            <pc:docMk/>
            <pc:sldMk cId="4264597998" sldId="260"/>
            <ac:cxnSpMk id="10" creationId="{78BA2C7B-0C82-AB4A-88AD-F57311AB7F0E}"/>
          </ac:cxnSpMkLst>
        </pc:cxnChg>
        <pc:cxnChg chg="add mod">
          <ac:chgData name="Sumio Kiyooka" userId="ef9ec129-824b-43ba-85ee-42ab957d5142" providerId="ADAL" clId="{C3FDCE9B-1B54-4F48-B1B4-5699DFD21172}" dt="2021-02-11T14:30:32.678" v="1502" actId="1076"/>
          <ac:cxnSpMkLst>
            <pc:docMk/>
            <pc:sldMk cId="4264597998" sldId="260"/>
            <ac:cxnSpMk id="27" creationId="{6521C868-E7B9-194F-BF1E-F11C4626191E}"/>
          </ac:cxnSpMkLst>
        </pc:cxnChg>
        <pc:cxnChg chg="add mod">
          <ac:chgData name="Sumio Kiyooka" userId="ef9ec129-824b-43ba-85ee-42ab957d5142" providerId="ADAL" clId="{C3FDCE9B-1B54-4F48-B1B4-5699DFD21172}" dt="2021-02-11T14:32:04.230" v="1520" actId="14100"/>
          <ac:cxnSpMkLst>
            <pc:docMk/>
            <pc:sldMk cId="4264597998" sldId="260"/>
            <ac:cxnSpMk id="34" creationId="{2F988ECE-3FB3-CF45-9ED2-2DCC3EF2BFAE}"/>
          </ac:cxnSpMkLst>
        </pc:cxnChg>
        <pc:cxnChg chg="add mod">
          <ac:chgData name="Sumio Kiyooka" userId="ef9ec129-824b-43ba-85ee-42ab957d5142" providerId="ADAL" clId="{C3FDCE9B-1B54-4F48-B1B4-5699DFD21172}" dt="2021-02-11T14:30:32.678" v="1502" actId="1076"/>
          <ac:cxnSpMkLst>
            <pc:docMk/>
            <pc:sldMk cId="4264597998" sldId="260"/>
            <ac:cxnSpMk id="40" creationId="{9C85B6A8-EB14-7345-94DD-DEDA682F07CE}"/>
          </ac:cxnSpMkLst>
        </pc:cxnChg>
        <pc:cxnChg chg="add mod">
          <ac:chgData name="Sumio Kiyooka" userId="ef9ec129-824b-43ba-85ee-42ab957d5142" providerId="ADAL" clId="{C3FDCE9B-1B54-4F48-B1B4-5699DFD21172}" dt="2021-02-11T14:30:32.678" v="1502" actId="1076"/>
          <ac:cxnSpMkLst>
            <pc:docMk/>
            <pc:sldMk cId="4264597998" sldId="260"/>
            <ac:cxnSpMk id="55" creationId="{4A3300CE-96BE-D24D-B3B6-929E761E9E1B}"/>
          </ac:cxnSpMkLst>
        </pc:cxnChg>
      </pc:sldChg>
      <pc:sldChg chg="modSp mod ord">
        <pc:chgData name="Sumio Kiyooka" userId="ef9ec129-824b-43ba-85ee-42ab957d5142" providerId="ADAL" clId="{C3FDCE9B-1B54-4F48-B1B4-5699DFD21172}" dt="2021-02-11T14:36:33.059" v="1621" actId="20577"/>
        <pc:sldMkLst>
          <pc:docMk/>
          <pc:sldMk cId="4057917420" sldId="261"/>
        </pc:sldMkLst>
        <pc:graphicFrameChg chg="mod modGraphic">
          <ac:chgData name="Sumio Kiyooka" userId="ef9ec129-824b-43ba-85ee-42ab957d5142" providerId="ADAL" clId="{C3FDCE9B-1B54-4F48-B1B4-5699DFD21172}" dt="2021-02-11T14:36:33.059" v="1621" actId="20577"/>
          <ac:graphicFrameMkLst>
            <pc:docMk/>
            <pc:sldMk cId="4057917420" sldId="261"/>
            <ac:graphicFrameMk id="4" creationId="{8BDBC956-F334-9140-B934-AAABDB515B35}"/>
          </ac:graphicFrameMkLst>
        </pc:graphicFrameChg>
      </pc:sldChg>
      <pc:sldChg chg="mod modShow">
        <pc:chgData name="Sumio Kiyooka" userId="ef9ec129-824b-43ba-85ee-42ab957d5142" providerId="ADAL" clId="{C3FDCE9B-1B54-4F48-B1B4-5699DFD21172}" dt="2021-02-11T13:37:14.996" v="742" actId="729"/>
        <pc:sldMkLst>
          <pc:docMk/>
          <pc:sldMk cId="350856276" sldId="263"/>
        </pc:sldMkLst>
      </pc:sldChg>
      <pc:sldChg chg="modSp new mod ord">
        <pc:chgData name="Sumio Kiyooka" userId="ef9ec129-824b-43ba-85ee-42ab957d5142" providerId="ADAL" clId="{C3FDCE9B-1B54-4F48-B1B4-5699DFD21172}" dt="2021-02-11T14:12:57.613" v="1038" actId="20577"/>
        <pc:sldMkLst>
          <pc:docMk/>
          <pc:sldMk cId="2049003490" sldId="264"/>
        </pc:sldMkLst>
        <pc:spChg chg="mod">
          <ac:chgData name="Sumio Kiyooka" userId="ef9ec129-824b-43ba-85ee-42ab957d5142" providerId="ADAL" clId="{C3FDCE9B-1B54-4F48-B1B4-5699DFD21172}" dt="2021-02-11T13:15:49.935" v="77" actId="20577"/>
          <ac:spMkLst>
            <pc:docMk/>
            <pc:sldMk cId="2049003490" sldId="264"/>
            <ac:spMk id="2" creationId="{97C5684A-9FE0-5547-88D3-B959E115ECEF}"/>
          </ac:spMkLst>
        </pc:spChg>
        <pc:spChg chg="mod">
          <ac:chgData name="Sumio Kiyooka" userId="ef9ec129-824b-43ba-85ee-42ab957d5142" providerId="ADAL" clId="{C3FDCE9B-1B54-4F48-B1B4-5699DFD21172}" dt="2021-02-11T14:12:57.613" v="1038" actId="20577"/>
          <ac:spMkLst>
            <pc:docMk/>
            <pc:sldMk cId="2049003490" sldId="264"/>
            <ac:spMk id="3" creationId="{41567EDF-C568-364B-8D3B-17E251041626}"/>
          </ac:spMkLst>
        </pc:spChg>
      </pc:sldChg>
      <pc:sldChg chg="modSp new mod ord modNotesTx">
        <pc:chgData name="Sumio Kiyooka" userId="ef9ec129-824b-43ba-85ee-42ab957d5142" providerId="ADAL" clId="{C3FDCE9B-1B54-4F48-B1B4-5699DFD21172}" dt="2021-02-11T14:37:45.778" v="1665" actId="20578"/>
        <pc:sldMkLst>
          <pc:docMk/>
          <pc:sldMk cId="524273985" sldId="265"/>
        </pc:sldMkLst>
        <pc:spChg chg="mod">
          <ac:chgData name="Sumio Kiyooka" userId="ef9ec129-824b-43ba-85ee-42ab957d5142" providerId="ADAL" clId="{C3FDCE9B-1B54-4F48-B1B4-5699DFD21172}" dt="2021-02-11T13:16:01.412" v="101" actId="20577"/>
          <ac:spMkLst>
            <pc:docMk/>
            <pc:sldMk cId="524273985" sldId="265"/>
            <ac:spMk id="2" creationId="{4F7CBC40-228C-6B4B-896E-3F2969F9F736}"/>
          </ac:spMkLst>
        </pc:spChg>
        <pc:spChg chg="mod">
          <ac:chgData name="Sumio Kiyooka" userId="ef9ec129-824b-43ba-85ee-42ab957d5142" providerId="ADAL" clId="{C3FDCE9B-1B54-4F48-B1B4-5699DFD21172}" dt="2021-02-11T13:23:15.410" v="535" actId="20577"/>
          <ac:spMkLst>
            <pc:docMk/>
            <pc:sldMk cId="524273985" sldId="265"/>
            <ac:spMk id="3" creationId="{87D99B0E-94EA-B644-9D8B-F0ADBF30EFFA}"/>
          </ac:spMkLst>
        </pc:spChg>
      </pc:sldChg>
      <pc:sldChg chg="modSp new mod modNotesTx">
        <pc:chgData name="Sumio Kiyooka" userId="ef9ec129-824b-43ba-85ee-42ab957d5142" providerId="ADAL" clId="{C3FDCE9B-1B54-4F48-B1B4-5699DFD21172}" dt="2021-02-11T14:47:28.745" v="1864" actId="20577"/>
        <pc:sldMkLst>
          <pc:docMk/>
          <pc:sldMk cId="3078812537" sldId="266"/>
        </pc:sldMkLst>
        <pc:spChg chg="mod">
          <ac:chgData name="Sumio Kiyooka" userId="ef9ec129-824b-43ba-85ee-42ab957d5142" providerId="ADAL" clId="{C3FDCE9B-1B54-4F48-B1B4-5699DFD21172}" dt="2021-02-11T14:47:28.745" v="1864" actId="20577"/>
          <ac:spMkLst>
            <pc:docMk/>
            <pc:sldMk cId="3078812537" sldId="266"/>
            <ac:spMk id="2" creationId="{839E7311-1C06-6B40-96A4-D25D70899641}"/>
          </ac:spMkLst>
        </pc:spChg>
        <pc:spChg chg="mod">
          <ac:chgData name="Sumio Kiyooka" userId="ef9ec129-824b-43ba-85ee-42ab957d5142" providerId="ADAL" clId="{C3FDCE9B-1B54-4F48-B1B4-5699DFD21172}" dt="2021-02-11T14:46:53.804" v="1850" actId="20577"/>
          <ac:spMkLst>
            <pc:docMk/>
            <pc:sldMk cId="3078812537" sldId="266"/>
            <ac:spMk id="3" creationId="{B5D8C4CD-9E7E-6949-BFF8-3B3ACDC873A8}"/>
          </ac:spMkLst>
        </pc:spChg>
      </pc:sldChg>
    </pc:docChg>
  </pc:docChgLst>
  <pc:docChgLst>
    <pc:chgData name="Sumio Kiyooka" userId="ef9ec129-824b-43ba-85ee-42ab957d5142" providerId="ADAL" clId="{2E8EFE6B-DE00-C14B-A7BF-804AE18AF49E}"/>
    <pc:docChg chg="undo custSel addSld delSld modSld">
      <pc:chgData name="Sumio Kiyooka" userId="ef9ec129-824b-43ba-85ee-42ab957d5142" providerId="ADAL" clId="{2E8EFE6B-DE00-C14B-A7BF-804AE18AF49E}" dt="2021-02-11T16:45:40.714" v="1029" actId="20577"/>
      <pc:docMkLst>
        <pc:docMk/>
      </pc:docMkLst>
      <pc:sldChg chg="modSp mod">
        <pc:chgData name="Sumio Kiyooka" userId="ef9ec129-824b-43ba-85ee-42ab957d5142" providerId="ADAL" clId="{2E8EFE6B-DE00-C14B-A7BF-804AE18AF49E}" dt="2021-02-11T14:54:51.661" v="22" actId="20577"/>
        <pc:sldMkLst>
          <pc:docMk/>
          <pc:sldMk cId="3448116476" sldId="256"/>
        </pc:sldMkLst>
        <pc:spChg chg="mod">
          <ac:chgData name="Sumio Kiyooka" userId="ef9ec129-824b-43ba-85ee-42ab957d5142" providerId="ADAL" clId="{2E8EFE6B-DE00-C14B-A7BF-804AE18AF49E}" dt="2021-02-11T14:54:51.661" v="22" actId="20577"/>
          <ac:spMkLst>
            <pc:docMk/>
            <pc:sldMk cId="3448116476" sldId="256"/>
            <ac:spMk id="3" creationId="{C5C32EEA-24F4-4D47-B11B-3F5AD0154DDB}"/>
          </ac:spMkLst>
        </pc:spChg>
      </pc:sldChg>
      <pc:sldChg chg="del">
        <pc:chgData name="Sumio Kiyooka" userId="ef9ec129-824b-43ba-85ee-42ab957d5142" providerId="ADAL" clId="{2E8EFE6B-DE00-C14B-A7BF-804AE18AF49E}" dt="2021-02-11T14:54:56.616" v="23" actId="2696"/>
        <pc:sldMkLst>
          <pc:docMk/>
          <pc:sldMk cId="932824919" sldId="257"/>
        </pc:sldMkLst>
      </pc:sldChg>
      <pc:sldChg chg="del">
        <pc:chgData name="Sumio Kiyooka" userId="ef9ec129-824b-43ba-85ee-42ab957d5142" providerId="ADAL" clId="{2E8EFE6B-DE00-C14B-A7BF-804AE18AF49E}" dt="2021-02-11T14:54:56.616" v="23" actId="2696"/>
        <pc:sldMkLst>
          <pc:docMk/>
          <pc:sldMk cId="552166935" sldId="258"/>
        </pc:sldMkLst>
      </pc:sldChg>
      <pc:sldChg chg="modNotesTx">
        <pc:chgData name="Sumio Kiyooka" userId="ef9ec129-824b-43ba-85ee-42ab957d5142" providerId="ADAL" clId="{2E8EFE6B-DE00-C14B-A7BF-804AE18AF49E}" dt="2021-02-11T15:09:49.167" v="393" actId="20577"/>
        <pc:sldMkLst>
          <pc:docMk/>
          <pc:sldMk cId="4057917420" sldId="261"/>
        </pc:sldMkLst>
      </pc:sldChg>
      <pc:sldChg chg="del">
        <pc:chgData name="Sumio Kiyooka" userId="ef9ec129-824b-43ba-85ee-42ab957d5142" providerId="ADAL" clId="{2E8EFE6B-DE00-C14B-A7BF-804AE18AF49E}" dt="2021-02-11T14:54:56.616" v="23" actId="2696"/>
        <pc:sldMkLst>
          <pc:docMk/>
          <pc:sldMk cId="350856276" sldId="263"/>
        </pc:sldMkLst>
      </pc:sldChg>
      <pc:sldChg chg="modSp mod">
        <pc:chgData name="Sumio Kiyooka" userId="ef9ec129-824b-43ba-85ee-42ab957d5142" providerId="ADAL" clId="{2E8EFE6B-DE00-C14B-A7BF-804AE18AF49E}" dt="2021-02-11T16:45:40.714" v="1029" actId="20577"/>
        <pc:sldMkLst>
          <pc:docMk/>
          <pc:sldMk cId="2049003490" sldId="264"/>
        </pc:sldMkLst>
        <pc:spChg chg="mod">
          <ac:chgData name="Sumio Kiyooka" userId="ef9ec129-824b-43ba-85ee-42ab957d5142" providerId="ADAL" clId="{2E8EFE6B-DE00-C14B-A7BF-804AE18AF49E}" dt="2021-02-11T14:57:41.288" v="219" actId="20577"/>
          <ac:spMkLst>
            <pc:docMk/>
            <pc:sldMk cId="2049003490" sldId="264"/>
            <ac:spMk id="2" creationId="{97C5684A-9FE0-5547-88D3-B959E115ECEF}"/>
          </ac:spMkLst>
        </pc:spChg>
        <pc:spChg chg="mod">
          <ac:chgData name="Sumio Kiyooka" userId="ef9ec129-824b-43ba-85ee-42ab957d5142" providerId="ADAL" clId="{2E8EFE6B-DE00-C14B-A7BF-804AE18AF49E}" dt="2021-02-11T16:45:40.714" v="1029" actId="20577"/>
          <ac:spMkLst>
            <pc:docMk/>
            <pc:sldMk cId="2049003490" sldId="264"/>
            <ac:spMk id="3" creationId="{41567EDF-C568-364B-8D3B-17E251041626}"/>
          </ac:spMkLst>
        </pc:spChg>
      </pc:sldChg>
      <pc:sldChg chg="modSp mod modNotesTx">
        <pc:chgData name="Sumio Kiyooka" userId="ef9ec129-824b-43ba-85ee-42ab957d5142" providerId="ADAL" clId="{2E8EFE6B-DE00-C14B-A7BF-804AE18AF49E}" dt="2021-02-11T16:44:45.579" v="1017" actId="20577"/>
        <pc:sldMkLst>
          <pc:docMk/>
          <pc:sldMk cId="3078812537" sldId="266"/>
        </pc:sldMkLst>
        <pc:spChg chg="mod">
          <ac:chgData name="Sumio Kiyooka" userId="ef9ec129-824b-43ba-85ee-42ab957d5142" providerId="ADAL" clId="{2E8EFE6B-DE00-C14B-A7BF-804AE18AF49E}" dt="2021-02-11T15:29:03.566" v="572" actId="255"/>
          <ac:spMkLst>
            <pc:docMk/>
            <pc:sldMk cId="3078812537" sldId="266"/>
            <ac:spMk id="3" creationId="{B5D8C4CD-9E7E-6949-BFF8-3B3ACDC873A8}"/>
          </ac:spMkLst>
        </pc:spChg>
      </pc:sldChg>
      <pc:sldChg chg="modSp new mod">
        <pc:chgData name="Sumio Kiyooka" userId="ef9ec129-824b-43ba-85ee-42ab957d5142" providerId="ADAL" clId="{2E8EFE6B-DE00-C14B-A7BF-804AE18AF49E}" dt="2021-02-11T15:04:06.434" v="384" actId="20577"/>
        <pc:sldMkLst>
          <pc:docMk/>
          <pc:sldMk cId="439971289" sldId="267"/>
        </pc:sldMkLst>
        <pc:spChg chg="mod">
          <ac:chgData name="Sumio Kiyooka" userId="ef9ec129-824b-43ba-85ee-42ab957d5142" providerId="ADAL" clId="{2E8EFE6B-DE00-C14B-A7BF-804AE18AF49E}" dt="2021-02-11T14:56:22.065" v="214" actId="115"/>
          <ac:spMkLst>
            <pc:docMk/>
            <pc:sldMk cId="439971289" sldId="267"/>
            <ac:spMk id="2" creationId="{AB8865D8-A26F-724C-855D-2B563BA73100}"/>
          </ac:spMkLst>
        </pc:spChg>
        <pc:spChg chg="mod">
          <ac:chgData name="Sumio Kiyooka" userId="ef9ec129-824b-43ba-85ee-42ab957d5142" providerId="ADAL" clId="{2E8EFE6B-DE00-C14B-A7BF-804AE18AF49E}" dt="2021-02-11T15:04:06.434" v="384" actId="20577"/>
          <ac:spMkLst>
            <pc:docMk/>
            <pc:sldMk cId="439971289" sldId="267"/>
            <ac:spMk id="3" creationId="{E6C76742-641F-AA41-B53D-7ED5CDA88833}"/>
          </ac:spMkLst>
        </pc:spChg>
      </pc:sldChg>
    </pc:docChg>
  </pc:docChgLst>
  <pc:docChgLst>
    <pc:chgData name="Sumio Kiyooka" userId="ef9ec129-824b-43ba-85ee-42ab957d5142" providerId="ADAL" clId="{351805B7-818E-094B-A898-9B3924B3C0F4}"/>
    <pc:docChg chg="undo custSel addSld delSld modSld sldOrd">
      <pc:chgData name="Sumio Kiyooka" userId="ef9ec129-824b-43ba-85ee-42ab957d5142" providerId="ADAL" clId="{351805B7-818E-094B-A898-9B3924B3C0F4}" dt="2021-05-11T12:19:17.649" v="648" actId="20577"/>
      <pc:docMkLst>
        <pc:docMk/>
      </pc:docMkLst>
      <pc:sldChg chg="modSp mod">
        <pc:chgData name="Sumio Kiyooka" userId="ef9ec129-824b-43ba-85ee-42ab957d5142" providerId="ADAL" clId="{351805B7-818E-094B-A898-9B3924B3C0F4}" dt="2021-05-11T11:35:21.511" v="625" actId="20577"/>
        <pc:sldMkLst>
          <pc:docMk/>
          <pc:sldMk cId="3448116476" sldId="256"/>
        </pc:sldMkLst>
        <pc:spChg chg="mod">
          <ac:chgData name="Sumio Kiyooka" userId="ef9ec129-824b-43ba-85ee-42ab957d5142" providerId="ADAL" clId="{351805B7-818E-094B-A898-9B3924B3C0F4}" dt="2021-05-11T11:35:21.511" v="625" actId="20577"/>
          <ac:spMkLst>
            <pc:docMk/>
            <pc:sldMk cId="3448116476" sldId="256"/>
            <ac:spMk id="2" creationId="{65DCAA4E-10BC-4E4D-BDF5-C843874B2334}"/>
          </ac:spMkLst>
        </pc:spChg>
        <pc:spChg chg="mod">
          <ac:chgData name="Sumio Kiyooka" userId="ef9ec129-824b-43ba-85ee-42ab957d5142" providerId="ADAL" clId="{351805B7-818E-094B-A898-9B3924B3C0F4}" dt="2021-05-10T14:35:00.689" v="30" actId="20577"/>
          <ac:spMkLst>
            <pc:docMk/>
            <pc:sldMk cId="3448116476" sldId="256"/>
            <ac:spMk id="3" creationId="{C5C32EEA-24F4-4D47-B11B-3F5AD0154DDB}"/>
          </ac:spMkLst>
        </pc:spChg>
      </pc:sldChg>
      <pc:sldChg chg="addSp modSp ord">
        <pc:chgData name="Sumio Kiyooka" userId="ef9ec129-824b-43ba-85ee-42ab957d5142" providerId="ADAL" clId="{351805B7-818E-094B-A898-9B3924B3C0F4}" dt="2021-05-11T11:13:54.129" v="458" actId="20578"/>
        <pc:sldMkLst>
          <pc:docMk/>
          <pc:sldMk cId="3687901958" sldId="259"/>
        </pc:sldMkLst>
        <pc:picChg chg="add mod">
          <ac:chgData name="Sumio Kiyooka" userId="ef9ec129-824b-43ba-85ee-42ab957d5142" providerId="ADAL" clId="{351805B7-818E-094B-A898-9B3924B3C0F4}" dt="2021-05-10T14:41:50.472" v="178"/>
          <ac:picMkLst>
            <pc:docMk/>
            <pc:sldMk cId="3687901958" sldId="259"/>
            <ac:picMk id="4" creationId="{FA256FDA-2115-8540-9B6A-338672E6D9CA}"/>
          </ac:picMkLst>
        </pc:picChg>
      </pc:sldChg>
      <pc:sldChg chg="del">
        <pc:chgData name="Sumio Kiyooka" userId="ef9ec129-824b-43ba-85ee-42ab957d5142" providerId="ADAL" clId="{351805B7-818E-094B-A898-9B3924B3C0F4}" dt="2021-05-10T14:36:51.652" v="34" actId="2696"/>
        <pc:sldMkLst>
          <pc:docMk/>
          <pc:sldMk cId="4264597998" sldId="260"/>
        </pc:sldMkLst>
      </pc:sldChg>
      <pc:sldChg chg="ord modNotesTx">
        <pc:chgData name="Sumio Kiyooka" userId="ef9ec129-824b-43ba-85ee-42ab957d5142" providerId="ADAL" clId="{351805B7-818E-094B-A898-9B3924B3C0F4}" dt="2021-05-10T14:39:49.239" v="175" actId="20577"/>
        <pc:sldMkLst>
          <pc:docMk/>
          <pc:sldMk cId="4057917420" sldId="261"/>
        </pc:sldMkLst>
      </pc:sldChg>
      <pc:sldChg chg="del">
        <pc:chgData name="Sumio Kiyooka" userId="ef9ec129-824b-43ba-85ee-42ab957d5142" providerId="ADAL" clId="{351805B7-818E-094B-A898-9B3924B3C0F4}" dt="2021-05-10T14:36:25.719" v="32" actId="2696"/>
        <pc:sldMkLst>
          <pc:docMk/>
          <pc:sldMk cId="2060762994" sldId="262"/>
        </pc:sldMkLst>
      </pc:sldChg>
      <pc:sldChg chg="del">
        <pc:chgData name="Sumio Kiyooka" userId="ef9ec129-824b-43ba-85ee-42ab957d5142" providerId="ADAL" clId="{351805B7-818E-094B-A898-9B3924B3C0F4}" dt="2021-05-10T14:40:03.940" v="176" actId="2696"/>
        <pc:sldMkLst>
          <pc:docMk/>
          <pc:sldMk cId="2049003490" sldId="264"/>
        </pc:sldMkLst>
      </pc:sldChg>
      <pc:sldChg chg="modSp mod modNotesTx">
        <pc:chgData name="Sumio Kiyooka" userId="ef9ec129-824b-43ba-85ee-42ab957d5142" providerId="ADAL" clId="{351805B7-818E-094B-A898-9B3924B3C0F4}" dt="2021-05-10T14:42:58.927" v="180" actId="20577"/>
        <pc:sldMkLst>
          <pc:docMk/>
          <pc:sldMk cId="524273985" sldId="265"/>
        </pc:sldMkLst>
        <pc:spChg chg="mod">
          <ac:chgData name="Sumio Kiyooka" userId="ef9ec129-824b-43ba-85ee-42ab957d5142" providerId="ADAL" clId="{351805B7-818E-094B-A898-9B3924B3C0F4}" dt="2021-05-10T14:37:40.718" v="37" actId="113"/>
          <ac:spMkLst>
            <pc:docMk/>
            <pc:sldMk cId="524273985" sldId="265"/>
            <ac:spMk id="3" creationId="{87D99B0E-94EA-B644-9D8B-F0ADBF30EFFA}"/>
          </ac:spMkLst>
        </pc:spChg>
      </pc:sldChg>
      <pc:sldChg chg="modNotesTx">
        <pc:chgData name="Sumio Kiyooka" userId="ef9ec129-824b-43ba-85ee-42ab957d5142" providerId="ADAL" clId="{351805B7-818E-094B-A898-9B3924B3C0F4}" dt="2021-05-10T14:38:58.796" v="168" actId="6549"/>
        <pc:sldMkLst>
          <pc:docMk/>
          <pc:sldMk cId="3078812537" sldId="266"/>
        </pc:sldMkLst>
      </pc:sldChg>
      <pc:sldChg chg="ord">
        <pc:chgData name="Sumio Kiyooka" userId="ef9ec129-824b-43ba-85ee-42ab957d5142" providerId="ADAL" clId="{351805B7-818E-094B-A898-9B3924B3C0F4}" dt="2021-05-11T11:12:17.155" v="424" actId="20578"/>
        <pc:sldMkLst>
          <pc:docMk/>
          <pc:sldMk cId="439971289" sldId="267"/>
        </pc:sldMkLst>
      </pc:sldChg>
      <pc:sldChg chg="modSp add mod">
        <pc:chgData name="Sumio Kiyooka" userId="ef9ec129-824b-43ba-85ee-42ab957d5142" providerId="ADAL" clId="{351805B7-818E-094B-A898-9B3924B3C0F4}" dt="2021-05-11T12:19:17.649" v="648" actId="20577"/>
        <pc:sldMkLst>
          <pc:docMk/>
          <pc:sldMk cId="3798719388" sldId="268"/>
        </pc:sldMkLst>
        <pc:spChg chg="mod">
          <ac:chgData name="Sumio Kiyooka" userId="ef9ec129-824b-43ba-85ee-42ab957d5142" providerId="ADAL" clId="{351805B7-818E-094B-A898-9B3924B3C0F4}" dt="2021-05-11T12:19:17.649" v="648" actId="20577"/>
          <ac:spMkLst>
            <pc:docMk/>
            <pc:sldMk cId="3798719388" sldId="268"/>
            <ac:spMk id="3" creationId="{9E1A6DD9-2862-1140-A9AE-FC5B0A0C32B0}"/>
          </ac:spMkLst>
        </pc:spChg>
      </pc:sldChg>
      <pc:sldChg chg="add ord">
        <pc:chgData name="Sumio Kiyooka" userId="ef9ec129-824b-43ba-85ee-42ab957d5142" providerId="ADAL" clId="{351805B7-818E-094B-A898-9B3924B3C0F4}" dt="2021-05-11T11:13:56.559" v="459" actId="20578"/>
        <pc:sldMkLst>
          <pc:docMk/>
          <pc:sldMk cId="3958456817" sldId="269"/>
        </pc:sldMkLst>
      </pc:sldChg>
      <pc:sldChg chg="modSp add mod ord modNotesTx">
        <pc:chgData name="Sumio Kiyooka" userId="ef9ec129-824b-43ba-85ee-42ab957d5142" providerId="ADAL" clId="{351805B7-818E-094B-A898-9B3924B3C0F4}" dt="2021-05-11T11:14:31.603" v="481" actId="20578"/>
        <pc:sldMkLst>
          <pc:docMk/>
          <pc:sldMk cId="219049282" sldId="270"/>
        </pc:sldMkLst>
        <pc:spChg chg="mod">
          <ac:chgData name="Sumio Kiyooka" userId="ef9ec129-824b-43ba-85ee-42ab957d5142" providerId="ADAL" clId="{351805B7-818E-094B-A898-9B3924B3C0F4}" dt="2021-05-11T11:12:48.056" v="426" actId="20577"/>
          <ac:spMkLst>
            <pc:docMk/>
            <pc:sldMk cId="219049282" sldId="270"/>
            <ac:spMk id="2" creationId="{D24091B9-EC97-394D-9F24-D24A3579994F}"/>
          </ac:spMkLst>
        </pc:spChg>
      </pc:sldChg>
      <pc:sldChg chg="add ord">
        <pc:chgData name="Sumio Kiyooka" userId="ef9ec129-824b-43ba-85ee-42ab957d5142" providerId="ADAL" clId="{351805B7-818E-094B-A898-9B3924B3C0F4}" dt="2021-05-10T14:39:25.312" v="170" actId="20578"/>
        <pc:sldMkLst>
          <pc:docMk/>
          <pc:sldMk cId="2113256592" sldId="271"/>
        </pc:sldMkLst>
      </pc:sldChg>
      <pc:sldChg chg="addSp modSp new mod">
        <pc:chgData name="Sumio Kiyooka" userId="ef9ec129-824b-43ba-85ee-42ab957d5142" providerId="ADAL" clId="{351805B7-818E-094B-A898-9B3924B3C0F4}" dt="2021-05-11T11:31:48.036" v="608" actId="20577"/>
        <pc:sldMkLst>
          <pc:docMk/>
          <pc:sldMk cId="91495519" sldId="272"/>
        </pc:sldMkLst>
        <pc:spChg chg="mod">
          <ac:chgData name="Sumio Kiyooka" userId="ef9ec129-824b-43ba-85ee-42ab957d5142" providerId="ADAL" clId="{351805B7-818E-094B-A898-9B3924B3C0F4}" dt="2021-05-10T19:06:07.511" v="196" actId="20577"/>
          <ac:spMkLst>
            <pc:docMk/>
            <pc:sldMk cId="91495519" sldId="272"/>
            <ac:spMk id="2" creationId="{8906D2A4-2E91-4C4A-8E15-BE04F9887740}"/>
          </ac:spMkLst>
        </pc:spChg>
        <pc:spChg chg="mod">
          <ac:chgData name="Sumio Kiyooka" userId="ef9ec129-824b-43ba-85ee-42ab957d5142" providerId="ADAL" clId="{351805B7-818E-094B-A898-9B3924B3C0F4}" dt="2021-05-11T11:31:48.036" v="608" actId="20577"/>
          <ac:spMkLst>
            <pc:docMk/>
            <pc:sldMk cId="91495519" sldId="272"/>
            <ac:spMk id="3" creationId="{881D9B39-8B8A-D742-8236-851A45422E8A}"/>
          </ac:spMkLst>
        </pc:spChg>
        <pc:picChg chg="add mod">
          <ac:chgData name="Sumio Kiyooka" userId="ef9ec129-824b-43ba-85ee-42ab957d5142" providerId="ADAL" clId="{351805B7-818E-094B-A898-9B3924B3C0F4}" dt="2021-05-10T19:06:54.634" v="255"/>
          <ac:picMkLst>
            <pc:docMk/>
            <pc:sldMk cId="91495519" sldId="272"/>
            <ac:picMk id="4" creationId="{F402D76B-A0F8-6A40-96F5-F7E12227CC4E}"/>
          </ac:picMkLst>
        </pc:picChg>
        <pc:picChg chg="add mod">
          <ac:chgData name="Sumio Kiyooka" userId="ef9ec129-824b-43ba-85ee-42ab957d5142" providerId="ADAL" clId="{351805B7-818E-094B-A898-9B3924B3C0F4}" dt="2021-05-10T19:06:54.634" v="255"/>
          <ac:picMkLst>
            <pc:docMk/>
            <pc:sldMk cId="91495519" sldId="272"/>
            <ac:picMk id="5" creationId="{8145FD23-A547-1449-BFCD-6D8232E32CC9}"/>
          </ac:picMkLst>
        </pc:picChg>
      </pc:sldChg>
      <pc:sldChg chg="modSp new mod">
        <pc:chgData name="Sumio Kiyooka" userId="ef9ec129-824b-43ba-85ee-42ab957d5142" providerId="ADAL" clId="{351805B7-818E-094B-A898-9B3924B3C0F4}" dt="2021-05-11T11:14:18.237" v="480" actId="20577"/>
        <pc:sldMkLst>
          <pc:docMk/>
          <pc:sldMk cId="700476333" sldId="273"/>
        </pc:sldMkLst>
        <pc:spChg chg="mod">
          <ac:chgData name="Sumio Kiyooka" userId="ef9ec129-824b-43ba-85ee-42ab957d5142" providerId="ADAL" clId="{351805B7-818E-094B-A898-9B3924B3C0F4}" dt="2021-05-11T11:14:18.237" v="480" actId="20577"/>
          <ac:spMkLst>
            <pc:docMk/>
            <pc:sldMk cId="700476333" sldId="273"/>
            <ac:spMk id="2" creationId="{C8E3D006-1DB3-0748-9607-B2F0BBA9C1D6}"/>
          </ac:spMkLst>
        </pc:spChg>
      </pc:sldChg>
      <pc:sldChg chg="modSp new mod">
        <pc:chgData name="Sumio Kiyooka" userId="ef9ec129-824b-43ba-85ee-42ab957d5142" providerId="ADAL" clId="{351805B7-818E-094B-A898-9B3924B3C0F4}" dt="2021-05-11T11:30:33.627" v="580" actId="20577"/>
        <pc:sldMkLst>
          <pc:docMk/>
          <pc:sldMk cId="540418371" sldId="274"/>
        </pc:sldMkLst>
        <pc:spChg chg="mod">
          <ac:chgData name="Sumio Kiyooka" userId="ef9ec129-824b-43ba-85ee-42ab957d5142" providerId="ADAL" clId="{351805B7-818E-094B-A898-9B3924B3C0F4}" dt="2021-05-11T11:14:04.981" v="471" actId="20577"/>
          <ac:spMkLst>
            <pc:docMk/>
            <pc:sldMk cId="540418371" sldId="274"/>
            <ac:spMk id="2" creationId="{EF988C33-335D-5D43-A26C-7B307B357A6D}"/>
          </ac:spMkLst>
        </pc:spChg>
        <pc:spChg chg="mod">
          <ac:chgData name="Sumio Kiyooka" userId="ef9ec129-824b-43ba-85ee-42ab957d5142" providerId="ADAL" clId="{351805B7-818E-094B-A898-9B3924B3C0F4}" dt="2021-05-11T11:30:33.627" v="580" actId="20577"/>
          <ac:spMkLst>
            <pc:docMk/>
            <pc:sldMk cId="540418371" sldId="274"/>
            <ac:spMk id="3" creationId="{C1B2FCDE-451B-0449-BFE3-C45456F294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6327-B5C1-7A46-95EB-2ECA1B7B2976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A74EB-9F9B-DB47-8881-166B0066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A74EB-9F9B-DB47-8881-166B0066E5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Rapid Scans may help with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A74EB-9F9B-DB47-8881-166B0066E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1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 document: Scanning Best Practices</a:t>
            </a:r>
          </a:p>
          <a:p>
            <a:endParaRPr lang="en-US" dirty="0"/>
          </a:p>
          <a:p>
            <a:r>
              <a:rPr lang="en-US" dirty="0"/>
              <a:t>For the pre-release and development branches, we effectively overwrite the pre-existing scan thus just keeping the most current result.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not recommended to create and run scans for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feature/fix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branches since these are eventually merged to the development branches.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A74EB-9F9B-DB47-8881-166B0066E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1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can supply the scan name directly using --</a:t>
            </a:r>
            <a:r>
              <a:rPr lang="en-US" dirty="0" err="1"/>
              <a:t>detect.code.location.name</a:t>
            </a:r>
            <a:r>
              <a:rPr lang="en-US" dirty="0"/>
              <a:t> property but this is typically not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A74EB-9F9B-DB47-8881-166B0066E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community.synopsys.com</a:t>
            </a:r>
            <a:r>
              <a:rPr lang="en-US" dirty="0"/>
              <a:t>/s/article/Black-Duck-Data-Retention-and-Archiving-Best-Practices</a:t>
            </a:r>
          </a:p>
          <a:p>
            <a:endParaRPr lang="en-US" dirty="0"/>
          </a:p>
          <a:p>
            <a:r>
              <a:rPr lang="en-US" dirty="0"/>
              <a:t>Delete unmapped scans using system-wide config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A74EB-9F9B-DB47-8881-166B0066E5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community.synopsys.com</a:t>
            </a:r>
            <a:r>
              <a:rPr lang="en-US" dirty="0"/>
              <a:t>/s/article/Black-Duck-Data-Retention-and-Archiving-Best-Practices</a:t>
            </a:r>
          </a:p>
          <a:p>
            <a:endParaRPr lang="en-US" dirty="0"/>
          </a:p>
          <a:p>
            <a:r>
              <a:rPr lang="en-US" dirty="0"/>
              <a:t>In Development – note this is default if the project version is created via </a:t>
            </a:r>
            <a:r>
              <a:rPr lang="en-US" dirty="0" err="1"/>
              <a:t>detect.sh</a:t>
            </a:r>
            <a:r>
              <a:rPr lang="en-US" dirty="0"/>
              <a:t> e.g. CI/CD</a:t>
            </a:r>
          </a:p>
          <a:p>
            <a:r>
              <a:rPr lang="en-US" dirty="0"/>
              <a:t>Released – when a release is actually cut and made external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A74EB-9F9B-DB47-8881-166B0066E5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Curl options:</a:t>
            </a:r>
          </a:p>
          <a:p>
            <a:r>
              <a:rPr lang="en-US" dirty="0"/>
              <a:t>-s = silent</a:t>
            </a:r>
          </a:p>
          <a:p>
            <a:r>
              <a:rPr lang="en-US" dirty="0"/>
              <a:t>-L = location, retry if HTTP redirected 3xx</a:t>
            </a:r>
          </a:p>
          <a:p>
            <a:endParaRPr lang="en-US" dirty="0"/>
          </a:p>
          <a:p>
            <a:r>
              <a:rPr lang="en-US" dirty="0"/>
              <a:t>Note there detect rescan script written by Matthew Brady that provides additional functionality including determining if a BOM has changed or not, scanning too frequently, and generating offline reports. See: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blackducksoftware</a:t>
            </a:r>
            <a:r>
              <a:rPr lang="en-US" dirty="0"/>
              <a:t>/</a:t>
            </a:r>
            <a:r>
              <a:rPr lang="en-US" dirty="0" err="1"/>
              <a:t>detect_rescan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a recent customer’s performance issues, the key thing to address is project, versions and </a:t>
            </a:r>
            <a:r>
              <a:rPr lang="en-US" dirty="0" err="1"/>
              <a:t>codelocation</a:t>
            </a:r>
            <a:r>
              <a:rPr lang="en-US" dirty="0"/>
              <a:t> naming in conjunction with an effective data retention policy.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A74EB-9F9B-DB47-8881-166B0066E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2657-9567-6242-9533-A26E70A8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86F05-0375-5E4C-818F-9763A6192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20F5-0198-4441-9777-757FE928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8600-4713-6842-BEB4-655E491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9EC8-BB9B-6B4E-B80D-AD30F83B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4FFB-8643-1E47-A4D2-1C5496C7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D246-3E16-A940-BC7F-BEE63052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008F-1249-1F43-9FC2-8C7A22AB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2662-86D9-E247-B52D-91A21C61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C956-3F46-0943-8F00-1CD64ACA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E8539-B654-F048-8A5A-6A84812CE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AB4FB-1FD8-F941-87E5-F3CE8F877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C782-67C3-BE44-9B81-ED771C73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BF42-B5FE-2F49-8959-6F826107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2C9D-6261-7442-BA07-7CF29BC4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7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63C5-9667-F446-8FA5-5DC5C6AB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9BF9-C39F-D74A-BC26-BDD95F39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0B07-783D-6C48-8938-863AF61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A019-A7CF-4E47-9575-043E3DF2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2EC7-7ED6-9840-9B9B-1E8B0EB3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FBE2-8CEB-FF43-AA1B-8E9E3D49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E2A5-0482-1F47-869F-84230058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426F-C077-1B46-8CA7-F8B22106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3059-ED89-2441-A74D-52604E39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6ABF-4185-E648-AC25-3BA6E7D8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E696-118E-FA47-A000-7067BEA4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4E3E-57B1-FD45-A5DF-402DB02EB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0F4C9-162C-8743-B240-3952EF37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ED6F-7BF0-DA46-BE05-46A70954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056A1-35CF-7048-8ADB-72E124BE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0EF2-5161-714E-B5D2-B874B984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F367-DA89-F645-84FC-7068A53F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9010-BFCF-4B45-9A02-4E187E27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1D3E5-8B44-0B45-ABAD-46D33C051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7FDA4-B925-C343-A606-10DC06CA4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AB0D2-776B-A54A-AD85-BF35EDB9B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69F2C-6AC8-DF44-A2ED-EA632D6C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68A98-F7AA-0E47-8AF4-2CD2AB28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4D2D8-AD32-644B-B4D3-FAD92C1E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2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CF9-A3F2-1D48-9C53-82529B07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2E84A-5791-FB43-A4C2-C4162D8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01A8C-8E80-1B4E-9C1D-A7955460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44B23-06F2-E446-AE1B-3EC91D59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0F9DC-A72B-FD4B-93DC-F3D0C5E0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F1C7E-E0D1-D043-8D7F-CC8126C0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F5D98-A6CF-2749-AC26-9F545279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9EFA-E908-384E-BB71-753D760B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852A-65EA-7F44-A515-A895BFE5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B49BB-8A26-EB47-B7A6-4BD4099EC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B2A6-8A15-564F-BB4E-204FAFDD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79D05-C840-5F4D-9324-594B62DD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2EA39-1D90-BF40-A2C2-F74D0471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B79A-8052-7949-AB45-3243843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37F16-B22E-1F42-B9CE-53AED076C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E1FD-5058-2442-994E-3435F34DA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63C9F-075E-774B-9544-D8873524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AF0EE-5805-CD4A-B911-4BEC3D9E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CE8B6-A8B2-6848-B134-E955D5D7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69B89-0F38-9F45-ADF2-24748BAA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1FDC8-F897-7844-95B0-6E755BD4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B1F1-2F3C-3046-B445-D631F6379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2032-468B-BC4F-B971-48A6AC024BDB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1CBB-30D8-604F-BA50-F5D8A146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6459-3994-1242-B63B-67BE7B7C7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BDBB-FF98-8445-BFE4-AA684B14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AA4E-10BC-4E4D-BDF5-C843874B2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Sage Level-Set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2EEA-24F4-4D47-B11B-3F5AD0154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Scanning Best Practices</a:t>
            </a:r>
          </a:p>
          <a:p>
            <a:r>
              <a:rPr lang="en-US" dirty="0"/>
              <a:t>2021-05-10</a:t>
            </a:r>
          </a:p>
        </p:txBody>
      </p:sp>
    </p:spTree>
    <p:extLst>
      <p:ext uri="{BB962C8B-B14F-4D97-AF65-F5344CB8AC3E}">
        <p14:creationId xmlns:p14="http://schemas.microsoft.com/office/powerpoint/2010/main" val="34481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65D8-A26F-724C-855D-2B563BA7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u="sng" dirty="0"/>
              <a:t>not</a:t>
            </a:r>
            <a:r>
              <a:rPr lang="en-US" dirty="0"/>
              <a:t>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6742-641F-AA41-B53D-7ED5CDA8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Types</a:t>
            </a:r>
          </a:p>
          <a:p>
            <a:pPr lvl="1"/>
            <a:r>
              <a:rPr lang="en-US" dirty="0"/>
              <a:t>e.g. signature, package manager, snippet, binary, etc.</a:t>
            </a:r>
          </a:p>
          <a:p>
            <a:r>
              <a:rPr lang="en-US" dirty="0"/>
              <a:t>Handling different language ecosystems</a:t>
            </a:r>
          </a:p>
          <a:p>
            <a:pPr lvl="1"/>
            <a:r>
              <a:rPr lang="en-US" dirty="0"/>
              <a:t>Build tools and specific detect options</a:t>
            </a:r>
          </a:p>
        </p:txBody>
      </p:sp>
    </p:spTree>
    <p:extLst>
      <p:ext uri="{BB962C8B-B14F-4D97-AF65-F5344CB8AC3E}">
        <p14:creationId xmlns:p14="http://schemas.microsoft.com/office/powerpoint/2010/main" val="43997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D2A4-2E91-4C4A-8E15-BE04F988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New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9B39-8B8A-D742-8236-851A4542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give visibility on the input  deluge:</a:t>
            </a:r>
          </a:p>
          <a:p>
            <a:r>
              <a:rPr lang="en-US" dirty="0"/>
              <a:t>sage_codelocations_to_csv.py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give visibility on what project versions to purge:</a:t>
            </a:r>
          </a:p>
          <a:p>
            <a:r>
              <a:rPr lang="en-US" dirty="0"/>
              <a:t>sage_version_activity_to_csv.py</a:t>
            </a:r>
          </a:p>
          <a:p>
            <a:r>
              <a:rPr lang="en-US" dirty="0"/>
              <a:t>filter_activity.py</a:t>
            </a:r>
          </a:p>
        </p:txBody>
      </p:sp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F402D76B-A0F8-6A40-96F5-F7E12227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3429000"/>
            <a:ext cx="914400" cy="914400"/>
          </a:xfrm>
          <a:prstGeom prst="rect">
            <a:avLst/>
          </a:prstGeom>
        </p:spPr>
      </p:pic>
      <p:pic>
        <p:nvPicPr>
          <p:cNvPr id="5" name="Graphic 4" descr="Wave outline">
            <a:extLst>
              <a:ext uri="{FF2B5EF4-FFF2-40B4-BE49-F238E27FC236}">
                <a16:creationId xmlns:a16="http://schemas.microsoft.com/office/drawing/2014/main" id="{8145FD23-A547-1449-BFCD-6D8232E32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6600" y="1693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BC40-228C-6B4B-896E-3F2969F9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Marking Project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9B0E-94EA-B644-9D8B-F0ADBF30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Project &gt; Version &gt; Settings</a:t>
            </a:r>
          </a:p>
          <a:p>
            <a:r>
              <a:rPr lang="en-US" dirty="0"/>
              <a:t>One can set the “Phase”:</a:t>
            </a:r>
          </a:p>
          <a:p>
            <a:pPr lvl="1"/>
            <a:r>
              <a:rPr lang="en-US" dirty="0"/>
              <a:t>In Planning (default)</a:t>
            </a:r>
          </a:p>
          <a:p>
            <a:pPr lvl="1"/>
            <a:r>
              <a:rPr lang="en-US" dirty="0"/>
              <a:t>In Development</a:t>
            </a:r>
          </a:p>
          <a:p>
            <a:pPr lvl="1"/>
            <a:r>
              <a:rPr lang="en-US" dirty="0"/>
              <a:t>Pre-Release</a:t>
            </a:r>
          </a:p>
          <a:p>
            <a:pPr lvl="1"/>
            <a:r>
              <a:rPr lang="en-US" b="1" dirty="0"/>
              <a:t>Released</a:t>
            </a:r>
          </a:p>
          <a:p>
            <a:pPr lvl="1"/>
            <a:r>
              <a:rPr lang="en-US" dirty="0"/>
              <a:t>Deprecated</a:t>
            </a:r>
          </a:p>
          <a:p>
            <a:pPr lvl="1"/>
            <a:r>
              <a:rPr lang="en-US" b="1" dirty="0"/>
              <a:t>Archived</a:t>
            </a:r>
          </a:p>
          <a:p>
            <a:r>
              <a:rPr lang="en-US" dirty="0"/>
              <a:t>From KB Article: Black Duck Data Retention and Archiving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52427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7311-1C06-6B40-96A4-D25D7089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Detect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C4CD-9E7E-6949-BFF8-3B3ACDC8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 &lt;into directory containing files to scan&gt;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$ bash &lt;(curl -s -L https://</a:t>
            </a:r>
            <a:r>
              <a:rPr lang="en-US" sz="1900" dirty="0" err="1">
                <a:latin typeface="Courier" pitchFamily="2" charset="0"/>
              </a:rPr>
              <a:t>detect.synopsys.com</a:t>
            </a:r>
            <a:r>
              <a:rPr lang="en-US" sz="1900" dirty="0">
                <a:latin typeface="Courier" pitchFamily="2" charset="0"/>
              </a:rPr>
              <a:t>/</a:t>
            </a:r>
            <a:r>
              <a:rPr lang="en-US" sz="1900" dirty="0" err="1">
                <a:latin typeface="Courier" pitchFamily="2" charset="0"/>
              </a:rPr>
              <a:t>detect.sh</a:t>
            </a:r>
            <a:r>
              <a:rPr lang="en-US" sz="1900" dirty="0">
                <a:latin typeface="Courier" pitchFamily="2" charset="0"/>
              </a:rPr>
              <a:t>) \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    --</a:t>
            </a:r>
            <a:r>
              <a:rPr lang="en-US" sz="1900" dirty="0" err="1">
                <a:latin typeface="Courier" pitchFamily="2" charset="0"/>
              </a:rPr>
              <a:t>blackduck.url</a:t>
            </a:r>
            <a:r>
              <a:rPr lang="en-US" sz="1900" dirty="0">
                <a:latin typeface="Courier" pitchFamily="2" charset="0"/>
              </a:rPr>
              <a:t>=https://</a:t>
            </a:r>
            <a:r>
              <a:rPr lang="en-US" sz="1900" dirty="0" err="1">
                <a:latin typeface="Courier" pitchFamily="2" charset="0"/>
              </a:rPr>
              <a:t>example.com</a:t>
            </a:r>
            <a:r>
              <a:rPr lang="en-US" sz="1900" dirty="0"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    --</a:t>
            </a:r>
            <a:r>
              <a:rPr lang="en-US" sz="1900" dirty="0" err="1">
                <a:latin typeface="Courier" pitchFamily="2" charset="0"/>
              </a:rPr>
              <a:t>blackduck.api.token</a:t>
            </a:r>
            <a:r>
              <a:rPr lang="en-US" sz="1900" dirty="0">
                <a:latin typeface="Courier" pitchFamily="2" charset="0"/>
              </a:rPr>
              <a:t>="MTc2M…YQ==" \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    --</a:t>
            </a:r>
            <a:r>
              <a:rPr lang="en-US" sz="1900" dirty="0" err="1">
                <a:latin typeface="Courier" pitchFamily="2" charset="0"/>
              </a:rPr>
              <a:t>detect.project.name</a:t>
            </a:r>
            <a:r>
              <a:rPr lang="en-US" sz="1900" dirty="0">
                <a:latin typeface="Courier" pitchFamily="2" charset="0"/>
              </a:rPr>
              <a:t>="My Project" \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    --</a:t>
            </a:r>
            <a:r>
              <a:rPr lang="en-US" sz="1900" dirty="0" err="1">
                <a:latin typeface="Courier" pitchFamily="2" charset="0"/>
              </a:rPr>
              <a:t>detect.project.version.name</a:t>
            </a:r>
            <a:r>
              <a:rPr lang="en-US" sz="1900" dirty="0">
                <a:latin typeface="Courier" pitchFamily="2" charset="0"/>
              </a:rPr>
              <a:t>="0.8" \</a:t>
            </a:r>
          </a:p>
          <a:p>
            <a:pPr marL="0" indent="0">
              <a:buNone/>
            </a:pPr>
            <a:endParaRPr lang="en-US" sz="1900" dirty="0">
              <a:latin typeface="Courier" pitchFamily="2" charset="0"/>
            </a:endParaRPr>
          </a:p>
          <a:p>
            <a:r>
              <a:rPr lang="en-US" dirty="0"/>
              <a:t>May be necessary while debugging: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    --</a:t>
            </a:r>
            <a:r>
              <a:rPr lang="en-US" sz="1900" dirty="0" err="1">
                <a:latin typeface="Courier" pitchFamily="2" charset="0"/>
              </a:rPr>
              <a:t>blackduck.trust.cert</a:t>
            </a:r>
            <a:r>
              <a:rPr lang="en-US" sz="1900" dirty="0">
                <a:latin typeface="Courier" pitchFamily="2" charset="0"/>
              </a:rPr>
              <a:t>=true \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    --</a:t>
            </a:r>
            <a:r>
              <a:rPr lang="en-US" sz="1900" dirty="0" err="1">
                <a:latin typeface="Courier" pitchFamily="2" charset="0"/>
              </a:rPr>
              <a:t>detect.cleanup</a:t>
            </a:r>
            <a:r>
              <a:rPr lang="en-US" sz="1900" dirty="0">
                <a:latin typeface="Courier" pitchFamily="2" charset="0"/>
              </a:rPr>
              <a:t>=false \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1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DAAF-CA7D-7F48-B555-9FA374BF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6DD9-2862-1140-A9AE-FC5B0A0C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 not to exceed:</a:t>
            </a:r>
          </a:p>
          <a:p>
            <a:r>
              <a:rPr lang="en-US" dirty="0"/>
              <a:t>1000 projects</a:t>
            </a:r>
          </a:p>
          <a:p>
            <a:r>
              <a:rPr lang="en-US" dirty="0"/>
              <a:t>20 versions per project</a:t>
            </a:r>
          </a:p>
          <a:p>
            <a:r>
              <a:rPr lang="en-US" dirty="0"/>
              <a:t>10 </a:t>
            </a:r>
            <a:r>
              <a:rPr lang="en-US" dirty="0" err="1"/>
              <a:t>codelocations</a:t>
            </a:r>
            <a:r>
              <a:rPr lang="en-US" dirty="0"/>
              <a:t> (a.k.a. scans) mapped to a project version</a:t>
            </a:r>
          </a:p>
          <a:p>
            <a:r>
              <a:rPr lang="en-US" dirty="0"/>
              <a:t>unmapped scans older than X (e.g. 14) days</a:t>
            </a:r>
          </a:p>
          <a:p>
            <a:r>
              <a:rPr lang="en-US" dirty="0"/>
              <a:t>Scanning too frequently (i.e. more than once a day)</a:t>
            </a:r>
          </a:p>
          <a:p>
            <a:pPr lvl="1"/>
            <a:r>
              <a:rPr lang="en-US" dirty="0"/>
              <a:t>e.g. are you scanning every commit?</a:t>
            </a:r>
          </a:p>
        </p:txBody>
      </p:sp>
    </p:spTree>
    <p:extLst>
      <p:ext uri="{BB962C8B-B14F-4D97-AF65-F5344CB8AC3E}">
        <p14:creationId xmlns:p14="http://schemas.microsoft.com/office/powerpoint/2010/main" val="379871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D5E7-C869-2445-A404-4619E653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316E0-6482-784C-9B8A-D4201DFCD8EA}"/>
              </a:ext>
            </a:extLst>
          </p:cNvPr>
          <p:cNvSpPr/>
          <p:nvPr/>
        </p:nvSpPr>
        <p:spPr>
          <a:xfrm>
            <a:off x="1851951" y="1395032"/>
            <a:ext cx="1339380" cy="531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647B1-C235-124C-888F-5A9663CD6F65}"/>
              </a:ext>
            </a:extLst>
          </p:cNvPr>
          <p:cNvSpPr/>
          <p:nvPr/>
        </p:nvSpPr>
        <p:spPr>
          <a:xfrm>
            <a:off x="3693409" y="2572233"/>
            <a:ext cx="2221254" cy="636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</a:t>
            </a:r>
          </a:p>
          <a:p>
            <a:pPr algn="ctr"/>
            <a:r>
              <a:rPr lang="en-US" dirty="0"/>
              <a:t>Develop-HEAD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CFB626-0B89-2D47-B8DA-D587D46EFC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21641" y="1926314"/>
            <a:ext cx="2282395" cy="6459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8CD2D0-DFE2-A446-886C-CF198DA492A0}"/>
              </a:ext>
            </a:extLst>
          </p:cNvPr>
          <p:cNvSpPr/>
          <p:nvPr/>
        </p:nvSpPr>
        <p:spPr>
          <a:xfrm>
            <a:off x="5856203" y="4363098"/>
            <a:ext cx="1521295" cy="6361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Code Location</a:t>
            </a:r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A2C7B-0C82-AB4A-88AD-F57311AB7F0E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804036" y="3208335"/>
            <a:ext cx="1812815" cy="11547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B5D8B6-BD8F-5147-84F3-AA2FEC06E45D}"/>
              </a:ext>
            </a:extLst>
          </p:cNvPr>
          <p:cNvSpPr txBox="1"/>
          <p:nvPr/>
        </p:nvSpPr>
        <p:spPr>
          <a:xfrm>
            <a:off x="7866927" y="4219764"/>
            <a:ext cx="378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down a huge codebase into multiple code locations (scans) into more manageable amounts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6563E5-23FE-564E-84C4-B636A1AD98E2}"/>
              </a:ext>
            </a:extLst>
          </p:cNvPr>
          <p:cNvSpPr/>
          <p:nvPr/>
        </p:nvSpPr>
        <p:spPr>
          <a:xfrm>
            <a:off x="574783" y="2572232"/>
            <a:ext cx="1371375" cy="6361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</a:t>
            </a:r>
          </a:p>
          <a:p>
            <a:pPr algn="ctr"/>
            <a:r>
              <a:rPr lang="en-US" dirty="0"/>
              <a:t>1.0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21C868-E7B9-194F-BF1E-F11C4626191E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1260471" y="1926314"/>
            <a:ext cx="1261170" cy="64591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FE07967-6FF7-D34B-BE17-99E44709A820}"/>
              </a:ext>
            </a:extLst>
          </p:cNvPr>
          <p:cNvSpPr/>
          <p:nvPr/>
        </p:nvSpPr>
        <p:spPr>
          <a:xfrm>
            <a:off x="4053856" y="4363377"/>
            <a:ext cx="1521295" cy="6361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Code Location</a:t>
            </a:r>
            <a:endParaRPr lang="en-US"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988ECE-3FB3-CF45-9ED2-2DCC3EF2BFAE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H="1" flipV="1">
            <a:off x="4804036" y="3208335"/>
            <a:ext cx="10468" cy="11550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58D7FC6-52CD-6143-AFDA-12CE0CB97740}"/>
              </a:ext>
            </a:extLst>
          </p:cNvPr>
          <p:cNvSpPr/>
          <p:nvPr/>
        </p:nvSpPr>
        <p:spPr>
          <a:xfrm>
            <a:off x="4189470" y="5572423"/>
            <a:ext cx="1250067" cy="33800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summary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21DA2F-D6A3-3049-BDE1-B25E48FDBC1C}"/>
              </a:ext>
            </a:extLst>
          </p:cNvPr>
          <p:cNvSpPr/>
          <p:nvPr/>
        </p:nvSpPr>
        <p:spPr>
          <a:xfrm>
            <a:off x="4325086" y="5653807"/>
            <a:ext cx="1250067" cy="33800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summary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49047B-2793-7B41-BD39-9600312EB931}"/>
              </a:ext>
            </a:extLst>
          </p:cNvPr>
          <p:cNvSpPr/>
          <p:nvPr/>
        </p:nvSpPr>
        <p:spPr>
          <a:xfrm>
            <a:off x="4460702" y="5764070"/>
            <a:ext cx="1250067" cy="33800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summary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85B6A8-EB14-7345-94DD-DEDA682F07CE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flipV="1">
            <a:off x="4814504" y="4999481"/>
            <a:ext cx="0" cy="57294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04380B-8550-444C-BB0F-55C9BB67051D}"/>
              </a:ext>
            </a:extLst>
          </p:cNvPr>
          <p:cNvSpPr/>
          <p:nvPr/>
        </p:nvSpPr>
        <p:spPr>
          <a:xfrm>
            <a:off x="2150093" y="2572232"/>
            <a:ext cx="1339381" cy="636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</a:t>
            </a:r>
          </a:p>
          <a:p>
            <a:pPr algn="ctr"/>
            <a:r>
              <a:rPr lang="en-US" dirty="0"/>
              <a:t>2.0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3300CE-96BE-D24D-B3B6-929E761E9E1B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2521641" y="1926314"/>
            <a:ext cx="298143" cy="64591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16AEDF6-CF33-0A41-B36B-A2A614279888}"/>
              </a:ext>
            </a:extLst>
          </p:cNvPr>
          <p:cNvSpPr txBox="1"/>
          <p:nvPr/>
        </p:nvSpPr>
        <p:spPr>
          <a:xfrm>
            <a:off x="555652" y="4496763"/>
            <a:ext cx="8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Scans: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D2F20D-A940-3E42-B95C-6A19A1A9C238}"/>
              </a:ext>
            </a:extLst>
          </p:cNvPr>
          <p:cNvSpPr txBox="1"/>
          <p:nvPr/>
        </p:nvSpPr>
        <p:spPr>
          <a:xfrm>
            <a:off x="3670874" y="6102071"/>
            <a:ext cx="2829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Historical scans into the same code location (overwrite to save space). Only a summary is retained.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5F1460-F436-AD40-B793-8C5F8C966E15}"/>
              </a:ext>
            </a:extLst>
          </p:cNvPr>
          <p:cNvSpPr/>
          <p:nvPr/>
        </p:nvSpPr>
        <p:spPr>
          <a:xfrm>
            <a:off x="1751613" y="4363098"/>
            <a:ext cx="1521295" cy="6361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Unmapped Code Location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325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91B9-EC97-394D-9F24-D24A3579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Pronged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1965-9911-AE42-B444-7637F1A2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Address Input Deluge</a:t>
            </a:r>
          </a:p>
          <a:p>
            <a:pPr lvl="1"/>
            <a:r>
              <a:rPr lang="en-US" sz="2000" dirty="0"/>
              <a:t>Project-Version and Codelocation naming best practices</a:t>
            </a:r>
          </a:p>
          <a:p>
            <a:pPr lvl="1"/>
            <a:r>
              <a:rPr lang="en-US" sz="2000" dirty="0"/>
              <a:t>Compliance policy – rationale for scanning bugfix and feature branches</a:t>
            </a:r>
          </a:p>
          <a:p>
            <a:pPr lvl="1"/>
            <a:r>
              <a:rPr lang="en-US" sz="2000" dirty="0"/>
              <a:t>Stop unnecessary scans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Purging:</a:t>
            </a:r>
          </a:p>
          <a:p>
            <a:pPr lvl="1"/>
            <a:r>
              <a:rPr lang="en-US" dirty="0"/>
              <a:t>Retention Policy</a:t>
            </a:r>
          </a:p>
          <a:p>
            <a:pPr lvl="2"/>
            <a:r>
              <a:rPr lang="en-US" dirty="0"/>
              <a:t>Keep specific Project-Versions (phase = Released or Archived)</a:t>
            </a:r>
          </a:p>
          <a:p>
            <a:pPr lvl="2"/>
            <a:r>
              <a:rPr lang="en-US" dirty="0"/>
              <a:t>Delete all other Project-Versions older than X days</a:t>
            </a:r>
          </a:p>
          <a:p>
            <a:pPr lvl="2"/>
            <a:r>
              <a:rPr lang="en-US" dirty="0"/>
              <a:t>Delete unmapped scans older than 14 days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Technical support</a:t>
            </a:r>
          </a:p>
        </p:txBody>
      </p:sp>
      <p:pic>
        <p:nvPicPr>
          <p:cNvPr id="4" name="Graphic 3" descr="Garbage outline">
            <a:extLst>
              <a:ext uri="{FF2B5EF4-FFF2-40B4-BE49-F238E27FC236}">
                <a16:creationId xmlns:a16="http://schemas.microsoft.com/office/drawing/2014/main" id="{7954EF44-F8A8-4543-A7E7-84DEDCCF3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3429000"/>
            <a:ext cx="914400" cy="914400"/>
          </a:xfrm>
          <a:prstGeom prst="rect">
            <a:avLst/>
          </a:prstGeom>
        </p:spPr>
      </p:pic>
      <p:pic>
        <p:nvPicPr>
          <p:cNvPr id="6" name="Graphic 5" descr="Wave outline">
            <a:extLst>
              <a:ext uri="{FF2B5EF4-FFF2-40B4-BE49-F238E27FC236}">
                <a16:creationId xmlns:a16="http://schemas.microsoft.com/office/drawing/2014/main" id="{0A415376-5B56-1347-97C3-940238356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1693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DBC956-F334-9140-B934-AAABDB515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72434"/>
              </p:ext>
            </p:extLst>
          </p:nvPr>
        </p:nvGraphicFramePr>
        <p:xfrm>
          <a:off x="838201" y="4610081"/>
          <a:ext cx="105155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422">
                  <a:extLst>
                    <a:ext uri="{9D8B030D-6E8A-4147-A177-3AD203B41FA5}">
                      <a16:colId xmlns:a16="http://schemas.microsoft.com/office/drawing/2014/main" val="4185131570"/>
                    </a:ext>
                  </a:extLst>
                </a:gridCol>
                <a:gridCol w="4109976">
                  <a:extLst>
                    <a:ext uri="{9D8B030D-6E8A-4147-A177-3AD203B41FA5}">
                      <a16:colId xmlns:a16="http://schemas.microsoft.com/office/drawing/2014/main" val="208052178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82478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 (i.e. code location) Name</a:t>
                      </a:r>
                    </a:p>
                    <a:p>
                      <a:r>
                        <a:rPr lang="en-US" sz="1200" dirty="0"/>
                        <a:t>  use default or</a:t>
                      </a:r>
                    </a:p>
                    <a:p>
                      <a:r>
                        <a:rPr lang="en-US" sz="1200" dirty="0"/>
                        <a:t>  --detect.code.location.name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Version Name</a:t>
                      </a:r>
                    </a:p>
                    <a:p>
                      <a:r>
                        <a:rPr lang="en-US" sz="1200" dirty="0"/>
                        <a:t>  --detect.project.name</a:t>
                      </a:r>
                    </a:p>
                    <a:p>
                      <a:r>
                        <a:rPr lang="en-US" sz="1200" dirty="0"/>
                        <a:t>  --detect.project.version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0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$proj-${version_label_scm}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$proj, ${version_label_scm}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Pre-Release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$proj-Release-HEAD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$proj, Release-HEAD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4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$proj-Develop-HEAD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$proj, Develop-HEAD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8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Feature* </a:t>
                      </a:r>
                      <a:r>
                        <a:rPr lang="en-US" sz="1200" b="1" dirty="0"/>
                        <a:t>(not recommended but use with automatic purging)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$proj, $feature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$proj, $feature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0752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8113EDE8-7936-FB4C-AB24-7B2B0E06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000" y="165100"/>
            <a:ext cx="6640163" cy="426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590CC2-7786-4B47-8FC9-4E4DF612BA3D}"/>
              </a:ext>
            </a:extLst>
          </p:cNvPr>
          <p:cNvSpPr txBox="1"/>
          <p:nvPr/>
        </p:nvSpPr>
        <p:spPr>
          <a:xfrm>
            <a:off x="7873139" y="1928920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“Released”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A3DC4-8F25-AF40-826C-2985BFE425C1}"/>
              </a:ext>
            </a:extLst>
          </p:cNvPr>
          <p:cNvSpPr txBox="1"/>
          <p:nvPr/>
        </p:nvSpPr>
        <p:spPr>
          <a:xfrm>
            <a:off x="7873139" y="2476928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“Pre-Release”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8E47B-7BAB-2046-AEA3-0ABE60139AA2}"/>
              </a:ext>
            </a:extLst>
          </p:cNvPr>
          <p:cNvSpPr txBox="1"/>
          <p:nvPr/>
        </p:nvSpPr>
        <p:spPr>
          <a:xfrm>
            <a:off x="7873138" y="3024936"/>
            <a:ext cx="187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 Development”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8463C-4B47-0043-B56F-793FA589F6E0}"/>
              </a:ext>
            </a:extLst>
          </p:cNvPr>
          <p:cNvSpPr txBox="1"/>
          <p:nvPr/>
        </p:nvSpPr>
        <p:spPr>
          <a:xfrm>
            <a:off x="7907863" y="14996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40579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8C33-335D-5D43-A26C-7B307B3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FCDE-451B-0449-BFE3-C45456F29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Deluge (Codelocations); and</a:t>
            </a:r>
          </a:p>
          <a:p>
            <a:r>
              <a:rPr lang="en-US" dirty="0"/>
              <a:t>Purging (i.e. Retention Policy)</a:t>
            </a:r>
          </a:p>
        </p:txBody>
      </p:sp>
    </p:spTree>
    <p:extLst>
      <p:ext uri="{BB962C8B-B14F-4D97-AF65-F5344CB8AC3E}">
        <p14:creationId xmlns:p14="http://schemas.microsoft.com/office/powerpoint/2010/main" val="54041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8622-6FEB-684A-8B60-946FF945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- Overwriting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5B4E-5FE7-9240-807A-A40D0128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Scanning for a set Project Version</a:t>
            </a:r>
          </a:p>
          <a:p>
            <a:pPr lvl="1"/>
            <a:r>
              <a:rPr lang="en-US" dirty="0"/>
              <a:t>One should generally aim </a:t>
            </a:r>
            <a:r>
              <a:rPr lang="en-US" u="sng" dirty="0"/>
              <a:t>to overwrite the previous scan</a:t>
            </a:r>
            <a:r>
              <a:rPr lang="en-US" dirty="0"/>
              <a:t>; except:</a:t>
            </a:r>
          </a:p>
          <a:p>
            <a:pPr lvl="2"/>
            <a:r>
              <a:rPr lang="en-US" dirty="0"/>
              <a:t>Only keep historical scans for specific releases e.g. 1.0, 2.0, 2.1</a:t>
            </a:r>
          </a:p>
          <a:p>
            <a:pPr lvl="2"/>
            <a:r>
              <a:rPr lang="en-US" dirty="0"/>
              <a:t>Use-case: in future OSS component becomes vulnerable, what releases are affected?!</a:t>
            </a:r>
          </a:p>
          <a:p>
            <a:pPr lvl="1"/>
            <a:r>
              <a:rPr lang="en-US" dirty="0"/>
              <a:t>Do not include build or commit ID in the Scan name or Project Version name</a:t>
            </a:r>
          </a:p>
          <a:p>
            <a:r>
              <a:rPr lang="en-US" dirty="0"/>
              <a:t>See Scanning Best Practices in the official documentation</a:t>
            </a:r>
          </a:p>
        </p:txBody>
      </p:sp>
      <p:pic>
        <p:nvPicPr>
          <p:cNvPr id="4" name="Graphic 3" descr="Wave outline">
            <a:extLst>
              <a:ext uri="{FF2B5EF4-FFF2-40B4-BE49-F238E27FC236}">
                <a16:creationId xmlns:a16="http://schemas.microsoft.com/office/drawing/2014/main" id="{FA256FDA-2115-8540-9B6A-338672E6D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1693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0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684A-9FE0-5547-88D3-B959E115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(Hypothetical) Data Retention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7EDF-C568-364B-8D3B-17E25104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Keep</a:t>
            </a:r>
            <a:r>
              <a:rPr lang="en-US" dirty="0"/>
              <a:t>:</a:t>
            </a:r>
          </a:p>
          <a:p>
            <a:r>
              <a:rPr lang="en-US" dirty="0"/>
              <a:t>Project-Versions with Phase “Released” or “Archived”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Purge</a:t>
            </a:r>
            <a:r>
              <a:rPr lang="en-US" dirty="0"/>
              <a:t> (system-wide via automation):</a:t>
            </a:r>
          </a:p>
          <a:p>
            <a:r>
              <a:rPr lang="en-US" dirty="0"/>
              <a:t>Project-Versions with Phase not in [“Released”, “Archived”] after X days</a:t>
            </a:r>
          </a:p>
          <a:p>
            <a:pPr lvl="1"/>
            <a:r>
              <a:rPr lang="en-US" dirty="0"/>
              <a:t>Initially manually delete unwanted versions (i.e. no activity)</a:t>
            </a:r>
          </a:p>
          <a:p>
            <a:pPr lvl="1"/>
            <a:r>
              <a:rPr lang="en-US" dirty="0"/>
              <a:t>Then any version created older than threshold</a:t>
            </a:r>
          </a:p>
          <a:p>
            <a:pPr lvl="1"/>
            <a:r>
              <a:rPr lang="en-US" dirty="0"/>
              <a:t>Keep the project itself</a:t>
            </a:r>
          </a:p>
          <a:p>
            <a:r>
              <a:rPr lang="en-US" dirty="0"/>
              <a:t>Unmapped scans older than 14 days</a:t>
            </a:r>
          </a:p>
        </p:txBody>
      </p:sp>
      <p:pic>
        <p:nvPicPr>
          <p:cNvPr id="5" name="Graphic 4" descr="Garbage outline">
            <a:extLst>
              <a:ext uri="{FF2B5EF4-FFF2-40B4-BE49-F238E27FC236}">
                <a16:creationId xmlns:a16="http://schemas.microsoft.com/office/drawing/2014/main" id="{A96CB469-B20A-3244-B94B-9D22C78AA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D006-1DB3-0748-9607-B2F0BBA9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Supporting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94B17-C621-AF45-880A-EB4F31E11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927</Words>
  <Application>Microsoft Macintosh PowerPoint</Application>
  <PresentationFormat>Widescreen</PresentationFormat>
  <Paragraphs>145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Office Theme</vt:lpstr>
      <vt:lpstr>Sage Level-Set</vt:lpstr>
      <vt:lpstr>Recommended Limits</vt:lpstr>
      <vt:lpstr>Entity Relationship</vt:lpstr>
      <vt:lpstr>3 Pronged Approach</vt:lpstr>
      <vt:lpstr>PowerPoint Presentation</vt:lpstr>
      <vt:lpstr>More Detail</vt:lpstr>
      <vt:lpstr>Best Practices - Overwriting Scans</vt:lpstr>
      <vt:lpstr>(Hypothetical) Data Retention Policy</vt:lpstr>
      <vt:lpstr>Optional Supporting Material</vt:lpstr>
      <vt:lpstr>What is not covered</vt:lpstr>
      <vt:lpstr>Two New Scripts</vt:lpstr>
      <vt:lpstr>Marking Project Version</vt:lpstr>
      <vt:lpstr>Running Detect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Sumio Kiyooka</dc:creator>
  <cp:lastModifiedBy>Sumio Kiyooka</cp:lastModifiedBy>
  <cp:revision>1</cp:revision>
  <dcterms:created xsi:type="dcterms:W3CDTF">2021-02-04T20:36:47Z</dcterms:created>
  <dcterms:modified xsi:type="dcterms:W3CDTF">2021-05-11T12:48:40Z</dcterms:modified>
</cp:coreProperties>
</file>