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6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5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3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1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3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4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17C5-9947-4768-8E66-A552B27EE345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D9E551-A568-4BE1-90EF-F69780276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3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8B2D34-7A49-C98E-67F6-17432EFFA896}"/>
              </a:ext>
            </a:extLst>
          </p:cNvPr>
          <p:cNvSpPr/>
          <p:nvPr/>
        </p:nvSpPr>
        <p:spPr>
          <a:xfrm>
            <a:off x="2626556" y="519707"/>
            <a:ext cx="69388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 anchor="ctr">
            <a:spAutoFit/>
          </a:bodyPr>
          <a:lstStyle/>
          <a:p>
            <a:pPr algn="just"/>
            <a:r>
              <a:rPr lang="en-IN" sz="54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808080"/>
                </a:highlight>
              </a:rPr>
              <a:t>Language Translator</a:t>
            </a:r>
            <a:endParaRPr lang="en-IN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C62327-5C65-41F0-FD67-8E6D2E2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028825"/>
            <a:ext cx="7700963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3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0134-5BE8-D3BB-9B90-05672877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288758"/>
            <a:ext cx="5005137" cy="1096899"/>
          </a:xfrm>
        </p:spPr>
        <p:txBody>
          <a:bodyPr/>
          <a:lstStyle/>
          <a:p>
            <a:pPr algn="l"/>
            <a:r>
              <a:rPr lang="en-IN" b="1" i="1" u="sng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ED8BC-A197-90EA-99B1-1BBFE5B4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1548264"/>
            <a:ext cx="7766936" cy="488462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Importance of Web Development.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Web Designer Vs. Web Development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Front-end and Back-end Development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HTML, CSS, JavaScript- An overview</a:t>
            </a:r>
          </a:p>
        </p:txBody>
      </p:sp>
    </p:spTree>
    <p:extLst>
      <p:ext uri="{BB962C8B-B14F-4D97-AF65-F5344CB8AC3E}">
        <p14:creationId xmlns:p14="http://schemas.microsoft.com/office/powerpoint/2010/main" val="128015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C8F7-7277-9704-78DC-D1239459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824" y="0"/>
            <a:ext cx="8534400" cy="1096900"/>
          </a:xfrm>
        </p:spPr>
        <p:txBody>
          <a:bodyPr/>
          <a:lstStyle/>
          <a:p>
            <a:pPr algn="l"/>
            <a:r>
              <a:rPr lang="en-IN" sz="3600" b="1" dirty="0">
                <a:solidFill>
                  <a:srgbClr val="00B050"/>
                </a:solidFill>
              </a:rPr>
              <a:t>IMPORTANCE OF WEB-DEVELOPMENT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D27F-2B39-61BE-B119-3300E461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74" y="1096900"/>
            <a:ext cx="11357810" cy="536806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The Internet is ubiquitous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Accessible through mobile and desktop.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Customers/users need to find your reputation.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websites is your first round-the-clock sales person!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The Website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Create first impression  of your business.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Create it to suit the needs of your target audience.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Can bring business from any part of the world!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Web Development skill is needed to create a Website!</a:t>
            </a:r>
          </a:p>
        </p:txBody>
      </p:sp>
    </p:spTree>
    <p:extLst>
      <p:ext uri="{BB962C8B-B14F-4D97-AF65-F5344CB8AC3E}">
        <p14:creationId xmlns:p14="http://schemas.microsoft.com/office/powerpoint/2010/main" val="41498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C769-46C7-8326-2C8A-BCAFF06B3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13" y="0"/>
            <a:ext cx="9112807" cy="978568"/>
          </a:xfrm>
        </p:spPr>
        <p:txBody>
          <a:bodyPr/>
          <a:lstStyle/>
          <a:p>
            <a:pPr algn="l"/>
            <a:r>
              <a:rPr lang="en-IN" sz="4400" b="1" dirty="0">
                <a:solidFill>
                  <a:schemeClr val="tx1"/>
                </a:solidFill>
              </a:rPr>
              <a:t>Web Designer Vs.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F439A-15E7-AEEC-4560-DFE7B8D6A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08" y="1073037"/>
            <a:ext cx="10476387" cy="56004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66"/>
                </a:solidFill>
              </a:rPr>
              <a:t>A Web Designer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Designs the look and feel of a website (creative side of website)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Decides the layout, fonts, colour images and overall branding.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Creates the visual mock-up of the 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 Right-brained(Creative) Person.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66"/>
                </a:solidFill>
              </a:rPr>
              <a:t>A Web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Brings the website mock-up to life on the Internet(development side of websites)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Develops the website and hosts on a web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Has web Development skills: HTML,CSS,JAVASCRIPT,PHP,PERL,PYTHON,JAVA,RUBY.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 Left-brained(Logical) Person.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/>
                </a:solidFill>
              </a:rPr>
              <a:t>Gain Web Development skills to become a Web Developer</a:t>
            </a:r>
          </a:p>
        </p:txBody>
      </p:sp>
    </p:spTree>
    <p:extLst>
      <p:ext uri="{BB962C8B-B14F-4D97-AF65-F5344CB8AC3E}">
        <p14:creationId xmlns:p14="http://schemas.microsoft.com/office/powerpoint/2010/main" val="15925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866-3621-15E1-7683-AF56E94C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38" y="0"/>
            <a:ext cx="10909523" cy="1096899"/>
          </a:xfrm>
        </p:spPr>
        <p:txBody>
          <a:bodyPr/>
          <a:lstStyle/>
          <a:p>
            <a:pPr algn="l"/>
            <a:r>
              <a:rPr lang="en-IN" sz="4000" b="1" dirty="0"/>
              <a:t>Front-end and Back-end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73E97-AD7A-6E53-D5EC-B894083F6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38" y="1387844"/>
            <a:ext cx="10668446" cy="5189419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0000"/>
                </a:solidFill>
              </a:rPr>
              <a:t>Front-End Web Development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Defined components on the page with HTML.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Make them look pleasing with CSS.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Enable interactivity with JavaScript.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Enhance productivity with use of frameworks</a:t>
            </a:r>
            <a:r>
              <a:rPr lang="en-IN" sz="2400" b="1" dirty="0"/>
              <a:t>.</a:t>
            </a:r>
          </a:p>
          <a:p>
            <a:pPr algn="l"/>
            <a:endParaRPr lang="en-IN" sz="24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0000"/>
                </a:solidFill>
              </a:rPr>
              <a:t>Back-End Web Development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Create the page components and contents dynamically on the server.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Send the HTML+CSS+JAVASCRIPT to web browser(used by human user).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Generates pages by programming in Java, JavaScript, PHP, Python, Perl.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</a:rPr>
              <a:t>Aim to achieve fast response times to ed users.</a:t>
            </a:r>
          </a:p>
        </p:txBody>
      </p:sp>
    </p:spTree>
    <p:extLst>
      <p:ext uri="{BB962C8B-B14F-4D97-AF65-F5344CB8AC3E}">
        <p14:creationId xmlns:p14="http://schemas.microsoft.com/office/powerpoint/2010/main" val="4446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DACF-52C2-D946-BF00-0648DEE2B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01" y="0"/>
            <a:ext cx="10861397" cy="1096899"/>
          </a:xfrm>
        </p:spPr>
        <p:txBody>
          <a:bodyPr/>
          <a:lstStyle/>
          <a:p>
            <a:pPr algn="l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</a:rPr>
              <a:t>HTML,CSS and JAVASCRIPT-An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27A07-D21A-860D-4DD5-15102C838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61" y="1612433"/>
            <a:ext cx="6209186" cy="4948788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0070C0"/>
                </a:solidFill>
              </a:rPr>
              <a:t>HTML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Hypertext Markup Language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Structure of Page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0070C0"/>
                </a:solidFill>
              </a:rPr>
              <a:t>JAVASCRIPT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Interactivity with user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Dynamic updates in a Web page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0070C0"/>
                </a:solidFill>
              </a:rPr>
              <a:t>CSS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Cascading Style Sheets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Styling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28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  <p:pic>
        <p:nvPicPr>
          <p:cNvPr id="1026" name="Picture 2" descr="How to Draw a Skeleton Step by Step">
            <a:extLst>
              <a:ext uri="{FF2B5EF4-FFF2-40B4-BE49-F238E27FC236}">
                <a16:creationId xmlns:a16="http://schemas.microsoft.com/office/drawing/2014/main" id="{B8759F2C-1D1E-53E1-33DF-80226D65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187" y="1096898"/>
            <a:ext cx="2422359" cy="27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eletal Muscles | Skeletal Muscle Definition | DK Find Out">
            <a:extLst>
              <a:ext uri="{FF2B5EF4-FFF2-40B4-BE49-F238E27FC236}">
                <a16:creationId xmlns:a16="http://schemas.microsoft.com/office/drawing/2014/main" id="{9F77AD28-27DC-FF25-80E7-69EE84B0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74" y="2675214"/>
            <a:ext cx="1058779" cy="28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eleton gentleman | Character art, Character portraits, Character design  inspiration">
            <a:extLst>
              <a:ext uri="{FF2B5EF4-FFF2-40B4-BE49-F238E27FC236}">
                <a16:creationId xmlns:a16="http://schemas.microsoft.com/office/drawing/2014/main" id="{09F24498-1E87-6387-2D39-C0D99725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26" y="4115935"/>
            <a:ext cx="1566532" cy="27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2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424B-347F-092D-CABF-581EF7CA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304801"/>
            <a:ext cx="11534273" cy="6208294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prstTxWarp prst="textStop">
              <a:avLst/>
            </a:prstTxWarp>
            <a:normAutofit/>
          </a:bodyPr>
          <a:lstStyle/>
          <a:p>
            <a:r>
              <a:rPr lang="en-IN" sz="4400" b="1" u="sng" dirty="0">
                <a:solidFill>
                  <a:srgbClr val="002060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555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332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Trebuchet MS</vt:lpstr>
      <vt:lpstr>Wingdings</vt:lpstr>
      <vt:lpstr>Wingdings 3</vt:lpstr>
      <vt:lpstr>Facet</vt:lpstr>
      <vt:lpstr>PowerPoint Presentation</vt:lpstr>
      <vt:lpstr>OBJECTIVES</vt:lpstr>
      <vt:lpstr>IMPORTANCE OF WEB-DEVELOPMENT</vt:lpstr>
      <vt:lpstr>Web Designer Vs. Web Developer</vt:lpstr>
      <vt:lpstr>Front-end and Back-end Web Development</vt:lpstr>
      <vt:lpstr>HTML,CSS and JAVASCRIPT-An Overview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Pandey</dc:creator>
  <cp:lastModifiedBy>Nilesh Srivastav</cp:lastModifiedBy>
  <cp:revision>5</cp:revision>
  <dcterms:created xsi:type="dcterms:W3CDTF">2022-12-08T18:36:41Z</dcterms:created>
  <dcterms:modified xsi:type="dcterms:W3CDTF">2022-12-10T18:34:44Z</dcterms:modified>
</cp:coreProperties>
</file>