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1" autoAdjust="0"/>
    <p:restoredTop sz="94790" autoAdjust="0"/>
  </p:normalViewPr>
  <p:slideViewPr>
    <p:cSldViewPr>
      <p:cViewPr varScale="1">
        <p:scale>
          <a:sx n="89" d="100"/>
          <a:sy n="89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3: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90079" y="1143036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Thiết kế giao diện xử lý chuỗi như dưới đây: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227" y="5553670"/>
            <a:ext cx="8549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mtClean="0">
                <a:latin typeface="Cambria" panose="02040503050406030204" pitchFamily="18" charset="0"/>
                <a:ea typeface="Times New Roman" panose="02020603050405020304" pitchFamily="18" charset="0"/>
              </a:rPr>
              <a:t>Tiến hành thực hiện các chức năng trên giao diện</a:t>
            </a:r>
          </a:p>
          <a:p>
            <a:pPr algn="just">
              <a:lnSpc>
                <a:spcPct val="150000"/>
              </a:lnSpc>
            </a:pPr>
            <a:r>
              <a:rPr lang="en-US" smtClean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Xử lý NSD nhấn nút Close trên cùng màn hình để hỏi muốn thoát hay không?</a:t>
            </a:r>
            <a:endParaRPr lang="en-US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581150"/>
            <a:ext cx="4895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63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953</cp:revision>
  <dcterms:created xsi:type="dcterms:W3CDTF">2011-04-06T04:04:31Z</dcterms:created>
  <dcterms:modified xsi:type="dcterms:W3CDTF">2016-10-23T13:54:45Z</dcterms:modified>
</cp:coreProperties>
</file>