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5" r:id="rId4"/>
    <p:sldId id="258" r:id="rId5"/>
    <p:sldId id="275" r:id="rId6"/>
    <p:sldId id="276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/>
            <a:t>스케줄러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/>
            <a:t>출퇴근기록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/>
            <a:t>휴가관리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0" i="0" dirty="0"/>
            <a:t>복잡한 관리 조직을 지원하며</a:t>
          </a:r>
          <a:br>
            <a:rPr lang="ko-KR" altLang="en-US" dirty="0"/>
          </a:br>
          <a:r>
            <a:rPr lang="ko-KR" altLang="en-US" b="0" i="0" dirty="0"/>
            <a:t>규모에 맞는 간편한 근태관리 경험을 제공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0" i="0" dirty="0"/>
            <a:t>직원의 근태관리에 필요한 모든 것을 제공</a:t>
          </a:r>
          <a:endParaRPr lang="ko-KR" altLang="en-US" b="1" spc="0" dirty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0" i="0" dirty="0"/>
            <a:t>일반휴가</a:t>
          </a:r>
          <a:r>
            <a:rPr lang="en-US" altLang="ko-KR" b="0" i="0" dirty="0"/>
            <a:t>, </a:t>
          </a:r>
          <a:r>
            <a:rPr lang="ko-KR" altLang="en-US" b="0" i="0" dirty="0"/>
            <a:t>연차휴가</a:t>
          </a:r>
          <a:r>
            <a:rPr lang="en-US" altLang="ko-KR" b="0" i="0" dirty="0"/>
            <a:t>, </a:t>
          </a:r>
          <a:r>
            <a:rPr lang="ko-KR" altLang="en-US" b="0" i="0" dirty="0"/>
            <a:t>보상휴가</a:t>
          </a:r>
          <a:r>
            <a:rPr lang="en-US" altLang="ko-KR" b="0" i="0" dirty="0"/>
            <a:t>, </a:t>
          </a:r>
          <a:r>
            <a:rPr lang="ko-KR" altLang="en-US" b="0" i="0" dirty="0"/>
            <a:t>휴일대체 등 모든 유형의 휴가를 관리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3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3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192898" y="-1562830"/>
          <a:ext cx="1047750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b="1" kern="1200" spc="0" dirty="0"/>
            <a:t> </a:t>
          </a:r>
          <a:r>
            <a:rPr lang="ko-KR" altLang="en-US" sz="1700" b="0" i="0" kern="1200" dirty="0"/>
            <a:t>복잡한 관리 조직을 지원하며</a:t>
          </a:r>
          <a:br>
            <a:rPr lang="ko-KR" altLang="en-US" sz="1700" kern="1200" dirty="0"/>
          </a:br>
          <a:r>
            <a:rPr lang="ko-KR" altLang="en-US" sz="1700" b="0" i="0" kern="1200" dirty="0"/>
            <a:t>규모에 맞는 간편한 근태관리 경험을 제공</a:t>
          </a:r>
          <a:endParaRPr lang="ko-KR" altLang="en-US" sz="1700" b="1" kern="1200" spc="0" dirty="0"/>
        </a:p>
      </dsp:txBody>
      <dsp:txXfrm rot="-5400000">
        <a:off x="2497116" y="184099"/>
        <a:ext cx="4388169" cy="945456"/>
      </dsp:txXfrm>
    </dsp:sp>
    <dsp:sp modelId="{D59B156A-B76E-465B-AC78-6FFB87E3D610}">
      <dsp:nvSpPr>
        <dsp:cNvPr id="0" name=""/>
        <dsp:cNvSpPr/>
      </dsp:nvSpPr>
      <dsp:spPr>
        <a:xfrm>
          <a:off x="0" y="1984"/>
          <a:ext cx="2497115" cy="13096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b="1" kern="1200" spc="0" dirty="0"/>
            <a:t>스케줄러</a:t>
          </a:r>
        </a:p>
      </dsp:txBody>
      <dsp:txXfrm>
        <a:off x="63934" y="65918"/>
        <a:ext cx="2369247" cy="1181819"/>
      </dsp:txXfrm>
    </dsp:sp>
    <dsp:sp modelId="{F84BF070-0916-463F-A778-9C5D3B8EA536}">
      <dsp:nvSpPr>
        <dsp:cNvPr id="0" name=""/>
        <dsp:cNvSpPr/>
      </dsp:nvSpPr>
      <dsp:spPr>
        <a:xfrm rot="5400000">
          <a:off x="4192898" y="-187658"/>
          <a:ext cx="1047750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b="0" i="0" kern="1200" dirty="0"/>
            <a:t>직원의 근태관리에 필요한 모든 것을 제공</a:t>
          </a:r>
          <a:endParaRPr lang="ko-KR" altLang="en-US" sz="1700" b="1" kern="1200" spc="0" dirty="0"/>
        </a:p>
      </dsp:txBody>
      <dsp:txXfrm rot="-5400000">
        <a:off x="2497116" y="1559271"/>
        <a:ext cx="4388169" cy="945456"/>
      </dsp:txXfrm>
    </dsp:sp>
    <dsp:sp modelId="{52CE7F3C-B24D-43C6-A33A-C1F200B79BDA}">
      <dsp:nvSpPr>
        <dsp:cNvPr id="0" name=""/>
        <dsp:cNvSpPr/>
      </dsp:nvSpPr>
      <dsp:spPr>
        <a:xfrm>
          <a:off x="0" y="1377156"/>
          <a:ext cx="2497115" cy="13096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b="1" kern="1200" spc="0" dirty="0"/>
            <a:t>출퇴근기록</a:t>
          </a:r>
        </a:p>
      </dsp:txBody>
      <dsp:txXfrm>
        <a:off x="63934" y="1441090"/>
        <a:ext cx="2369247" cy="1181819"/>
      </dsp:txXfrm>
    </dsp:sp>
    <dsp:sp modelId="{1352640B-BD9A-4EB6-9204-F6D0955D4FA3}">
      <dsp:nvSpPr>
        <dsp:cNvPr id="0" name=""/>
        <dsp:cNvSpPr/>
      </dsp:nvSpPr>
      <dsp:spPr>
        <a:xfrm rot="5400000">
          <a:off x="4192898" y="1187513"/>
          <a:ext cx="1047750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b="0" i="0" kern="1200" dirty="0"/>
            <a:t>일반휴가</a:t>
          </a:r>
          <a:r>
            <a:rPr lang="en-US" altLang="ko-KR" sz="1700" b="0" i="0" kern="1200" dirty="0"/>
            <a:t>, </a:t>
          </a:r>
          <a:r>
            <a:rPr lang="ko-KR" altLang="en-US" sz="1700" b="0" i="0" kern="1200" dirty="0"/>
            <a:t>연차휴가</a:t>
          </a:r>
          <a:r>
            <a:rPr lang="en-US" altLang="ko-KR" sz="1700" b="0" i="0" kern="1200" dirty="0"/>
            <a:t>, </a:t>
          </a:r>
          <a:r>
            <a:rPr lang="ko-KR" altLang="en-US" sz="1700" b="0" i="0" kern="1200" dirty="0"/>
            <a:t>보상휴가</a:t>
          </a:r>
          <a:r>
            <a:rPr lang="en-US" altLang="ko-KR" sz="1700" b="0" i="0" kern="1200" dirty="0"/>
            <a:t>, </a:t>
          </a:r>
          <a:r>
            <a:rPr lang="ko-KR" altLang="en-US" sz="1700" b="0" i="0" kern="1200" dirty="0"/>
            <a:t>휴일대체 등 모든 유형의 휴가를 관리</a:t>
          </a:r>
          <a:endParaRPr lang="ko-KR" altLang="en-US" sz="1700" b="1" kern="1200" spc="0" dirty="0"/>
        </a:p>
      </dsp:txBody>
      <dsp:txXfrm rot="-5400000">
        <a:off x="2497116" y="2934443"/>
        <a:ext cx="4388169" cy="945456"/>
      </dsp:txXfrm>
    </dsp:sp>
    <dsp:sp modelId="{0058D970-AB5F-4005-955F-6389A8C86A2B}">
      <dsp:nvSpPr>
        <dsp:cNvPr id="0" name=""/>
        <dsp:cNvSpPr/>
      </dsp:nvSpPr>
      <dsp:spPr>
        <a:xfrm>
          <a:off x="0" y="2752328"/>
          <a:ext cx="2497115" cy="13096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b="1" kern="1200" spc="0" dirty="0"/>
            <a:t>휴가관리</a:t>
          </a:r>
        </a:p>
      </dsp:txBody>
      <dsp:txXfrm>
        <a:off x="63934" y="2816262"/>
        <a:ext cx="2369247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3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2020-09-08(Tue)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684" y="2737010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회사 근무 관리 시스템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김경민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캡스톤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디자인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b="1" dirty="0"/>
              <a:t>통합 근태관리 솔루션</a:t>
            </a:r>
            <a:r>
              <a:rPr lang="en-US" altLang="ko-KR" b="1" dirty="0"/>
              <a:t>, </a:t>
            </a:r>
            <a:r>
              <a:rPr lang="ko-KR" altLang="en-US" b="1" dirty="0" err="1"/>
              <a:t>시프티</a:t>
            </a:r>
            <a:br>
              <a:rPr lang="ko-KR" altLang="en-US" b="1" dirty="0"/>
            </a:br>
            <a:r>
              <a:rPr lang="ko-KR" altLang="en-US" b="1" dirty="0"/>
              <a:t>최적의 인력운영 환경을 완성합니다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Shiftee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D95C6E-445F-42DE-9A01-26A9A25B971E}"/>
              </a:ext>
            </a:extLst>
          </p:cNvPr>
          <p:cNvGrpSpPr/>
          <p:nvPr/>
        </p:nvGrpSpPr>
        <p:grpSpPr>
          <a:xfrm>
            <a:off x="1151620" y="2979199"/>
            <a:ext cx="6840760" cy="2851368"/>
            <a:chOff x="1151620" y="3169920"/>
            <a:chExt cx="6840760" cy="2851368"/>
          </a:xfrm>
        </p:grpSpPr>
        <p:sp>
          <p:nvSpPr>
            <p:cNvPr id="16" name="직사각형 15"/>
            <p:cNvSpPr/>
            <p:nvPr/>
          </p:nvSpPr>
          <p:spPr>
            <a:xfrm>
              <a:off x="1151620" y="3169920"/>
              <a:ext cx="6840760" cy="28513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" name="_x4854912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54116" y="3284984"/>
              <a:ext cx="2160000" cy="2592288"/>
            </a:xfrm>
            <a:prstGeom prst="rect">
              <a:avLst/>
            </a:prstGeom>
            <a:noFill/>
          </p:spPr>
        </p:pic>
        <p:pic>
          <p:nvPicPr>
            <p:cNvPr id="19" name="_x4854912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17683" y="3284984"/>
              <a:ext cx="2160000" cy="2592288"/>
            </a:xfrm>
            <a:prstGeom prst="rect">
              <a:avLst/>
            </a:prstGeom>
            <a:noFill/>
          </p:spPr>
        </p:pic>
        <p:pic>
          <p:nvPicPr>
            <p:cNvPr id="20" name="_x18990354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14900" y="3284984"/>
              <a:ext cx="2160001" cy="2592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주 요 기 능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099987318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951849"/>
            <a:ext cx="4392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스케줄러 기능 화면</a:t>
            </a:r>
          </a:p>
          <a:p>
            <a:endParaRPr lang="ko-KR" alt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74F37F-5E2C-4778-A770-B0D65833A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8649"/>
          <a:stretch/>
        </p:blipFill>
        <p:spPr>
          <a:xfrm>
            <a:off x="395536" y="1547313"/>
            <a:ext cx="8352928" cy="50035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E845FF-6590-460D-8B72-9022503C4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363" y="2213733"/>
            <a:ext cx="4476750" cy="34194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31874B-F0FC-41DF-8EC4-4724E079127A}"/>
              </a:ext>
            </a:extLst>
          </p:cNvPr>
          <p:cNvSpPr/>
          <p:nvPr/>
        </p:nvSpPr>
        <p:spPr>
          <a:xfrm>
            <a:off x="7227417" y="2970318"/>
            <a:ext cx="1143251" cy="314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951849"/>
            <a:ext cx="44767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>
                <a:solidFill>
                  <a:schemeClr val="tx2">
                    <a:lumMod val="75000"/>
                  </a:schemeClr>
                </a:solidFill>
                <a:latin typeface="+mj-ea"/>
              </a:rPr>
              <a:t>출퇴근기록 </a:t>
            </a:r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기능 화면</a:t>
            </a:r>
          </a:p>
          <a:p>
            <a:endParaRPr lang="ko-KR" alt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3F4EB-DC1E-4E13-95D1-C3E6990E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60" y="1649847"/>
            <a:ext cx="6019079" cy="47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8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951849"/>
            <a:ext cx="44767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휴가관리 기능 화면</a:t>
            </a:r>
          </a:p>
          <a:p>
            <a:endParaRPr lang="ko-KR" alt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6F2673-5575-4E6D-A549-F7B393BB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56792"/>
            <a:ext cx="6057900" cy="48965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2A7A8C-CED7-448D-90EC-97310D6A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31" y="1589933"/>
            <a:ext cx="8344479" cy="4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6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44994" y="2708920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감사합니다</a:t>
            </a:r>
            <a:endParaRPr lang="en-US" altLang="ko-KR" sz="4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김경민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157</Words>
  <Application>Microsoft Office PowerPoint</Application>
  <PresentationFormat>화면 슬라이드 쇼(4:3)</PresentationFormat>
  <Paragraphs>32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김경민</cp:lastModifiedBy>
  <cp:revision>28</cp:revision>
  <dcterms:created xsi:type="dcterms:W3CDTF">2016-11-03T20:47:04Z</dcterms:created>
  <dcterms:modified xsi:type="dcterms:W3CDTF">2020-09-08T11:17:52Z</dcterms:modified>
</cp:coreProperties>
</file>