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25DF-A8CC-447D-BF51-0E7BFDD849B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79AE-7144-4081-A0E9-F2C91E76F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96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25DF-A8CC-447D-BF51-0E7BFDD849B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79AE-7144-4081-A0E9-F2C91E76F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75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25DF-A8CC-447D-BF51-0E7BFDD849B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79AE-7144-4081-A0E9-F2C91E76F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7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25DF-A8CC-447D-BF51-0E7BFDD849B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79AE-7144-4081-A0E9-F2C91E76F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23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25DF-A8CC-447D-BF51-0E7BFDD849B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79AE-7144-4081-A0E9-F2C91E76F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91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25DF-A8CC-447D-BF51-0E7BFDD849B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79AE-7144-4081-A0E9-F2C91E76F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52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25DF-A8CC-447D-BF51-0E7BFDD849B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79AE-7144-4081-A0E9-F2C91E76F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63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25DF-A8CC-447D-BF51-0E7BFDD849B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79AE-7144-4081-A0E9-F2C91E76F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69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25DF-A8CC-447D-BF51-0E7BFDD849B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79AE-7144-4081-A0E9-F2C91E76F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51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25DF-A8CC-447D-BF51-0E7BFDD849B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79AE-7144-4081-A0E9-F2C91E76F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25DF-A8CC-447D-BF51-0E7BFDD849B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79AE-7144-4081-A0E9-F2C91E76F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4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225DF-A8CC-447D-BF51-0E7BFDD849B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479AE-7144-4081-A0E9-F2C91E76F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92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회사 업무 관리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20145184</a:t>
            </a:r>
          </a:p>
          <a:p>
            <a:r>
              <a:rPr lang="ko-KR" altLang="en-US" dirty="0" smtClean="0"/>
              <a:t>신종현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48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SAP (SAP ERP)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전사적 자원관리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회사의 정보 뿐 아니라 공급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고객의 정보까지 통합적 관리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모듈이라는 단위로 역할을 나누어 구분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코어모듈</a:t>
            </a:r>
            <a:r>
              <a:rPr lang="en-US" altLang="ko-KR" dirty="0" smtClean="0"/>
              <a:t>-</a:t>
            </a:r>
          </a:p>
          <a:p>
            <a:pPr marL="0" indent="0">
              <a:buNone/>
            </a:pPr>
            <a:r>
              <a:rPr lang="en-US" altLang="ko-KR" sz="2400" dirty="0" smtClean="0"/>
              <a:t>FI(Financial), CO(Controlling), MM(Material Management),</a:t>
            </a:r>
          </a:p>
          <a:p>
            <a:pPr marL="0" indent="0">
              <a:buNone/>
            </a:pPr>
            <a:r>
              <a:rPr lang="en-US" altLang="ko-KR" sz="2400" dirty="0" smtClean="0"/>
              <a:t>SD(Sales and Distribution), PP(Production Planning), BC(Basic Component)</a:t>
            </a:r>
          </a:p>
        </p:txBody>
      </p:sp>
    </p:spTree>
    <p:extLst>
      <p:ext uri="{BB962C8B-B14F-4D97-AF65-F5344CB8AC3E}">
        <p14:creationId xmlns:p14="http://schemas.microsoft.com/office/powerpoint/2010/main" val="265098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RPA (Robotic Process Automation)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사용자의 단순 반복 업무를 정해진 </a:t>
            </a:r>
            <a:r>
              <a:rPr lang="en-US" altLang="ko-KR" dirty="0" smtClean="0"/>
              <a:t>workflow</a:t>
            </a:r>
            <a:r>
              <a:rPr lang="ko-KR" altLang="en-US" dirty="0" smtClean="0"/>
              <a:t>에 따라 자동 수행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금융 분야에서의 비중이 제일 컸지만 고객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회계</a:t>
            </a:r>
            <a:r>
              <a:rPr lang="en-US" altLang="ko-KR" dirty="0" smtClean="0"/>
              <a:t>, HR(Human Resources) </a:t>
            </a:r>
            <a:r>
              <a:rPr lang="ko-KR" altLang="en-US" dirty="0" smtClean="0"/>
              <a:t>등 전 산업 공통인 경영지원 분야와      다른 분야에서도 사용됨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사람이 직접 처리하는데 소요되는 시간과 에너지를 줄이고</a:t>
            </a:r>
            <a:r>
              <a:rPr lang="en-US" altLang="ko-KR" dirty="0" smtClean="0"/>
              <a:t>   </a:t>
            </a:r>
            <a:r>
              <a:rPr lang="ko-KR" altLang="en-US" dirty="0" smtClean="0"/>
              <a:t>  효과적으로 인력을 배치하여 정확성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신속성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효율성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경제성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안정성 등의 효과를 가져옴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9582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111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회사 업무 관리</vt:lpstr>
      <vt:lpstr>1. SAP (SAP ERP)</vt:lpstr>
      <vt:lpstr>2. RPA (Robotic Process Automation)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회사 업무 관리</dc:title>
  <dc:creator>SDS</dc:creator>
  <cp:lastModifiedBy>SDS</cp:lastModifiedBy>
  <cp:revision>10</cp:revision>
  <dcterms:created xsi:type="dcterms:W3CDTF">2020-09-08T12:03:25Z</dcterms:created>
  <dcterms:modified xsi:type="dcterms:W3CDTF">2020-09-08T12:48:35Z</dcterms:modified>
</cp:coreProperties>
</file>