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7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40BE97-FA70-4416-BAD6-A6CFE87EE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66722"/>
              </p:ext>
            </p:extLst>
          </p:nvPr>
        </p:nvGraphicFramePr>
        <p:xfrm>
          <a:off x="2216967" y="343119"/>
          <a:ext cx="4798964" cy="4933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679">
                  <a:extLst>
                    <a:ext uri="{9D8B030D-6E8A-4147-A177-3AD203B41FA5}">
                      <a16:colId xmlns:a16="http://schemas.microsoft.com/office/drawing/2014/main" val="4059260060"/>
                    </a:ext>
                  </a:extLst>
                </a:gridCol>
                <a:gridCol w="727384">
                  <a:extLst>
                    <a:ext uri="{9D8B030D-6E8A-4147-A177-3AD203B41FA5}">
                      <a16:colId xmlns:a16="http://schemas.microsoft.com/office/drawing/2014/main" val="2275609177"/>
                    </a:ext>
                  </a:extLst>
                </a:gridCol>
                <a:gridCol w="638679">
                  <a:extLst>
                    <a:ext uri="{9D8B030D-6E8A-4147-A177-3AD203B41FA5}">
                      <a16:colId xmlns:a16="http://schemas.microsoft.com/office/drawing/2014/main" val="1508370267"/>
                    </a:ext>
                  </a:extLst>
                </a:gridCol>
                <a:gridCol w="638679">
                  <a:extLst>
                    <a:ext uri="{9D8B030D-6E8A-4147-A177-3AD203B41FA5}">
                      <a16:colId xmlns:a16="http://schemas.microsoft.com/office/drawing/2014/main" val="4161160839"/>
                    </a:ext>
                  </a:extLst>
                </a:gridCol>
                <a:gridCol w="842702">
                  <a:extLst>
                    <a:ext uri="{9D8B030D-6E8A-4147-A177-3AD203B41FA5}">
                      <a16:colId xmlns:a16="http://schemas.microsoft.com/office/drawing/2014/main" val="209191208"/>
                    </a:ext>
                  </a:extLst>
                </a:gridCol>
                <a:gridCol w="1312841">
                  <a:extLst>
                    <a:ext uri="{9D8B030D-6E8A-4147-A177-3AD203B41FA5}">
                      <a16:colId xmlns:a16="http://schemas.microsoft.com/office/drawing/2014/main" val="3902398994"/>
                    </a:ext>
                  </a:extLst>
                </a:gridCol>
              </a:tblGrid>
              <a:tr h="21534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로그인화면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6136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84501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51095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31328"/>
                  </a:ext>
                </a:extLst>
              </a:tr>
              <a:tr h="5792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500" u="none" strike="noStrike" dirty="0">
                          <a:effectLst/>
                        </a:rPr>
                        <a:t>         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68131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50166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75808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80673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893400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17906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57998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6653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24482"/>
                  </a:ext>
                </a:extLst>
              </a:tr>
              <a:tr h="3425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29744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입력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    아이디 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31694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1589"/>
                  </a:ext>
                </a:extLst>
              </a:tr>
              <a:tr h="384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08291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17343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876713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92186"/>
                  </a:ext>
                </a:extLst>
              </a:tr>
            </a:tbl>
          </a:graphicData>
        </a:graphic>
      </p:graphicFrame>
      <p:sp>
        <p:nvSpPr>
          <p:cNvPr id="6" name="正方形/長方形 21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SpPr/>
          <p:nvPr/>
        </p:nvSpPr>
        <p:spPr>
          <a:xfrm>
            <a:off x="3268662" y="2254925"/>
            <a:ext cx="27051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" name="正方形/長方形 22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SpPr/>
          <p:nvPr/>
        </p:nvSpPr>
        <p:spPr>
          <a:xfrm>
            <a:off x="3259137" y="2935963"/>
            <a:ext cx="2714625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正方形/長方形 33">
            <a:extLst>
              <a:ext uri="{FF2B5EF4-FFF2-40B4-BE49-F238E27FC236}">
                <a16:creationId xmlns:a16="http://schemas.microsoft.com/office/drawing/2014/main" id="{00000000-0008-0000-0000-000022000000}"/>
              </a:ext>
            </a:extLst>
          </p:cNvPr>
          <p:cNvSpPr/>
          <p:nvPr/>
        </p:nvSpPr>
        <p:spPr>
          <a:xfrm>
            <a:off x="3268662" y="3722535"/>
            <a:ext cx="1238047" cy="400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正方形/長方形 34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810196" y="3718847"/>
            <a:ext cx="1163566" cy="400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00C123-B632-41AD-828D-D676535C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37" y="827981"/>
            <a:ext cx="2705100" cy="1040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33">
            <a:extLst>
              <a:ext uri="{FF2B5EF4-FFF2-40B4-BE49-F238E27FC236}">
                <a16:creationId xmlns:a16="http://schemas.microsoft.com/office/drawing/2014/main" id="{72085991-3828-403A-8790-02F2C10DD456}"/>
              </a:ext>
            </a:extLst>
          </p:cNvPr>
          <p:cNvSpPr/>
          <p:nvPr/>
        </p:nvSpPr>
        <p:spPr>
          <a:xfrm>
            <a:off x="8338294" y="627956"/>
            <a:ext cx="1238047" cy="400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175BB97-4C6D-4A98-91D8-58A9CBFD8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75360"/>
              </p:ext>
            </p:extLst>
          </p:nvPr>
        </p:nvGraphicFramePr>
        <p:xfrm>
          <a:off x="8613700" y="743405"/>
          <a:ext cx="735574" cy="169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787">
                  <a:extLst>
                    <a:ext uri="{9D8B030D-6E8A-4147-A177-3AD203B41FA5}">
                      <a16:colId xmlns:a16="http://schemas.microsoft.com/office/drawing/2014/main" val="36968767"/>
                    </a:ext>
                  </a:extLst>
                </a:gridCol>
                <a:gridCol w="367787">
                  <a:extLst>
                    <a:ext uri="{9D8B030D-6E8A-4147-A177-3AD203B41FA5}">
                      <a16:colId xmlns:a16="http://schemas.microsoft.com/office/drawing/2014/main" val="1832361932"/>
                    </a:ext>
                  </a:extLst>
                </a:gridCol>
              </a:tblGrid>
              <a:tr h="1691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입력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27842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3E1725-2728-4909-B247-6A8A17B7A093}"/>
              </a:ext>
            </a:extLst>
          </p:cNvPr>
          <p:cNvSpPr/>
          <p:nvPr/>
        </p:nvSpPr>
        <p:spPr>
          <a:xfrm>
            <a:off x="2605800" y="2534213"/>
            <a:ext cx="4030824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또는 패스워드가 틀렸습니다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E5F803-B50E-4D0D-A8B2-9A7DBD4F854A}"/>
              </a:ext>
            </a:extLst>
          </p:cNvPr>
          <p:cNvSpPr/>
          <p:nvPr/>
        </p:nvSpPr>
        <p:spPr>
          <a:xfrm>
            <a:off x="8338294" y="1473798"/>
            <a:ext cx="1238047" cy="394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등록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9282EB-BC70-450E-8FD4-C2A646D00FA2}"/>
              </a:ext>
            </a:extLst>
          </p:cNvPr>
          <p:cNvSpPr/>
          <p:nvPr/>
        </p:nvSpPr>
        <p:spPr>
          <a:xfrm>
            <a:off x="9827204" y="2897402"/>
            <a:ext cx="696553" cy="192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중복검사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8651D55-2BB1-4E49-AFD8-1B9C42D4A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6615"/>
              </p:ext>
            </p:extLst>
          </p:nvPr>
        </p:nvGraphicFramePr>
        <p:xfrm>
          <a:off x="7494331" y="2152937"/>
          <a:ext cx="3040763" cy="156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6376">
                  <a:extLst>
                    <a:ext uri="{9D8B030D-6E8A-4147-A177-3AD203B41FA5}">
                      <a16:colId xmlns:a16="http://schemas.microsoft.com/office/drawing/2014/main" val="3733030172"/>
                    </a:ext>
                  </a:extLst>
                </a:gridCol>
                <a:gridCol w="886376">
                  <a:extLst>
                    <a:ext uri="{9D8B030D-6E8A-4147-A177-3AD203B41FA5}">
                      <a16:colId xmlns:a16="http://schemas.microsoft.com/office/drawing/2014/main" val="852495866"/>
                    </a:ext>
                  </a:extLst>
                </a:gridCol>
                <a:gridCol w="1268011">
                  <a:extLst>
                    <a:ext uri="{9D8B030D-6E8A-4147-A177-3AD203B41FA5}">
                      <a16:colId xmlns:a16="http://schemas.microsoft.com/office/drawing/2014/main" val="10213518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등록화면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42736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이름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정균모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0777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20201201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88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아이드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AAAAAAA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228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패스워드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AAAAAAA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651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확인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AAAAAAA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65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등록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닫기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67572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01BF5-F82E-4E87-8F88-7C8D3AADBBC9}"/>
              </a:ext>
            </a:extLst>
          </p:cNvPr>
          <p:cNvSpPr/>
          <p:nvPr/>
        </p:nvSpPr>
        <p:spPr>
          <a:xfrm>
            <a:off x="7494331" y="2473144"/>
            <a:ext cx="3029426" cy="862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사원번호가 존재하지 않습니다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관리자에게 문의하십시오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77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788B506-1179-4AE9-9477-8F75680A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74907" cy="5353050"/>
          </a:xfrm>
          <a:prstGeom prst="rect">
            <a:avLst/>
          </a:prstGeom>
        </p:spPr>
      </p:pic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E9827D6F-B5E5-4AA7-9571-330797DC7F32}"/>
              </a:ext>
            </a:extLst>
          </p:cNvPr>
          <p:cNvSpPr txBox="1"/>
          <p:nvPr/>
        </p:nvSpPr>
        <p:spPr>
          <a:xfrm>
            <a:off x="9286159" y="277854"/>
            <a:ext cx="961705" cy="72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출근</a:t>
            </a:r>
            <a:endParaRPr kumimoji="1" lang="en-US" altLang="ko-KR" sz="1100" dirty="0"/>
          </a:p>
          <a:p>
            <a:endParaRPr kumimoji="1" lang="ja-JP" altLang="en-US" sz="1100" dirty="0"/>
          </a:p>
        </p:txBody>
      </p:sp>
      <p:sp>
        <p:nvSpPr>
          <p:cNvPr id="21" name="テキスト ボックス 5">
            <a:extLst>
              <a:ext uri="{FF2B5EF4-FFF2-40B4-BE49-F238E27FC236}">
                <a16:creationId xmlns:a16="http://schemas.microsoft.com/office/drawing/2014/main" id="{7772EF13-6A01-456C-9A86-61FDEDEA381C}"/>
              </a:ext>
            </a:extLst>
          </p:cNvPr>
          <p:cNvSpPr txBox="1"/>
          <p:nvPr/>
        </p:nvSpPr>
        <p:spPr>
          <a:xfrm>
            <a:off x="10251231" y="277854"/>
            <a:ext cx="961705" cy="72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ko-KR" sz="1100" dirty="0"/>
          </a:p>
          <a:p>
            <a:pPr algn="ctr"/>
            <a:r>
              <a:rPr kumimoji="1" lang="ko-KR" altLang="en-US" dirty="0"/>
              <a:t>퇴근</a:t>
            </a:r>
            <a:endParaRPr kumimoji="1" lang="en-US" altLang="ko-KR" sz="1100" dirty="0"/>
          </a:p>
          <a:p>
            <a:endParaRPr kumimoji="1" lang="ja-JP" altLang="en-US" sz="1100" dirty="0"/>
          </a:p>
        </p:txBody>
      </p:sp>
      <p:sp>
        <p:nvSpPr>
          <p:cNvPr id="23" name="テキスト ボックス 5">
            <a:extLst>
              <a:ext uri="{FF2B5EF4-FFF2-40B4-BE49-F238E27FC236}">
                <a16:creationId xmlns:a16="http://schemas.microsoft.com/office/drawing/2014/main" id="{C813A267-4EAA-49E3-BDD1-9EF29588D161}"/>
              </a:ext>
            </a:extLst>
          </p:cNvPr>
          <p:cNvSpPr txBox="1"/>
          <p:nvPr/>
        </p:nvSpPr>
        <p:spPr>
          <a:xfrm>
            <a:off x="11212936" y="277853"/>
            <a:ext cx="961705" cy="72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ko-KR" sz="1100" dirty="0"/>
          </a:p>
          <a:p>
            <a:pPr algn="ctr"/>
            <a:r>
              <a:rPr kumimoji="1" lang="ko-KR" altLang="en-US" sz="1100" dirty="0"/>
              <a:t>행 선택</a:t>
            </a:r>
            <a:endParaRPr kumimoji="1" lang="en-US" altLang="ko-KR" sz="1100" dirty="0"/>
          </a:p>
          <a:p>
            <a:endParaRPr kumimoji="1" lang="ja-JP" altLang="en-US" sz="11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EF900E4-CC06-47DE-B57C-BA8B251D1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77226"/>
              </p:ext>
            </p:extLst>
          </p:nvPr>
        </p:nvGraphicFramePr>
        <p:xfrm>
          <a:off x="9302746" y="2884461"/>
          <a:ext cx="3266556" cy="140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9673">
                  <a:extLst>
                    <a:ext uri="{9D8B030D-6E8A-4147-A177-3AD203B41FA5}">
                      <a16:colId xmlns:a16="http://schemas.microsoft.com/office/drawing/2014/main" val="1447689774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585457324"/>
                    </a:ext>
                  </a:extLst>
                </a:gridCol>
                <a:gridCol w="868325">
                  <a:extLst>
                    <a:ext uri="{9D8B030D-6E8A-4147-A177-3AD203B41FA5}">
                      <a16:colId xmlns:a16="http://schemas.microsoft.com/office/drawing/2014/main" val="684122229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1005016886"/>
                    </a:ext>
                  </a:extLst>
                </a:gridCol>
              </a:tblGrid>
              <a:tr h="245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근태구분 내용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7371355"/>
                  </a:ext>
                </a:extLst>
              </a:tr>
              <a:tr h="14894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 선택이 아닌 시간에 따라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자동으로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84864"/>
                  </a:ext>
                </a:extLst>
              </a:tr>
              <a:tr h="14894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지각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출근보다 늦을 경우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6639915"/>
                  </a:ext>
                </a:extLst>
              </a:tr>
              <a:tr h="14894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무단결근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해당 날짜보다 늦을 경우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7661665"/>
                  </a:ext>
                </a:extLst>
              </a:tr>
              <a:tr h="27758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출근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정상에 출근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848646"/>
                  </a:ext>
                </a:extLst>
              </a:tr>
              <a:tr h="14894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퇴근 정상시간에 퇴근 또는 추가근무 전에 퇴근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853127"/>
                  </a:ext>
                </a:extLst>
              </a:tr>
              <a:tr h="14894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퇴근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추가근무</a:t>
                      </a:r>
                      <a:r>
                        <a:rPr lang="en-US" altLang="ko-KR" sz="1100" u="none" strike="noStrike" dirty="0">
                          <a:effectLst/>
                        </a:rPr>
                        <a:t>) : </a:t>
                      </a:r>
                      <a:r>
                        <a:rPr lang="ko-KR" altLang="en-US" sz="1100" u="none" strike="noStrike" dirty="0">
                          <a:effectLst/>
                        </a:rPr>
                        <a:t>퇴근을 누르면 자동 적용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519124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2363491B-1DC7-4680-ADDA-C5671E8C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016" y="2676525"/>
            <a:ext cx="2466933" cy="2523000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94F5B02-CCC3-4D8D-8570-9A1BF77BC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30913"/>
              </p:ext>
            </p:extLst>
          </p:nvPr>
        </p:nvGraphicFramePr>
        <p:xfrm>
          <a:off x="9711087" y="5303893"/>
          <a:ext cx="13716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880380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50745298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휴가 신청 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898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월차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96951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53525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413938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107F1048-A1A4-48A0-B284-93FD422A2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016" y="3516862"/>
            <a:ext cx="2229761" cy="24519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9B561AF-119B-481A-BA35-4DC584457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8782" y="1083304"/>
            <a:ext cx="2819400" cy="16478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DE8809C-45DF-46F7-A108-813B8A28B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4245" y="2988829"/>
            <a:ext cx="2597952" cy="162372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22396D0-C7A5-4AF5-BBDE-D61274603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6" y="3027744"/>
            <a:ext cx="2627600" cy="15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3C8D06-2E4C-4F20-B774-BFC3DF21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4907" cy="5353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536D41-91C0-48A1-AFA1-CFCFD703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603" y="252412"/>
            <a:ext cx="1762125" cy="866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4F4BF-70CC-4189-BEFF-D279EF6C8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055" y="1119187"/>
            <a:ext cx="3581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7C1A2A-D9EC-4B9F-B6A9-B3E2E74F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4907" cy="5353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99CA3D-9541-4FFE-9053-341750712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682" y="168816"/>
            <a:ext cx="1781175" cy="904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F5CE3D-2496-40F4-845A-EFA7081F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682" y="1400174"/>
            <a:ext cx="2115842" cy="22681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6DAD13-7E55-44FA-9FE3-09F6B897A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033" y="1400174"/>
            <a:ext cx="2593620" cy="2692829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620C46A-220A-491B-9F7F-1613579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91461"/>
              </p:ext>
            </p:extLst>
          </p:nvPr>
        </p:nvGraphicFramePr>
        <p:xfrm>
          <a:off x="9365033" y="4344182"/>
          <a:ext cx="901700" cy="6286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3166681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종별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선택목록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8159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청원휴가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751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병가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70231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B444E028-AFE3-4B30-8777-21F1CA056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033" y="1766621"/>
            <a:ext cx="2229761" cy="2451971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978666C-684E-4B3F-963B-7125555C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26798"/>
              </p:ext>
            </p:extLst>
          </p:nvPr>
        </p:nvGraphicFramePr>
        <p:xfrm>
          <a:off x="2330898" y="2289387"/>
          <a:ext cx="5834156" cy="137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4156">
                  <a:extLst>
                    <a:ext uri="{9D8B030D-6E8A-4147-A177-3AD203B41FA5}">
                      <a16:colId xmlns:a16="http://schemas.microsoft.com/office/drawing/2014/main" val="4224539175"/>
                    </a:ext>
                  </a:extLst>
                </a:gridCol>
              </a:tblGrid>
              <a:tr h="13789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권한이 있을 시 </a:t>
                      </a:r>
                      <a:r>
                        <a:rPr lang="en-US" altLang="ko-KR" sz="1800" u="none" strike="noStrike" dirty="0">
                          <a:effectLst/>
                        </a:rPr>
                        <a:t>- </a:t>
                      </a:r>
                      <a:r>
                        <a:rPr lang="ko-KR" altLang="en-US" sz="1800" u="none" strike="noStrike" dirty="0">
                          <a:effectLst/>
                        </a:rPr>
                        <a:t>관리자 페이지</a:t>
                      </a:r>
                      <a:br>
                        <a:rPr lang="ko-KR" altLang="en-US" sz="1800" u="none" strike="noStrike" dirty="0">
                          <a:effectLst/>
                        </a:rPr>
                      </a:br>
                      <a:r>
                        <a:rPr lang="ko-KR" altLang="en-US" sz="1800" u="none" strike="noStrike" dirty="0">
                          <a:effectLst/>
                        </a:rPr>
                        <a:t>없을 시 </a:t>
                      </a:r>
                      <a:r>
                        <a:rPr lang="en-US" altLang="ko-KR" sz="1800" u="none" strike="noStrike" dirty="0">
                          <a:effectLst/>
                        </a:rPr>
                        <a:t>- </a:t>
                      </a:r>
                      <a:r>
                        <a:rPr lang="ko-KR" altLang="en-US" sz="1800" u="none" strike="noStrike" dirty="0">
                          <a:effectLst/>
                        </a:rPr>
                        <a:t>권한이 없습니다</a:t>
                      </a:r>
                      <a:r>
                        <a:rPr lang="en-US" altLang="ko-KR" sz="1800" u="none" strike="noStrike" dirty="0">
                          <a:effectLst/>
                        </a:rPr>
                        <a:t>.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201065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4A453CF8-E93C-4CB6-B45A-526C25B33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5033" y="1400174"/>
            <a:ext cx="2794563" cy="18348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F26E1A2-5686-42A3-8BB3-8AB31B70E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682" y="330755"/>
            <a:ext cx="2593620" cy="58084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D83EE3-0D73-486E-86D8-98E1A9E80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419" y="4419486"/>
            <a:ext cx="5674751" cy="12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148</Words>
  <Application>Microsoft Office PowerPoint</Application>
  <PresentationFormat>와이드스크린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오정식</cp:lastModifiedBy>
  <cp:revision>13</cp:revision>
  <dcterms:created xsi:type="dcterms:W3CDTF">2020-09-14T10:21:52Z</dcterms:created>
  <dcterms:modified xsi:type="dcterms:W3CDTF">2020-09-14T12:03:27Z</dcterms:modified>
</cp:coreProperties>
</file>