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60" r:id="rId2"/>
    <p:sldId id="266" r:id="rId3"/>
    <p:sldId id="277" r:id="rId4"/>
    <p:sldId id="264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7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/>
          <a:lstStyle/>
          <a:p>
            <a:pPr algn="ctr"/>
            <a:br>
              <a:rPr lang="en-US" altLang="ko-KR" dirty="0"/>
            </a:br>
            <a:r>
              <a:rPr lang="ko-KR" altLang="en-US" sz="8000" b="1" dirty="0"/>
              <a:t>회사 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805" y="3888608"/>
            <a:ext cx="2589195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/>
              <a:t>지도교수 이원철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김경민</a:t>
            </a:r>
            <a:endParaRPr lang="en-US" altLang="ko-KR" sz="9600" b="1" dirty="0"/>
          </a:p>
          <a:p>
            <a:pPr algn="r"/>
            <a:r>
              <a:rPr lang="ko-KR" altLang="en-US" sz="9600" b="1" dirty="0" err="1"/>
              <a:t>신종현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김동준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오정식</a:t>
            </a:r>
            <a:endParaRPr lang="en-US" altLang="ko-KR" sz="9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8F7BC-B426-40EE-BAA4-9FDCCA48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15"/>
            <a:ext cx="12192000" cy="24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9EA9588-71B5-4980-A041-20E8FC9C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대표</a:t>
            </a:r>
          </a:p>
        </p:txBody>
      </p:sp>
    </p:spTree>
    <p:extLst>
      <p:ext uri="{BB962C8B-B14F-4D97-AF65-F5344CB8AC3E}">
        <p14:creationId xmlns:p14="http://schemas.microsoft.com/office/powerpoint/2010/main" val="12274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2ACA0F-23FF-4027-AAF3-DE150EEE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94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8177CF-5D9E-41A1-AF13-45A6AE71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570" y="416593"/>
            <a:ext cx="9593430" cy="5791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7C14A3-2DE5-49C0-A276-21047142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733" y="1136983"/>
            <a:ext cx="6650241" cy="33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71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직원</a:t>
            </a:r>
          </a:p>
        </p:txBody>
      </p:sp>
    </p:spTree>
    <p:extLst>
      <p:ext uri="{BB962C8B-B14F-4D97-AF65-F5344CB8AC3E}">
        <p14:creationId xmlns:p14="http://schemas.microsoft.com/office/powerpoint/2010/main" val="246634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C3541-5EFC-4998-9790-41E53B46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CC22B-9F6C-4621-8D63-6FE8EC85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27C6C-CD68-490F-86AF-1CACBB44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6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C0F39D-26A9-49C0-9C0A-14914F33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474" y="531846"/>
            <a:ext cx="9591525" cy="57943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DB03AE-CC53-400A-AA29-9F359F664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976" y="1898416"/>
            <a:ext cx="3911266" cy="31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17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추억</vt:lpstr>
      <vt:lpstr> 회사 업무 관리 시스템 BlackFourTeen </vt:lpstr>
      <vt:lpstr>PowerPoint 프레젠테이션</vt:lpstr>
      <vt:lpstr>PowerPoint 프레젠테이션</vt:lpstr>
      <vt:lpstr>직원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24</cp:revision>
  <dcterms:created xsi:type="dcterms:W3CDTF">2020-09-14T10:21:52Z</dcterms:created>
  <dcterms:modified xsi:type="dcterms:W3CDTF">2020-10-07T12:57:30Z</dcterms:modified>
</cp:coreProperties>
</file>