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60" r:id="rId2"/>
    <p:sldId id="275" r:id="rId3"/>
    <p:sldId id="274" r:id="rId4"/>
    <p:sldId id="262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2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73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5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0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7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00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3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5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3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8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1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54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31A4A-1749-4625-BDAE-EDCD37C1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055418"/>
          </a:xfrm>
        </p:spPr>
        <p:txBody>
          <a:bodyPr/>
          <a:lstStyle/>
          <a:p>
            <a:pPr algn="ctr"/>
            <a:br>
              <a:rPr lang="en-US" altLang="ko-KR" dirty="0"/>
            </a:br>
            <a:r>
              <a:rPr lang="ko-KR" altLang="en-US" sz="8000" b="1" dirty="0"/>
              <a:t>회사 업무 관리 시스템</a:t>
            </a:r>
            <a:br>
              <a:rPr lang="en-US" altLang="ko-KR" sz="8000" b="1" dirty="0"/>
            </a:br>
            <a:r>
              <a:rPr lang="en-US" altLang="ko-KR" sz="5000" b="1" dirty="0" err="1"/>
              <a:t>BlackFourTeen</a:t>
            </a:r>
            <a:br>
              <a:rPr lang="en-US" altLang="ko-KR" sz="8000" b="1" dirty="0"/>
            </a:b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DC508-B3D5-4099-A18E-4221C8972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2805" y="3888608"/>
            <a:ext cx="2589195" cy="2290812"/>
          </a:xfrm>
        </p:spPr>
        <p:txBody>
          <a:bodyPr>
            <a:normAutofit fontScale="25000" lnSpcReduction="20000"/>
          </a:bodyPr>
          <a:lstStyle/>
          <a:p>
            <a:endParaRPr lang="en-US" altLang="ko-KR" dirty="0"/>
          </a:p>
          <a:p>
            <a:endParaRPr lang="en-US" altLang="ko-KR" sz="1200" dirty="0"/>
          </a:p>
          <a:p>
            <a:pPr algn="r"/>
            <a:r>
              <a:rPr lang="ko-KR" altLang="en-US" sz="9600" dirty="0"/>
              <a:t> </a:t>
            </a:r>
            <a:r>
              <a:rPr lang="ko-KR" altLang="en-US" sz="9600" b="1" dirty="0"/>
              <a:t>지도교수 이원철</a:t>
            </a:r>
            <a:endParaRPr lang="en-US" altLang="ko-KR" sz="9600" b="1" dirty="0"/>
          </a:p>
          <a:p>
            <a:pPr algn="r"/>
            <a:r>
              <a:rPr lang="ko-KR" altLang="en-US" sz="9600" b="1" dirty="0"/>
              <a:t>김경민</a:t>
            </a:r>
            <a:endParaRPr lang="en-US" altLang="ko-KR" sz="9600" b="1" dirty="0"/>
          </a:p>
          <a:p>
            <a:pPr algn="r"/>
            <a:r>
              <a:rPr lang="ko-KR" altLang="en-US" sz="9600" b="1" dirty="0" err="1"/>
              <a:t>신종현</a:t>
            </a:r>
            <a:endParaRPr lang="en-US" altLang="ko-KR" sz="9600" b="1" dirty="0"/>
          </a:p>
          <a:p>
            <a:pPr algn="r"/>
            <a:r>
              <a:rPr lang="ko-KR" altLang="en-US" sz="9600" b="1" dirty="0"/>
              <a:t>김동준</a:t>
            </a:r>
            <a:endParaRPr lang="en-US" altLang="ko-KR" sz="9600" b="1" dirty="0"/>
          </a:p>
          <a:p>
            <a:pPr algn="r"/>
            <a:r>
              <a:rPr lang="ko-KR" altLang="en-US" sz="9600" b="1" dirty="0"/>
              <a:t>오정식</a:t>
            </a:r>
            <a:endParaRPr lang="en-US" altLang="ko-KR" sz="96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8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A8F7BC-B426-40EE-BAA4-9FDCCA48A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15"/>
            <a:ext cx="12192000" cy="2420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86901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71285-CFB7-4413-AF57-6854F9C9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7B196-41B4-4928-BB5E-235678C00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1420F5-BE66-4717-8778-10080205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008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DEA636-4461-4739-B38E-8A51BD4606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0"/>
          <a:stretch/>
        </p:blipFill>
        <p:spPr>
          <a:xfrm>
            <a:off x="2588964" y="0"/>
            <a:ext cx="9666869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39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FC0DB-860B-4FE2-B01E-9A0F6D6F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06F52-DBD2-4961-B21B-96C468A1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E51C1B-F89B-4AB3-B41D-34683B284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008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7B8A3C-A247-4664-A70C-79F6E2A8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8"/>
          <a:stretch/>
        </p:blipFill>
        <p:spPr>
          <a:xfrm>
            <a:off x="2644048" y="0"/>
            <a:ext cx="9547952" cy="65109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812596-A0F4-46CA-BA9E-22BC482F3F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39" t="9162" r="4356" b="4527"/>
          <a:stretch/>
        </p:blipFill>
        <p:spPr>
          <a:xfrm>
            <a:off x="7066625" y="1737359"/>
            <a:ext cx="5042518" cy="413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71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88B7CFF-1B4D-4A4A-BF05-B86B093EA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>
            <a:normAutofit/>
          </a:bodyPr>
          <a:lstStyle/>
          <a:p>
            <a:pPr algn="ctr"/>
            <a:r>
              <a:rPr lang="ko-KR" altLang="en-US" sz="10000" b="1" dirty="0"/>
              <a:t>시스템관리자</a:t>
            </a:r>
          </a:p>
        </p:txBody>
      </p:sp>
    </p:spTree>
    <p:extLst>
      <p:ext uri="{BB962C8B-B14F-4D97-AF65-F5344CB8AC3E}">
        <p14:creationId xmlns:p14="http://schemas.microsoft.com/office/powerpoint/2010/main" val="4250486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70841-40C5-43E0-8476-D2F04790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FECB5A-3563-4ED6-9A72-DD0559C2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A6AF66-64C4-4308-9B8D-359D5379C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44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0AB0-8657-4B33-8E03-DB994A60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CE125-9337-4111-B169-5CCDA75A4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C2FAC9-EA0C-4889-8FDD-D6C62EE4F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" y="0"/>
            <a:ext cx="12190095" cy="6362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3147E0-47BE-4089-B466-5B747ACBC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0" y="1442937"/>
            <a:ext cx="4889500" cy="298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60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F7012-05BC-4579-969E-9F1798D1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C70C0-5245-4AB5-8516-A722AD382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F7541B-B840-427C-99A8-611DF2273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12201525" cy="6400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25516B-7521-4580-B4EF-492E628C4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316" y="1845734"/>
            <a:ext cx="5262563" cy="314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54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509252-071A-4CB9-85A2-1245D726D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15"/>
            <a:ext cx="12192000" cy="2420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A347CFC5-2D71-4187-8D38-5CBDB324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5823284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ko-KR" sz="8000" b="1" dirty="0"/>
            </a:br>
            <a:br>
              <a:rPr lang="en-US" altLang="ko-KR" sz="8000" b="1" dirty="0"/>
            </a:br>
            <a:br>
              <a:rPr lang="en-US" altLang="ko-KR" sz="8000" b="1" dirty="0"/>
            </a:br>
            <a:br>
              <a:rPr lang="en-US" altLang="ko-KR" sz="8000" b="1" dirty="0"/>
            </a:br>
            <a:br>
              <a:rPr lang="en-US" altLang="ko-KR" sz="8000" b="1" dirty="0"/>
            </a:br>
            <a:br>
              <a:rPr lang="en-US" altLang="ko-KR" sz="8000" b="1" dirty="0"/>
            </a:br>
            <a:r>
              <a:rPr lang="ko-KR" altLang="en-US" sz="8000" b="1" dirty="0"/>
              <a:t>이상입니다</a:t>
            </a:r>
            <a:br>
              <a:rPr lang="en-US" altLang="ko-KR" sz="8000" b="1" dirty="0"/>
            </a:br>
            <a:br>
              <a:rPr lang="en-US" altLang="ko-KR" sz="8000" b="1" dirty="0"/>
            </a:b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28145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8966F-D2ED-48A7-9BC0-4D1ACF5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689779"/>
          </a:xfrm>
        </p:spPr>
        <p:txBody>
          <a:bodyPr>
            <a:normAutofit/>
          </a:bodyPr>
          <a:lstStyle/>
          <a:p>
            <a:pPr algn="ctr"/>
            <a:r>
              <a:rPr lang="ko-KR" altLang="en-US" sz="10000" b="1" dirty="0"/>
              <a:t>업무 프로세스</a:t>
            </a:r>
          </a:p>
        </p:txBody>
      </p:sp>
    </p:spTree>
    <p:extLst>
      <p:ext uri="{BB962C8B-B14F-4D97-AF65-F5344CB8AC3E}">
        <p14:creationId xmlns:p14="http://schemas.microsoft.com/office/powerpoint/2010/main" val="3951007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358DDBD-7DA8-432D-81BA-4F0810B40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2000" cy="6273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857F3C5-2337-4415-9B54-D7E35396F632}"/>
              </a:ext>
            </a:extLst>
          </p:cNvPr>
          <p:cNvCxnSpPr>
            <a:cxnSpLocks/>
          </p:cNvCxnSpPr>
          <p:nvPr/>
        </p:nvCxnSpPr>
        <p:spPr>
          <a:xfrm flipV="1">
            <a:off x="2692400" y="698500"/>
            <a:ext cx="3175000" cy="21844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ABC09AF-4409-4EBC-B3EC-4EF01D658D70}"/>
              </a:ext>
            </a:extLst>
          </p:cNvPr>
          <p:cNvCxnSpPr>
            <a:cxnSpLocks/>
          </p:cNvCxnSpPr>
          <p:nvPr/>
        </p:nvCxnSpPr>
        <p:spPr>
          <a:xfrm flipV="1">
            <a:off x="2692400" y="2400300"/>
            <a:ext cx="3314700" cy="6477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7C2046E-3780-4D78-8DE9-5FF5063782B5}"/>
              </a:ext>
            </a:extLst>
          </p:cNvPr>
          <p:cNvCxnSpPr>
            <a:cxnSpLocks/>
          </p:cNvCxnSpPr>
          <p:nvPr/>
        </p:nvCxnSpPr>
        <p:spPr>
          <a:xfrm>
            <a:off x="2692400" y="3221935"/>
            <a:ext cx="3403600" cy="14121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96EFCE9-6F6C-49AB-A956-0D3AEDE2A4F2}"/>
              </a:ext>
            </a:extLst>
          </p:cNvPr>
          <p:cNvCxnSpPr/>
          <p:nvPr/>
        </p:nvCxnSpPr>
        <p:spPr>
          <a:xfrm flipH="1" flipV="1">
            <a:off x="2692400" y="3632200"/>
            <a:ext cx="3314700" cy="20193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D1E2A53-7B86-4569-8F54-7BE722677D53}"/>
              </a:ext>
            </a:extLst>
          </p:cNvPr>
          <p:cNvCxnSpPr>
            <a:cxnSpLocks/>
          </p:cNvCxnSpPr>
          <p:nvPr/>
        </p:nvCxnSpPr>
        <p:spPr>
          <a:xfrm>
            <a:off x="7289800" y="889000"/>
            <a:ext cx="0" cy="12065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08BC1DA-7A41-446A-9A1A-3AB075A177E8}"/>
              </a:ext>
            </a:extLst>
          </p:cNvPr>
          <p:cNvCxnSpPr>
            <a:cxnSpLocks/>
          </p:cNvCxnSpPr>
          <p:nvPr/>
        </p:nvCxnSpPr>
        <p:spPr>
          <a:xfrm>
            <a:off x="7289800" y="2688535"/>
            <a:ext cx="0" cy="14897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5221CE3-E240-4345-A85E-117915E4EA30}"/>
              </a:ext>
            </a:extLst>
          </p:cNvPr>
          <p:cNvCxnSpPr>
            <a:cxnSpLocks/>
          </p:cNvCxnSpPr>
          <p:nvPr/>
        </p:nvCxnSpPr>
        <p:spPr>
          <a:xfrm>
            <a:off x="7289800" y="4784035"/>
            <a:ext cx="0" cy="5880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48E36A0-FC5E-4A35-93C3-274A5E4B4C7B}"/>
              </a:ext>
            </a:extLst>
          </p:cNvPr>
          <p:cNvCxnSpPr/>
          <p:nvPr/>
        </p:nvCxnSpPr>
        <p:spPr>
          <a:xfrm flipV="1">
            <a:off x="8534400" y="152400"/>
            <a:ext cx="1168400" cy="3429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823B509-0336-4909-989C-9B30F45C6D72}"/>
              </a:ext>
            </a:extLst>
          </p:cNvPr>
          <p:cNvCxnSpPr>
            <a:cxnSpLocks/>
          </p:cNvCxnSpPr>
          <p:nvPr/>
        </p:nvCxnSpPr>
        <p:spPr>
          <a:xfrm flipV="1">
            <a:off x="8534400" y="495300"/>
            <a:ext cx="1168400" cy="101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19DDC87-BCF6-4E54-AA13-7EB64CEB7B3F}"/>
              </a:ext>
            </a:extLst>
          </p:cNvPr>
          <p:cNvCxnSpPr>
            <a:cxnSpLocks/>
          </p:cNvCxnSpPr>
          <p:nvPr/>
        </p:nvCxnSpPr>
        <p:spPr>
          <a:xfrm>
            <a:off x="8534400" y="647700"/>
            <a:ext cx="1168400" cy="50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8D9F14B-3F9D-4E8C-87E0-AD482EEBF8F9}"/>
              </a:ext>
            </a:extLst>
          </p:cNvPr>
          <p:cNvCxnSpPr>
            <a:cxnSpLocks/>
          </p:cNvCxnSpPr>
          <p:nvPr/>
        </p:nvCxnSpPr>
        <p:spPr>
          <a:xfrm flipV="1">
            <a:off x="8534400" y="1651000"/>
            <a:ext cx="1168400" cy="685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E287593-836B-454B-B37D-79B043DB35B6}"/>
              </a:ext>
            </a:extLst>
          </p:cNvPr>
          <p:cNvCxnSpPr>
            <a:cxnSpLocks/>
          </p:cNvCxnSpPr>
          <p:nvPr/>
        </p:nvCxnSpPr>
        <p:spPr>
          <a:xfrm flipV="1">
            <a:off x="8515350" y="1993900"/>
            <a:ext cx="1187450" cy="406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3C78D1D-D54F-4EC1-B665-CF90185D1B9C}"/>
              </a:ext>
            </a:extLst>
          </p:cNvPr>
          <p:cNvCxnSpPr>
            <a:cxnSpLocks/>
          </p:cNvCxnSpPr>
          <p:nvPr/>
        </p:nvCxnSpPr>
        <p:spPr>
          <a:xfrm flipV="1">
            <a:off x="8505825" y="2266950"/>
            <a:ext cx="1196975" cy="1651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D6EDEEE-F342-4D6E-BF65-D9794B9E1DFA}"/>
              </a:ext>
            </a:extLst>
          </p:cNvPr>
          <p:cNvCxnSpPr>
            <a:cxnSpLocks/>
          </p:cNvCxnSpPr>
          <p:nvPr/>
        </p:nvCxnSpPr>
        <p:spPr>
          <a:xfrm>
            <a:off x="8534400" y="2536825"/>
            <a:ext cx="11779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F65FFD6-6585-432A-9BB3-0DB91E2D6A4C}"/>
              </a:ext>
            </a:extLst>
          </p:cNvPr>
          <p:cNvCxnSpPr>
            <a:cxnSpLocks/>
          </p:cNvCxnSpPr>
          <p:nvPr/>
        </p:nvCxnSpPr>
        <p:spPr>
          <a:xfrm>
            <a:off x="8559800" y="2685360"/>
            <a:ext cx="1152525" cy="1975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A9A7D81-CF48-41E4-999E-2F0BB493C431}"/>
              </a:ext>
            </a:extLst>
          </p:cNvPr>
          <p:cNvCxnSpPr>
            <a:cxnSpLocks/>
          </p:cNvCxnSpPr>
          <p:nvPr/>
        </p:nvCxnSpPr>
        <p:spPr>
          <a:xfrm flipV="1">
            <a:off x="8480425" y="4035080"/>
            <a:ext cx="1231900" cy="3397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DE96D32-E74D-4E60-878B-E1861D7098BF}"/>
              </a:ext>
            </a:extLst>
          </p:cNvPr>
          <p:cNvCxnSpPr>
            <a:cxnSpLocks/>
          </p:cNvCxnSpPr>
          <p:nvPr/>
        </p:nvCxnSpPr>
        <p:spPr>
          <a:xfrm flipV="1">
            <a:off x="8505825" y="4356100"/>
            <a:ext cx="1206500" cy="945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91A5586-A210-4022-B8A1-01F445DB9BEE}"/>
              </a:ext>
            </a:extLst>
          </p:cNvPr>
          <p:cNvCxnSpPr>
            <a:cxnSpLocks/>
          </p:cNvCxnSpPr>
          <p:nvPr/>
        </p:nvCxnSpPr>
        <p:spPr>
          <a:xfrm>
            <a:off x="8559800" y="4541700"/>
            <a:ext cx="1177925" cy="1065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B822642-ACBE-4E30-AEAF-F5EF8946BF88}"/>
              </a:ext>
            </a:extLst>
          </p:cNvPr>
          <p:cNvCxnSpPr>
            <a:cxnSpLocks/>
          </p:cNvCxnSpPr>
          <p:nvPr/>
        </p:nvCxnSpPr>
        <p:spPr>
          <a:xfrm>
            <a:off x="8531225" y="4630599"/>
            <a:ext cx="1171575" cy="2938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824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F5A6576-B06D-4B46-BD6E-BF7E2355B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1522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94E0AEB-6ABF-4FF0-A741-DF6EACE89C13}"/>
              </a:ext>
            </a:extLst>
          </p:cNvPr>
          <p:cNvSpPr/>
          <p:nvPr/>
        </p:nvSpPr>
        <p:spPr>
          <a:xfrm>
            <a:off x="374573" y="2225407"/>
            <a:ext cx="1641514" cy="27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9DD634-1C79-4C0E-931A-66171FEF367D}"/>
              </a:ext>
            </a:extLst>
          </p:cNvPr>
          <p:cNvSpPr/>
          <p:nvPr/>
        </p:nvSpPr>
        <p:spPr>
          <a:xfrm>
            <a:off x="2487975" y="2225407"/>
            <a:ext cx="1641514" cy="27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666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8966F-D2ED-48A7-9BC0-4D1ACF5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689779"/>
          </a:xfrm>
        </p:spPr>
        <p:txBody>
          <a:bodyPr>
            <a:normAutofit/>
          </a:bodyPr>
          <a:lstStyle/>
          <a:p>
            <a:pPr algn="ctr"/>
            <a:r>
              <a:rPr lang="ko-KR" altLang="en-US" sz="10000" b="1" dirty="0"/>
              <a:t>직원</a:t>
            </a:r>
          </a:p>
        </p:txBody>
      </p:sp>
    </p:spTree>
    <p:extLst>
      <p:ext uri="{BB962C8B-B14F-4D97-AF65-F5344CB8AC3E}">
        <p14:creationId xmlns:p14="http://schemas.microsoft.com/office/powerpoint/2010/main" val="2466341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61F885A-0064-4154-9321-7A868844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3261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8EC915-D65C-4103-AD22-9C0C0A40A5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8"/>
          <a:stretch/>
        </p:blipFill>
        <p:spPr>
          <a:xfrm>
            <a:off x="2574524" y="-1"/>
            <a:ext cx="9617476" cy="63261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DF4C5F-ADB7-41B8-ADFD-0958F32A0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013" y="3163076"/>
            <a:ext cx="4805452" cy="335657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3828D9C-3F17-430D-8453-1002ACD5D7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555" y="717037"/>
            <a:ext cx="74866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55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B040D-38F4-42E3-8119-C5AA4E92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D2D76C-01E2-4539-B133-D950042C9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97A9AA-F37E-4937-BF7B-5B4C511E7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3261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0884DE-932F-40AA-9F9B-B81AB2B60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00" y="-1"/>
            <a:ext cx="480060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3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9EA9588-71B5-4980-A041-20E8FC9C6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>
            <a:normAutofit/>
          </a:bodyPr>
          <a:lstStyle/>
          <a:p>
            <a:pPr algn="ctr"/>
            <a:r>
              <a:rPr lang="ko-KR" altLang="en-US" sz="10000" b="1" dirty="0"/>
              <a:t>대표</a:t>
            </a:r>
          </a:p>
        </p:txBody>
      </p:sp>
    </p:spTree>
    <p:extLst>
      <p:ext uri="{BB962C8B-B14F-4D97-AF65-F5344CB8AC3E}">
        <p14:creationId xmlns:p14="http://schemas.microsoft.com/office/powerpoint/2010/main" val="122742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EB2649D-785F-43CE-BEF2-2814CA870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04675" cy="64008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F4423B-A9EE-4D36-9842-FCC6A3AC4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980" y="1135900"/>
            <a:ext cx="4805452" cy="335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39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</TotalTime>
  <Words>29</Words>
  <Application>Microsoft Office PowerPoint</Application>
  <PresentationFormat>와이드스크린</PresentationFormat>
  <Paragraphs>18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추억</vt:lpstr>
      <vt:lpstr> 회사 업무 관리 시스템 BlackFourTeen </vt:lpstr>
      <vt:lpstr>업무 프로세스</vt:lpstr>
      <vt:lpstr>PowerPoint 프레젠테이션</vt:lpstr>
      <vt:lpstr>PowerPoint 프레젠테이션</vt:lpstr>
      <vt:lpstr>직원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     이상입니다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오정식</dc:creator>
  <cp:lastModifiedBy>dhkd7860@naver.com</cp:lastModifiedBy>
  <cp:revision>23</cp:revision>
  <dcterms:created xsi:type="dcterms:W3CDTF">2020-09-14T10:21:52Z</dcterms:created>
  <dcterms:modified xsi:type="dcterms:W3CDTF">2020-09-23T10:58:43Z</dcterms:modified>
</cp:coreProperties>
</file>