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63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5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79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464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842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40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508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331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4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1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2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3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156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8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5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8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2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3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BAE-ED9B-48D3-9F60-B27C190DB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회사업무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25580-3818-439E-B19C-D5B793F11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						                              20145107 </a:t>
            </a:r>
            <a:r>
              <a:rPr lang="ko-KR" altLang="en-US" dirty="0"/>
              <a:t>김동준</a:t>
            </a:r>
          </a:p>
        </p:txBody>
      </p:sp>
    </p:spTree>
    <p:extLst>
      <p:ext uri="{BB962C8B-B14F-4D97-AF65-F5344CB8AC3E}">
        <p14:creationId xmlns:p14="http://schemas.microsoft.com/office/powerpoint/2010/main" val="204602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B6FE0-8C5B-4958-8208-B56D435B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50" y="1258614"/>
            <a:ext cx="10839949" cy="905256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0" i="0" dirty="0">
                <a:solidFill>
                  <a:srgbClr val="002060"/>
                </a:solidFill>
                <a:effectLst/>
                <a:latin typeface="Open Sans"/>
              </a:rPr>
              <a:t>기업 업무</a:t>
            </a:r>
            <a:r>
              <a:rPr lang="en-US" altLang="ko-KR" sz="2800" b="0" i="0" dirty="0">
                <a:solidFill>
                  <a:srgbClr val="002060"/>
                </a:solidFill>
                <a:effectLst/>
                <a:latin typeface="Open Sans"/>
              </a:rPr>
              <a:t>, </a:t>
            </a:r>
            <a:r>
              <a:rPr lang="ko-KR" altLang="en-US" sz="2800" b="0" i="0" dirty="0">
                <a:solidFill>
                  <a:srgbClr val="002060"/>
                </a:solidFill>
                <a:effectLst/>
                <a:latin typeface="Open Sans"/>
              </a:rPr>
              <a:t>고객 관리 목적에 따라 다양한 서비스를 제공하는 </a:t>
            </a:r>
            <a:br>
              <a:rPr lang="en-US" altLang="ko-KR" sz="2800" b="0" i="0" dirty="0">
                <a:solidFill>
                  <a:srgbClr val="002060"/>
                </a:solidFill>
                <a:effectLst/>
                <a:latin typeface="Open Sans"/>
              </a:rPr>
            </a:br>
            <a:r>
              <a:rPr lang="ko-KR" altLang="en-US" sz="2800" dirty="0">
                <a:solidFill>
                  <a:srgbClr val="002060"/>
                </a:solidFill>
                <a:latin typeface="Open Sans"/>
              </a:rPr>
              <a:t>웹 방식 프로그램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B886CF-2F8C-4266-9AE6-D26BB6FB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2625725"/>
            <a:ext cx="7877175" cy="3181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C7ACD2-82F4-4D6F-A719-5CD3E537F342}"/>
              </a:ext>
            </a:extLst>
          </p:cNvPr>
          <p:cNvSpPr txBox="1"/>
          <p:nvPr/>
        </p:nvSpPr>
        <p:spPr>
          <a:xfrm>
            <a:off x="1534510" y="635774"/>
            <a:ext cx="797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아톡</a:t>
            </a:r>
            <a:r>
              <a:rPr lang="en-US" altLang="ko-KR" sz="2400" dirty="0"/>
              <a:t>biz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390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D7539-9AF5-4317-8769-8378B0536CF1}"/>
              </a:ext>
            </a:extLst>
          </p:cNvPr>
          <p:cNvSpPr txBox="1"/>
          <p:nvPr/>
        </p:nvSpPr>
        <p:spPr>
          <a:xfrm>
            <a:off x="1313792" y="1003636"/>
            <a:ext cx="797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각종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65F24-01D5-41A6-A9B1-F3B5FA66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38" y="1652012"/>
            <a:ext cx="6058228" cy="41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849F-5EBA-484E-9EA4-AB3ABB2B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33097"/>
            <a:ext cx="9253728" cy="905256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/>
              <a:t>고객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23985-C91A-4E13-AC90-7F6A4B07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47" y="933953"/>
            <a:ext cx="5071898" cy="49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9E9F9-9AE1-4199-8228-ADBB2312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0493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/>
              <a:t>조직그룹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C90CA2-BDD4-4F81-A683-642D07DB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23" y="1587063"/>
            <a:ext cx="4862677" cy="44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24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41D06-BDCA-43C0-8521-AA98B647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8889122" cy="489316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err="1"/>
              <a:t>패쇄형</a:t>
            </a:r>
            <a:r>
              <a:rPr lang="ko-KR" altLang="en-US" sz="2400" dirty="0"/>
              <a:t> 채팅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044DC-5C73-42A5-B895-DB4B5EF4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6" y="1226791"/>
            <a:ext cx="5428593" cy="50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DDC7-E93E-41D6-8614-7BE62CFF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998483"/>
            <a:ext cx="9601196" cy="5077082"/>
          </a:xfrm>
        </p:spPr>
        <p:txBody>
          <a:bodyPr>
            <a:normAutofit/>
          </a:bodyPr>
          <a:lstStyle/>
          <a:p>
            <a:endParaRPr lang="en-US" altLang="ko-KR" sz="7000" dirty="0"/>
          </a:p>
          <a:p>
            <a:pPr algn="ctr"/>
            <a:r>
              <a:rPr lang="ko-KR" altLang="en-US" sz="10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7673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36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Open Sans</vt:lpstr>
      <vt:lpstr>돋움</vt:lpstr>
      <vt:lpstr>Arial</vt:lpstr>
      <vt:lpstr>Garamond</vt:lpstr>
      <vt:lpstr>자연주의</vt:lpstr>
      <vt:lpstr>회사업무 관리</vt:lpstr>
      <vt:lpstr>기업 업무, 고객 관리 목적에 따라 다양한 서비스를 제공하는  웹 방식 프로그램</vt:lpstr>
      <vt:lpstr>PowerPoint 프레젠테이션</vt:lpstr>
      <vt:lpstr>고객 관리</vt:lpstr>
      <vt:lpstr>조직그룹</vt:lpstr>
      <vt:lpstr>패쇄형 채팅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회사업무관리</dc:title>
  <dc:creator>Kim Dong Jun</dc:creator>
  <cp:lastModifiedBy>Kim Dong Jun</cp:lastModifiedBy>
  <cp:revision>6</cp:revision>
  <dcterms:created xsi:type="dcterms:W3CDTF">2020-09-08T11:48:56Z</dcterms:created>
  <dcterms:modified xsi:type="dcterms:W3CDTF">2020-09-08T18:49:13Z</dcterms:modified>
</cp:coreProperties>
</file>