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85E2-15D4-44A9-8F02-C80CD7DA5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5F09F-5269-4FE1-8222-99087CB9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1812-DE33-490E-A735-F9BA70FF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8556-8125-4C36-8870-8AA548CC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3CE6-4BE7-4544-91AE-C6A14617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269F-8B3C-4428-B694-1A91675E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DAFB6-952C-4FAB-BC42-D880B226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27CA-026A-4B08-8A3D-489E727D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D431-FECC-454C-B31D-2B03CC2E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3B1F-2E75-4C77-8864-AB8A8572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24562-822B-4270-960B-DDAD967E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CBF9F-0972-49A9-B1EB-35F8B3B5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9CCE-E0DE-429D-B821-7F2CFA15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708A-D236-484D-9E3B-38CD85F1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03A0E-58F8-450C-95AF-4327037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9391-13F3-4108-8F26-FBB3117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5A74-D1DB-47AD-B74C-F11E8AB5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5B52-0A23-4CE5-ABE9-B3A2E481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EFB1-EDC2-4102-B0BA-925A09D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F490-7559-4945-812D-B6848333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1A8-09AA-4560-ACFD-0D934697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CF79-3299-4A03-934E-2C0AA68B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C080-14B0-4BC4-8105-55264341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484E-424D-4901-8B30-D9D24E5F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73BF-0970-49F8-BB4A-39390EF6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8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6E1D-6A7A-4DDC-8D31-DB3489DF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4C6F-2DBC-4DE4-8420-53AC5C0C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866B5-E596-4D02-9980-158C615D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818B8-B349-4B7B-B4E7-7FE63B12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CE00-F3AA-4E60-8B28-B5452E4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B8A0C-EDA8-42F8-BA29-55A7987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1891-B950-4CE8-AA9F-A228BE56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908-70AC-430E-9329-DD38F105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8E086-75EC-48D6-A77B-A31D60E4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56E1A-7D48-48C7-BB30-0828BAD4E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171CB-5BAE-4431-BD2E-F26A8B77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6F0AF-277F-4EFB-AA84-E9B6E55D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CDFCF-B02C-4C37-836C-7CE39EF0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136BB-CD50-4E2F-AF05-6AA9593E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5781-74EE-4E55-89B2-ECBC924B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61FBB-4B81-4833-9EC4-87F4771C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0B6CC-E995-43DD-8983-643B5E61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6A6D-E23C-4BF2-9C61-967C5539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CAA5E-CB71-4CB2-9B45-5F16E67A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E07D2-5BD3-4F22-97BF-9E30F418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4603-C114-4EE0-86C8-D43C7C13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284A-8203-4CDC-9D87-F31BE2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B879-81F1-4ADE-A84E-C9CC17A5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E4B8-0F57-4B70-8566-01C6B4BF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64F6-A5D7-47E5-9D86-952BB5BE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D798C-37DB-4074-A27A-293B3083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636D-E73B-4144-9D73-B778244C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8A32-E11E-4830-BB98-C185AAAA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95B47-C3CC-4DF7-AD71-03504F19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7DCE0-5C50-4D22-9DD6-375FE193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51E3A-B1C9-4019-A522-6C9AD0E8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BA29-6987-4A85-BC05-351F3D21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2A22-6268-4F5E-9762-9B52CEC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E819-80CA-4FDF-A9E0-0EE2779D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1F5D-12E8-40BD-B6E1-E0EE2AEE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1759-B95E-4608-B713-76A328E7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4272-98CC-416F-A399-14209457454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1B8F-CE8F-43AD-831B-46DC6850B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5D7E-E219-4FA7-9590-510E34DA5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8E0D-6C14-48A7-95B5-9823910E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5A34-E82B-4F35-BEEF-DB7679921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asdwferghtyjhrgs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8D478-5FBD-4414-B612-4A7CDD14A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asdwferghtyjhrgs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asdwferghtyjhrgs</dc:title>
  <dc:creator>Nhan Hoang Quang</dc:creator>
  <cp:lastModifiedBy>Nhan Hoang Quang</cp:lastModifiedBy>
  <cp:revision>1</cp:revision>
  <dcterms:created xsi:type="dcterms:W3CDTF">2022-12-07T14:12:53Z</dcterms:created>
  <dcterms:modified xsi:type="dcterms:W3CDTF">2022-12-07T14:13:05Z</dcterms:modified>
</cp:coreProperties>
</file>