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1A0FA9-A1AF-4D45-982F-45584D0C1A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5518AD-F51F-495A-B4B6-A7BE2DBA38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CB06A98E-6CF5-4107-BAE4-2B5F8E39F756}" type="author"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fld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>
              <a:gd name="textAreaLeft" fmla="*/ 1080 w 7200"/>
              <a:gd name="textAreaRight" fmla="*/ 6120 w 7200"/>
              <a:gd name="textAreaTop" fmla="*/ 1080 h 487440"/>
              <a:gd name="textAreaBottom" fmla="*/ 486360 h 487440"/>
            </a:gdLst>
            <a:ahLst/>
            <a:rect l="textAreaLeft" t="textAreaTop" r="textAreaRight" b="textAreaBottom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0800" stAng="10800000" swAng="-5400000"/>
                <a:lnTo>
                  <a:pt x="10800" y="1393714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1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2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DF6980B7-FF57-4251-B289-8161D88AC5B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1900800" y="5204880"/>
            <a:ext cx="746532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984B559-1B6F-4565-9AC2-808C67B06ED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5644080" y="519480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974160" y="519444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>
              <a:gd name="textAreaLeft" fmla="*/ 1440 w 10800"/>
              <a:gd name="textAreaRight" fmla="*/ 9360 w 10800"/>
              <a:gd name="textAreaTop" fmla="*/ 1440 h 3700800"/>
              <a:gd name="textAreaBottom" fmla="*/ 3699360 h 3700800"/>
            </a:gdLst>
            <a:ahLst/>
            <a:rect l="textAreaLeft" t="textAreaTop" r="textAreaRight" b="textAreaBottom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10800" stAng="10800000" swAng="-5400000"/>
                <a:lnTo>
                  <a:pt x="10800" y="7163535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4000" y="3279600"/>
            <a:ext cx="90000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Video Game development in Lua using the LÖVE2d Engine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Overview of the Workshop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29560" y="1283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Talk briefly about video game History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Overview the common principles/workflow of video game development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Walk through the basics of Lua and LÖVE2d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Write some basic applications in LÖVE2d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Finally we will make Pong!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 rot="21573600">
            <a:off x="8525880" y="-3240"/>
            <a:ext cx="1558080" cy="182628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08CB89-8050-437E-801E-2898A40DE44B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Video game History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Dates back to the 1950s where they were simple electronic games using the  display as output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1970 first consumer video game released in arcades was Computer Space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Followed by Pong in 1971 and the first console the Magnavox Odyssey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Today video games are one the largest pieces of popular culture across the world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One of the largest markets in entertainment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One of the top 10 hobbies in the world!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5174280" y="1143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174280" y="1143000"/>
            <a:ext cx="2140920" cy="1605600"/>
          </a:xfrm>
          <a:prstGeom prst="rect">
            <a:avLst/>
          </a:prstGeom>
          <a:ln w="1080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5174280" y="2944800"/>
            <a:ext cx="1226520" cy="1486440"/>
          </a:xfrm>
          <a:prstGeom prst="rect">
            <a:avLst/>
          </a:prstGeom>
          <a:ln w="10800"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8430840" y="1143000"/>
            <a:ext cx="1170360" cy="1600200"/>
          </a:xfrm>
          <a:prstGeom prst="rect">
            <a:avLst/>
          </a:prstGeom>
          <a:ln w="10800">
            <a:noFill/>
          </a:ln>
        </p:spPr>
      </p:pic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7772400" y="2863440"/>
            <a:ext cx="1828800" cy="1479960"/>
          </a:xfrm>
          <a:prstGeom prst="rect">
            <a:avLst/>
          </a:prstGeom>
          <a:ln w="1080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3E35C3-FF9B-4741-99E8-9227A15237E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Video game Development Principles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1742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87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Production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Programming, art design, asset creation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Refining game play loop and inputs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Level design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Testing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Beta testing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Feedback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Refinement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Accessibility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Playability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457200" y="1371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Conceptualize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Brainstorming, research, refinement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Pre-Production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Storyboards, wire frames, mock ups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Game play loop, objectives, prodcution, pacing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Choosing an engine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Lore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Art style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EFE433-1014-45F4-BD9C-7CA841494ED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Video game Development Principles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1742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Post launch support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Bug fixes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DLC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Community management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457200" y="1371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Launch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Marketing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Profit??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Advertisements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Crowdfunding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220288-81F1-437D-86E1-1F1F68164BE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Tools of Game Development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Engines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Unreal, Unity, Godot, LOVE2D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Languages: Rust, C++, C#, Lua, python, and more!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Modeling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Blender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Asset Forge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Image editing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Photoshop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Illustrator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Canva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Assets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Kenney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Unity Asset Store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Open Game Art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Sites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Gamedev.net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IndieDB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Gamedev undergound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Education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Unity Learn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Unreal Tutorials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Youtube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429000" y="3886200"/>
            <a:ext cx="1143000" cy="1143000"/>
          </a:xfrm>
          <a:prstGeom prst="rect">
            <a:avLst/>
          </a:prstGeom>
          <a:ln w="1080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3431160" y="2288160"/>
            <a:ext cx="1369440" cy="1369440"/>
          </a:xfrm>
          <a:prstGeom prst="rect">
            <a:avLst/>
          </a:prstGeom>
          <a:ln w="1080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8001000" y="914400"/>
            <a:ext cx="1813680" cy="1017720"/>
          </a:xfrm>
          <a:prstGeom prst="rect">
            <a:avLst/>
          </a:prstGeom>
          <a:ln w="1080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6E9C99-E538-4199-B7E1-A5FAB252DEF5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Lua Basics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Dynamically typed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Interpreted language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Used quite commonly for configurations, scripting, game dev, and much more!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Demo/Learning Time!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7008120" y="1326600"/>
            <a:ext cx="2571480" cy="2571480"/>
          </a:xfrm>
          <a:prstGeom prst="rect">
            <a:avLst/>
          </a:prstGeom>
          <a:ln w="1080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DC5308-0AB2-448E-949D-CC512795C0F0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LibreOffice/24.2.0.2$Linux_X86_64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2024-01-25T18:54:56Z</dcterms:created>
  <dc:creator/>
  <dc:description/>
  <dc:language>en-US</dc:language>
  <cp:lastModifiedBy/>
  <cp:lastPrinted>2024-01-25T19:30:15Z</cp:lastPrinted>
  <dcterms:modified xsi:type="dcterms:W3CDTF">2024-01-25T19:30:18Z</dcterms:modified>
  <cp:revision>3</cp:revision>
  <dc:subject/>
  <dc:title>Portfolio</dc:title>
</cp:coreProperties>
</file>