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69" r:id="rId6"/>
    <p:sldId id="259" r:id="rId7"/>
    <p:sldId id="266" r:id="rId8"/>
    <p:sldId id="272" r:id="rId9"/>
    <p:sldId id="270" r:id="rId10"/>
    <p:sldId id="258" r:id="rId11"/>
    <p:sldId id="262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EXP(Coefficient)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dLbl>
              <c:idx val="1"/>
              <c:numFmt formatCode="#,##0.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Intercept</c:v>
                </c:pt>
                <c:pt idx="1">
                  <c:v>GRE</c:v>
                </c:pt>
                <c:pt idx="2">
                  <c:v>GPA</c:v>
                </c:pt>
                <c:pt idx="3">
                  <c:v>Prestige 2</c:v>
                </c:pt>
                <c:pt idx="4">
                  <c:v>Prestige 3</c:v>
                </c:pt>
                <c:pt idx="5">
                  <c:v>Prestige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2.0714942069605172E-2</c:v>
                </c:pt>
                <c:pt idx="1">
                  <c:v>1.0022024217756431</c:v>
                </c:pt>
                <c:pt idx="2">
                  <c:v>2.1799457692483717</c:v>
                </c:pt>
                <c:pt idx="3">
                  <c:v>0.50656633319935351</c:v>
                </c:pt>
                <c:pt idx="4">
                  <c:v>0.26218628930498067</c:v>
                </c:pt>
                <c:pt idx="5">
                  <c:v>0.21152755611983615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Std Error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Intercept</c:v>
                </c:pt>
                <c:pt idx="1">
                  <c:v>GRE</c:v>
                </c:pt>
                <c:pt idx="2">
                  <c:v>GPA</c:v>
                </c:pt>
                <c:pt idx="3">
                  <c:v>Prestige 2</c:v>
                </c:pt>
                <c:pt idx="4">
                  <c:v>Prestige 3</c:v>
                </c:pt>
                <c:pt idx="5">
                  <c:v>Prestige 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1.1419999999999999</c:v>
                </c:pt>
                <c:pt idx="1">
                  <c:v>1E-3</c:v>
                </c:pt>
                <c:pt idx="2">
                  <c:v>0.33300000000000002</c:v>
                </c:pt>
                <c:pt idx="3">
                  <c:v>0.13700000000000001</c:v>
                </c:pt>
                <c:pt idx="4">
                  <c:v>0.34499999999999997</c:v>
                </c:pt>
                <c:pt idx="5">
                  <c:v>0.41699999999999998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6702840"/>
        <c:axId val="226703232"/>
      </c:barChart>
      <c:catAx>
        <c:axId val="22670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03232"/>
        <c:crosses val="autoZero"/>
        <c:auto val="1"/>
        <c:lblAlgn val="ctr"/>
        <c:lblOffset val="100"/>
        <c:noMultiLvlLbl val="0"/>
      </c:catAx>
      <c:valAx>
        <c:axId val="22670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02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1. Preparing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a) Drop Null Values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b) Created Dummy Variables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c) Created Intercept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2. Analyzing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a) Data Summary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b) Plotting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3. </a:t>
          </a:r>
          <a:br>
            <a:rPr lang="en-US" dirty="0" smtClean="0"/>
          </a:br>
          <a:r>
            <a:rPr lang="en-US" dirty="0" smtClean="0"/>
            <a:t>Building Model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a) Logistic Regression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1. Preparing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a) Drop Null Values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b) Created Dummy Variables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c) Created Intercept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2. Analyzing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a) Data Summary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b) Plotting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3. </a:t>
          </a:r>
          <a:br>
            <a:rPr lang="en-US" dirty="0" smtClean="0"/>
          </a:br>
          <a:r>
            <a:rPr lang="en-US" dirty="0" smtClean="0"/>
            <a:t>Building Model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a) Logistic Regression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C135714-B05F-4041-A95C-7C24888A37C3}" type="presOf" srcId="{F9D46839-CD06-4669-AAE4-4D1E9AFEDA78}" destId="{59179C9B-8BA4-4AC7-ACB1-A12DE00142E2}" srcOrd="0" destOrd="0" presId="urn:microsoft.com/office/officeart/2005/8/layout/hList9"/>
    <dgm:cxn modelId="{DCE7B80F-94B5-46D7-9E50-33E026036403}" type="presOf" srcId="{7CB6360B-4022-4E96-922B-A12DE0E2A39F}" destId="{1877502C-A892-4DC0-ADA6-FA065097BB90}" srcOrd="0" destOrd="0" presId="urn:microsoft.com/office/officeart/2005/8/layout/hList9"/>
    <dgm:cxn modelId="{A6E2AEBE-D3EF-4468-832E-527DD9597D8A}" type="presOf" srcId="{00C18FBF-3FF5-4C16-97CF-AF03740D7AB6}" destId="{0DC7A063-583D-4B0F-88B2-BD54F95D95AF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D21AC69E-CDC2-4DFF-B072-24900565554B}" type="presOf" srcId="{7CB6360B-4022-4E96-922B-A12DE0E2A39F}" destId="{D685DD23-B321-4B5E-842F-394CB33239FA}" srcOrd="1" destOrd="0" presId="urn:microsoft.com/office/officeart/2005/8/layout/hList9"/>
    <dgm:cxn modelId="{C4728F0E-494C-48E3-8172-C254E63B448B}" type="presOf" srcId="{D5197DDB-D5D2-499F-B255-CF7BB5AE2B43}" destId="{F660F4B9-35DB-4256-A868-A35C6DCCF6B2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28E6B4A4-0577-42AB-8674-F3B8A843F294}" type="presOf" srcId="{B4F1B46E-22B2-4721-950C-8704487586DC}" destId="{FC7ED273-8CFD-43C2-9C05-44FADF3E0637}" srcOrd="0" destOrd="0" presId="urn:microsoft.com/office/officeart/2005/8/layout/hList9"/>
    <dgm:cxn modelId="{0A27F8DA-6D52-4216-B8AA-82796EC517A5}" type="presOf" srcId="{6352CA33-6755-44BE-808F-400DA4CF80A7}" destId="{89E6DA6E-7A23-44BD-8A99-378091FF741D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B1EEE081-0469-4883-9644-31ACC91900C4}" type="presOf" srcId="{9D72CDD3-5859-43DB-BD75-0C3C30E3DE62}" destId="{6B08AC4B-4CEC-41E5-AE19-47A4E2720563}" srcOrd="0" destOrd="0" presId="urn:microsoft.com/office/officeart/2005/8/layout/hList9"/>
    <dgm:cxn modelId="{B2A56AAD-36E8-43FE-97F2-0062F2DC3EFA}" type="presOf" srcId="{D5197DDB-D5D2-499F-B255-CF7BB5AE2B43}" destId="{10C9E3CF-3A8F-4100-8ACD-91E2373197A2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803541E-9E20-4337-AF09-154636BFF70E}" type="presOf" srcId="{F2881FB1-6580-4F21-A283-BFAA6F91D5D2}" destId="{FD776C1E-557E-4553-9447-49B69EEC7907}" srcOrd="0" destOrd="0" presId="urn:microsoft.com/office/officeart/2005/8/layout/hList9"/>
    <dgm:cxn modelId="{1FC04612-9517-4AE1-BFD5-9D881CAE91CF}" type="presOf" srcId="{9614A323-64B1-4077-A841-022051EC749A}" destId="{AD2806AC-6A03-4F05-9F4D-F72EA0E56FBF}" srcOrd="0" destOrd="0" presId="urn:microsoft.com/office/officeart/2005/8/layout/hList9"/>
    <dgm:cxn modelId="{8C4DDC92-1788-4D09-A047-FCC104C08C8B}" type="presOf" srcId="{9614A323-64B1-4077-A841-022051EC749A}" destId="{F8977219-728E-448F-AE8B-46B14F4F17DE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307E607A-A442-490A-A21F-E3582C2EDC4D}" type="presOf" srcId="{F9D46839-CD06-4669-AAE4-4D1E9AFEDA78}" destId="{4AE7D907-B6F4-4647-AB3F-ABE94C438AE8}" srcOrd="1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F019F2DD-4555-4A43-A3ED-68CDF00C83EB}" type="presOf" srcId="{29E78340-8EBE-415C-B973-78A91A054B9C}" destId="{614EBA0E-D12B-447E-B378-B0FA2DEBEA2F}" srcOrd="0" destOrd="0" presId="urn:microsoft.com/office/officeart/2005/8/layout/hList9"/>
    <dgm:cxn modelId="{5528E403-B76E-4981-96DE-76C301046F1F}" type="presOf" srcId="{29E78340-8EBE-415C-B973-78A91A054B9C}" destId="{B12AEB83-0A64-4B36-BF01-B2F834861BAA}" srcOrd="1" destOrd="0" presId="urn:microsoft.com/office/officeart/2005/8/layout/hList9"/>
    <dgm:cxn modelId="{5CBFC061-A040-4EA8-AC5E-F70DB03429A2}" type="presOf" srcId="{9D72CDD3-5859-43DB-BD75-0C3C30E3DE62}" destId="{187D4E8C-5C91-4D00-870C-2C45D4EA263C}" srcOrd="1" destOrd="0" presId="urn:microsoft.com/office/officeart/2005/8/layout/hList9"/>
    <dgm:cxn modelId="{B73E1C57-2D9C-454C-8E26-CDD197EDC252}" type="presParOf" srcId="{0DC7A063-583D-4B0F-88B2-BD54F95D95AF}" destId="{3B23570A-ECC9-4DF8-BCB4-0465C69CBB88}" srcOrd="0" destOrd="0" presId="urn:microsoft.com/office/officeart/2005/8/layout/hList9"/>
    <dgm:cxn modelId="{4F52D0B6-A77D-4FC7-9FBD-F72371DB48BB}" type="presParOf" srcId="{0DC7A063-583D-4B0F-88B2-BD54F95D95AF}" destId="{FC66A233-6BBA-46AF-B2F6-28E379B158E2}" srcOrd="1" destOrd="0" presId="urn:microsoft.com/office/officeart/2005/8/layout/hList9"/>
    <dgm:cxn modelId="{06AFAF6E-5E10-4CB0-BF35-E2C3F7BACD65}" type="presParOf" srcId="{FC66A233-6BBA-46AF-B2F6-28E379B158E2}" destId="{46739A04-1AA3-49C6-8EA7-EB1DE975B900}" srcOrd="0" destOrd="0" presId="urn:microsoft.com/office/officeart/2005/8/layout/hList9"/>
    <dgm:cxn modelId="{4890C0A4-5D7C-44B0-A622-8F6B8AF7295F}" type="presParOf" srcId="{FC66A233-6BBA-46AF-B2F6-28E379B158E2}" destId="{535C6EC9-8098-42C5-8527-E62FF045E4EB}" srcOrd="1" destOrd="0" presId="urn:microsoft.com/office/officeart/2005/8/layout/hList9"/>
    <dgm:cxn modelId="{2BFE6C81-0323-4820-93D4-9F9315D5E5F1}" type="presParOf" srcId="{535C6EC9-8098-42C5-8527-E62FF045E4EB}" destId="{6B08AC4B-4CEC-41E5-AE19-47A4E2720563}" srcOrd="0" destOrd="0" presId="urn:microsoft.com/office/officeart/2005/8/layout/hList9"/>
    <dgm:cxn modelId="{2182CB87-6623-4CEC-A525-8C5CE7B1F32B}" type="presParOf" srcId="{535C6EC9-8098-42C5-8527-E62FF045E4EB}" destId="{187D4E8C-5C91-4D00-870C-2C45D4EA263C}" srcOrd="1" destOrd="0" presId="urn:microsoft.com/office/officeart/2005/8/layout/hList9"/>
    <dgm:cxn modelId="{D3BED2F4-FE0A-42BD-B89C-B15D5EDACE8A}" type="presParOf" srcId="{FC66A233-6BBA-46AF-B2F6-28E379B158E2}" destId="{ADF61BBD-28F4-4815-BC7F-82CF00464E8B}" srcOrd="2" destOrd="0" presId="urn:microsoft.com/office/officeart/2005/8/layout/hList9"/>
    <dgm:cxn modelId="{9AB30C09-AB20-4F52-B178-F9E224D93D3E}" type="presParOf" srcId="{ADF61BBD-28F4-4815-BC7F-82CF00464E8B}" destId="{59179C9B-8BA4-4AC7-ACB1-A12DE00142E2}" srcOrd="0" destOrd="0" presId="urn:microsoft.com/office/officeart/2005/8/layout/hList9"/>
    <dgm:cxn modelId="{C6E667B0-A450-4391-AA17-0BE527543754}" type="presParOf" srcId="{ADF61BBD-28F4-4815-BC7F-82CF00464E8B}" destId="{4AE7D907-B6F4-4647-AB3F-ABE94C438AE8}" srcOrd="1" destOrd="0" presId="urn:microsoft.com/office/officeart/2005/8/layout/hList9"/>
    <dgm:cxn modelId="{6C39ABDC-EE84-4680-8600-EAAE16592CE6}" type="presParOf" srcId="{FC66A233-6BBA-46AF-B2F6-28E379B158E2}" destId="{E50A9A83-9985-4184-A476-E3402BD8E76E}" srcOrd="3" destOrd="0" presId="urn:microsoft.com/office/officeart/2005/8/layout/hList9"/>
    <dgm:cxn modelId="{F8BBC401-4840-47EA-BD26-3B0C3721C5EA}" type="presParOf" srcId="{E50A9A83-9985-4184-A476-E3402BD8E76E}" destId="{1877502C-A892-4DC0-ADA6-FA065097BB90}" srcOrd="0" destOrd="0" presId="urn:microsoft.com/office/officeart/2005/8/layout/hList9"/>
    <dgm:cxn modelId="{BDD204FD-4BF9-40F7-9C24-07BC199AAA64}" type="presParOf" srcId="{E50A9A83-9985-4184-A476-E3402BD8E76E}" destId="{D685DD23-B321-4B5E-842F-394CB33239FA}" srcOrd="1" destOrd="0" presId="urn:microsoft.com/office/officeart/2005/8/layout/hList9"/>
    <dgm:cxn modelId="{E975E4E9-3B11-4232-9C67-5A0CEE853ED1}" type="presParOf" srcId="{0DC7A063-583D-4B0F-88B2-BD54F95D95AF}" destId="{3845DB9A-BEF3-4D5D-B9C7-5FC0456401AC}" srcOrd="2" destOrd="0" presId="urn:microsoft.com/office/officeart/2005/8/layout/hList9"/>
    <dgm:cxn modelId="{54F706BC-0263-4BAC-9FE4-B16AD5660ECF}" type="presParOf" srcId="{0DC7A063-583D-4B0F-88B2-BD54F95D95AF}" destId="{FC7ED273-8CFD-43C2-9C05-44FADF3E0637}" srcOrd="3" destOrd="0" presId="urn:microsoft.com/office/officeart/2005/8/layout/hList9"/>
    <dgm:cxn modelId="{8275EA26-9EDC-4511-93FC-F982E2B917C1}" type="presParOf" srcId="{0DC7A063-583D-4B0F-88B2-BD54F95D95AF}" destId="{13C564B0-C27E-4ABA-AFDA-59E145B256BA}" srcOrd="4" destOrd="0" presId="urn:microsoft.com/office/officeart/2005/8/layout/hList9"/>
    <dgm:cxn modelId="{C3CB7A0A-77D7-4882-8FE9-399BB3758CE2}" type="presParOf" srcId="{0DC7A063-583D-4B0F-88B2-BD54F95D95AF}" destId="{6300E233-87DF-4270-9808-160BFEB8A5BE}" srcOrd="5" destOrd="0" presId="urn:microsoft.com/office/officeart/2005/8/layout/hList9"/>
    <dgm:cxn modelId="{15FCBCBF-D902-4E14-B134-2F4F9CDC0F96}" type="presParOf" srcId="{0DC7A063-583D-4B0F-88B2-BD54F95D95AF}" destId="{6E53DEF7-499E-42EE-802D-59B2F8915392}" srcOrd="6" destOrd="0" presId="urn:microsoft.com/office/officeart/2005/8/layout/hList9"/>
    <dgm:cxn modelId="{0AFD15FA-F3D3-42F5-9E71-3F3E0DD467FE}" type="presParOf" srcId="{6E53DEF7-499E-42EE-802D-59B2F8915392}" destId="{E08C30D1-35EA-4D05-9731-5D01E3FCBD09}" srcOrd="0" destOrd="0" presId="urn:microsoft.com/office/officeart/2005/8/layout/hList9"/>
    <dgm:cxn modelId="{68FFFF45-D3B2-4BCF-AC0E-50D071B19F94}" type="presParOf" srcId="{6E53DEF7-499E-42EE-802D-59B2F8915392}" destId="{2F3BD88A-9166-4A26-B941-B9BAEE1A11D5}" srcOrd="1" destOrd="0" presId="urn:microsoft.com/office/officeart/2005/8/layout/hList9"/>
    <dgm:cxn modelId="{AC5A16E4-B22D-4E42-8E6F-0058AA6FE817}" type="presParOf" srcId="{2F3BD88A-9166-4A26-B941-B9BAEE1A11D5}" destId="{F660F4B9-35DB-4256-A868-A35C6DCCF6B2}" srcOrd="0" destOrd="0" presId="urn:microsoft.com/office/officeart/2005/8/layout/hList9"/>
    <dgm:cxn modelId="{CEE4F4AE-0266-428B-AC94-8C0DC17815A4}" type="presParOf" srcId="{2F3BD88A-9166-4A26-B941-B9BAEE1A11D5}" destId="{10C9E3CF-3A8F-4100-8ACD-91E2373197A2}" srcOrd="1" destOrd="0" presId="urn:microsoft.com/office/officeart/2005/8/layout/hList9"/>
    <dgm:cxn modelId="{0AD38326-76B2-47E7-900E-42C107DBA489}" type="presParOf" srcId="{6E53DEF7-499E-42EE-802D-59B2F8915392}" destId="{60887C36-4733-46AC-A452-5444F6BC3B23}" srcOrd="2" destOrd="0" presId="urn:microsoft.com/office/officeart/2005/8/layout/hList9"/>
    <dgm:cxn modelId="{7F1EA8CD-F033-4A20-9731-A35A922738AF}" type="presParOf" srcId="{60887C36-4733-46AC-A452-5444F6BC3B23}" destId="{614EBA0E-D12B-447E-B378-B0FA2DEBEA2F}" srcOrd="0" destOrd="0" presId="urn:microsoft.com/office/officeart/2005/8/layout/hList9"/>
    <dgm:cxn modelId="{FD4BC5A7-751A-41E9-8C4A-1488F6F0B06B}" type="presParOf" srcId="{60887C36-4733-46AC-A452-5444F6BC3B23}" destId="{B12AEB83-0A64-4B36-BF01-B2F834861BAA}" srcOrd="1" destOrd="0" presId="urn:microsoft.com/office/officeart/2005/8/layout/hList9"/>
    <dgm:cxn modelId="{A6FD5CC8-B634-4224-A5B4-421CD34E5540}" type="presParOf" srcId="{0DC7A063-583D-4B0F-88B2-BD54F95D95AF}" destId="{69136330-53DB-4978-A56B-160862279381}" srcOrd="7" destOrd="0" presId="urn:microsoft.com/office/officeart/2005/8/layout/hList9"/>
    <dgm:cxn modelId="{D2378127-8D12-4E14-8A41-E958E978E856}" type="presParOf" srcId="{0DC7A063-583D-4B0F-88B2-BD54F95D95AF}" destId="{FD776C1E-557E-4553-9447-49B69EEC7907}" srcOrd="8" destOrd="0" presId="urn:microsoft.com/office/officeart/2005/8/layout/hList9"/>
    <dgm:cxn modelId="{FC3EE16A-8E84-49CE-A032-611523B65D50}" type="presParOf" srcId="{0DC7A063-583D-4B0F-88B2-BD54F95D95AF}" destId="{FC2522F1-14BB-4B37-B60E-2E8A7E8A6C30}" srcOrd="9" destOrd="0" presId="urn:microsoft.com/office/officeart/2005/8/layout/hList9"/>
    <dgm:cxn modelId="{0A6166CF-9A25-46E8-9418-A2E417B0BF6E}" type="presParOf" srcId="{0DC7A063-583D-4B0F-88B2-BD54F95D95AF}" destId="{2C2F6211-85A7-47FE-9239-DE94DF41A263}" srcOrd="10" destOrd="0" presId="urn:microsoft.com/office/officeart/2005/8/layout/hList9"/>
    <dgm:cxn modelId="{630A5257-D7E8-4FA4-BC39-9AEDDBF3FD4E}" type="presParOf" srcId="{0DC7A063-583D-4B0F-88B2-BD54F95D95AF}" destId="{7B0C2EAE-70CB-4160-863D-210C3C66D5FD}" srcOrd="11" destOrd="0" presId="urn:microsoft.com/office/officeart/2005/8/layout/hList9"/>
    <dgm:cxn modelId="{EA73F837-604A-4F4A-A688-DB2D4D7F78D3}" type="presParOf" srcId="{7B0C2EAE-70CB-4160-863D-210C3C66D5FD}" destId="{5AF3752E-55A6-443C-AD35-C49DF50A4566}" srcOrd="0" destOrd="0" presId="urn:microsoft.com/office/officeart/2005/8/layout/hList9"/>
    <dgm:cxn modelId="{2FADA072-4E69-4139-88BE-C456EAE34A2B}" type="presParOf" srcId="{7B0C2EAE-70CB-4160-863D-210C3C66D5FD}" destId="{53567A66-F0E9-4EF8-ADA9-764BA36AA6A9}" srcOrd="1" destOrd="0" presId="urn:microsoft.com/office/officeart/2005/8/layout/hList9"/>
    <dgm:cxn modelId="{30DFA929-996D-4783-9A07-47CB44168FAE}" type="presParOf" srcId="{53567A66-F0E9-4EF8-ADA9-764BA36AA6A9}" destId="{AD2806AC-6A03-4F05-9F4D-F72EA0E56FBF}" srcOrd="0" destOrd="0" presId="urn:microsoft.com/office/officeart/2005/8/layout/hList9"/>
    <dgm:cxn modelId="{D884C840-152C-4A99-BCAF-51A8898BEFC8}" type="presParOf" srcId="{53567A66-F0E9-4EF8-ADA9-764BA36AA6A9}" destId="{F8977219-728E-448F-AE8B-46B14F4F17DE}" srcOrd="1" destOrd="0" presId="urn:microsoft.com/office/officeart/2005/8/layout/hList9"/>
    <dgm:cxn modelId="{BEB836DF-B537-4C4C-A498-985326393855}" type="presParOf" srcId="{0DC7A063-583D-4B0F-88B2-BD54F95D95AF}" destId="{FBCC4E74-37C0-494F-ABC0-7D18132E1437}" srcOrd="12" destOrd="0" presId="urn:microsoft.com/office/officeart/2005/8/layout/hList9"/>
    <dgm:cxn modelId="{D12B20E6-12F8-4592-8CE0-77F28C7ED96A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1. Preparing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a) Drop Null Values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b) Created Dummy Variables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 smtClean="0"/>
            <a:t>c) Created Intercept</a:t>
          </a:r>
          <a:endParaRPr lang="en-US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2. Analyzing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a) Data Summary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b) Plotting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3. </a:t>
          </a:r>
          <a:br>
            <a:rPr lang="en-US" dirty="0" smtClean="0"/>
          </a:br>
          <a:r>
            <a:rPr lang="en-US" dirty="0" smtClean="0"/>
            <a:t>Building Model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a) Logistic Regression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9433DB8-30B0-49AA-8FC3-B91243E6C425}" type="presOf" srcId="{29E78340-8EBE-415C-B973-78A91A054B9C}" destId="{B12AEB83-0A64-4B36-BF01-B2F834861BAA}" srcOrd="1" destOrd="0" presId="urn:microsoft.com/office/officeart/2005/8/layout/hList9"/>
    <dgm:cxn modelId="{EE1C243B-7EA8-4612-BC31-C9EE8C27745A}" type="presOf" srcId="{F9D46839-CD06-4669-AAE4-4D1E9AFEDA78}" destId="{59179C9B-8BA4-4AC7-ACB1-A12DE00142E2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291E1683-7C91-4D92-9D0A-3F3134B28C23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FB2078A-6A96-4DF6-BAC2-112E5B516F1A}" type="presOf" srcId="{29E78340-8EBE-415C-B973-78A91A054B9C}" destId="{614EBA0E-D12B-447E-B378-B0FA2DEBEA2F}" srcOrd="0" destOrd="0" presId="urn:microsoft.com/office/officeart/2005/8/layout/hList9"/>
    <dgm:cxn modelId="{7554186B-EF3F-4EE2-A22E-91A7FF7FE05B}" type="presOf" srcId="{D5197DDB-D5D2-499F-B255-CF7BB5AE2B43}" destId="{10C9E3CF-3A8F-4100-8ACD-91E2373197A2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B29DE9A3-4B7A-4309-92D6-07CDAD98B56C}" type="presOf" srcId="{9614A323-64B1-4077-A841-022051EC749A}" destId="{AD2806AC-6A03-4F05-9F4D-F72EA0E56FBF}" srcOrd="0" destOrd="0" presId="urn:microsoft.com/office/officeart/2005/8/layout/hList9"/>
    <dgm:cxn modelId="{F9AC3FBF-6AF9-4664-947D-F1FA02AA9A5F}" type="presOf" srcId="{9D72CDD3-5859-43DB-BD75-0C3C30E3DE62}" destId="{187D4E8C-5C91-4D00-870C-2C45D4EA263C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0E9DB672-137F-4563-9994-4516FA63E419}" type="presOf" srcId="{6352CA33-6755-44BE-808F-400DA4CF80A7}" destId="{89E6DA6E-7A23-44BD-8A99-378091FF741D}" srcOrd="0" destOrd="0" presId="urn:microsoft.com/office/officeart/2005/8/layout/hList9"/>
    <dgm:cxn modelId="{B7F33B0F-6A1C-4D1A-9D61-CB7D7DFAB5D4}" type="presOf" srcId="{D5197DDB-D5D2-499F-B255-CF7BB5AE2B43}" destId="{F660F4B9-35DB-4256-A868-A35C6DCCF6B2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C6A16CD-5665-4E0E-A8D7-078B795DDECE}" type="presOf" srcId="{9614A323-64B1-4077-A841-022051EC749A}" destId="{F8977219-728E-448F-AE8B-46B14F4F17DE}" srcOrd="1" destOrd="0" presId="urn:microsoft.com/office/officeart/2005/8/layout/hList9"/>
    <dgm:cxn modelId="{76591331-96C3-446F-9447-C9A5AC19574D}" type="presOf" srcId="{F2881FB1-6580-4F21-A283-BFAA6F91D5D2}" destId="{FD776C1E-557E-4553-9447-49B69EEC7907}" srcOrd="0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2F140E81-78AF-4374-A3FA-CD2C150F3021}" type="presOf" srcId="{7CB6360B-4022-4E96-922B-A12DE0E2A39F}" destId="{D685DD23-B321-4B5E-842F-394CB33239FA}" srcOrd="1" destOrd="0" presId="urn:microsoft.com/office/officeart/2005/8/layout/hList9"/>
    <dgm:cxn modelId="{F0D63D7C-CD1D-4449-8D64-52EFCB6799F6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0132856-89D3-4EF8-BDFD-4F697B1CB1E0}" type="presOf" srcId="{F9D46839-CD06-4669-AAE4-4D1E9AFEDA78}" destId="{4AE7D907-B6F4-4647-AB3F-ABE94C438AE8}" srcOrd="1" destOrd="0" presId="urn:microsoft.com/office/officeart/2005/8/layout/hList9"/>
    <dgm:cxn modelId="{DF8B6F72-1BA2-421D-962F-26C6130EEAC1}" type="presOf" srcId="{7CB6360B-4022-4E96-922B-A12DE0E2A39F}" destId="{1877502C-A892-4DC0-ADA6-FA065097BB90}" srcOrd="0" destOrd="0" presId="urn:microsoft.com/office/officeart/2005/8/layout/hList9"/>
    <dgm:cxn modelId="{08CBC046-843B-4016-954F-3011E9553D8B}" type="presOf" srcId="{B4F1B46E-22B2-4721-950C-8704487586DC}" destId="{FC7ED273-8CFD-43C2-9C05-44FADF3E0637}" srcOrd="0" destOrd="0" presId="urn:microsoft.com/office/officeart/2005/8/layout/hList9"/>
    <dgm:cxn modelId="{D753EE4F-1BDC-41D9-BA0D-26F7A8150549}" type="presParOf" srcId="{0DC7A063-583D-4B0F-88B2-BD54F95D95AF}" destId="{3B23570A-ECC9-4DF8-BCB4-0465C69CBB88}" srcOrd="0" destOrd="0" presId="urn:microsoft.com/office/officeart/2005/8/layout/hList9"/>
    <dgm:cxn modelId="{7BC7A897-68D9-4654-B951-9B6346CE94FC}" type="presParOf" srcId="{0DC7A063-583D-4B0F-88B2-BD54F95D95AF}" destId="{FC66A233-6BBA-46AF-B2F6-28E379B158E2}" srcOrd="1" destOrd="0" presId="urn:microsoft.com/office/officeart/2005/8/layout/hList9"/>
    <dgm:cxn modelId="{96CE4D37-5314-4D44-A05D-65CD2B676C42}" type="presParOf" srcId="{FC66A233-6BBA-46AF-B2F6-28E379B158E2}" destId="{46739A04-1AA3-49C6-8EA7-EB1DE975B900}" srcOrd="0" destOrd="0" presId="urn:microsoft.com/office/officeart/2005/8/layout/hList9"/>
    <dgm:cxn modelId="{D80AD919-F837-4B9D-9472-07ACC872AEF9}" type="presParOf" srcId="{FC66A233-6BBA-46AF-B2F6-28E379B158E2}" destId="{535C6EC9-8098-42C5-8527-E62FF045E4EB}" srcOrd="1" destOrd="0" presId="urn:microsoft.com/office/officeart/2005/8/layout/hList9"/>
    <dgm:cxn modelId="{4C32409E-ED82-4902-87CC-16438DF2A5AA}" type="presParOf" srcId="{535C6EC9-8098-42C5-8527-E62FF045E4EB}" destId="{6B08AC4B-4CEC-41E5-AE19-47A4E2720563}" srcOrd="0" destOrd="0" presId="urn:microsoft.com/office/officeart/2005/8/layout/hList9"/>
    <dgm:cxn modelId="{A525ED8C-0A67-4F6E-8F16-ACE2704BC9F6}" type="presParOf" srcId="{535C6EC9-8098-42C5-8527-E62FF045E4EB}" destId="{187D4E8C-5C91-4D00-870C-2C45D4EA263C}" srcOrd="1" destOrd="0" presId="urn:microsoft.com/office/officeart/2005/8/layout/hList9"/>
    <dgm:cxn modelId="{7C885610-060B-4F0A-B4F2-119A30748CC4}" type="presParOf" srcId="{FC66A233-6BBA-46AF-B2F6-28E379B158E2}" destId="{ADF61BBD-28F4-4815-BC7F-82CF00464E8B}" srcOrd="2" destOrd="0" presId="urn:microsoft.com/office/officeart/2005/8/layout/hList9"/>
    <dgm:cxn modelId="{3EB11E79-D8F7-4BAB-B4E3-2F90290F1F41}" type="presParOf" srcId="{ADF61BBD-28F4-4815-BC7F-82CF00464E8B}" destId="{59179C9B-8BA4-4AC7-ACB1-A12DE00142E2}" srcOrd="0" destOrd="0" presId="urn:microsoft.com/office/officeart/2005/8/layout/hList9"/>
    <dgm:cxn modelId="{99A9F223-6A5C-4CAB-A7C9-9EE78021D84B}" type="presParOf" srcId="{ADF61BBD-28F4-4815-BC7F-82CF00464E8B}" destId="{4AE7D907-B6F4-4647-AB3F-ABE94C438AE8}" srcOrd="1" destOrd="0" presId="urn:microsoft.com/office/officeart/2005/8/layout/hList9"/>
    <dgm:cxn modelId="{7BDAEF91-007C-482A-B5CA-7B6EC3F12026}" type="presParOf" srcId="{FC66A233-6BBA-46AF-B2F6-28E379B158E2}" destId="{E50A9A83-9985-4184-A476-E3402BD8E76E}" srcOrd="3" destOrd="0" presId="urn:microsoft.com/office/officeart/2005/8/layout/hList9"/>
    <dgm:cxn modelId="{A2164DDA-CF95-4AAA-823F-D51B339D9DE7}" type="presParOf" srcId="{E50A9A83-9985-4184-A476-E3402BD8E76E}" destId="{1877502C-A892-4DC0-ADA6-FA065097BB90}" srcOrd="0" destOrd="0" presId="urn:microsoft.com/office/officeart/2005/8/layout/hList9"/>
    <dgm:cxn modelId="{CF0B1008-A5C9-40FC-8DB7-027AE7038081}" type="presParOf" srcId="{E50A9A83-9985-4184-A476-E3402BD8E76E}" destId="{D685DD23-B321-4B5E-842F-394CB33239FA}" srcOrd="1" destOrd="0" presId="urn:microsoft.com/office/officeart/2005/8/layout/hList9"/>
    <dgm:cxn modelId="{D2A7E991-F79C-4613-AB0C-177F162F2AC4}" type="presParOf" srcId="{0DC7A063-583D-4B0F-88B2-BD54F95D95AF}" destId="{3845DB9A-BEF3-4D5D-B9C7-5FC0456401AC}" srcOrd="2" destOrd="0" presId="urn:microsoft.com/office/officeart/2005/8/layout/hList9"/>
    <dgm:cxn modelId="{BDB80430-DD6E-4E23-890E-7B30782B8623}" type="presParOf" srcId="{0DC7A063-583D-4B0F-88B2-BD54F95D95AF}" destId="{FC7ED273-8CFD-43C2-9C05-44FADF3E0637}" srcOrd="3" destOrd="0" presId="urn:microsoft.com/office/officeart/2005/8/layout/hList9"/>
    <dgm:cxn modelId="{F3D95887-00CB-4B7A-A7A6-4312E9792C27}" type="presParOf" srcId="{0DC7A063-583D-4B0F-88B2-BD54F95D95AF}" destId="{13C564B0-C27E-4ABA-AFDA-59E145B256BA}" srcOrd="4" destOrd="0" presId="urn:microsoft.com/office/officeart/2005/8/layout/hList9"/>
    <dgm:cxn modelId="{A92FA384-9F43-41DE-95B2-85820C99D333}" type="presParOf" srcId="{0DC7A063-583D-4B0F-88B2-BD54F95D95AF}" destId="{6300E233-87DF-4270-9808-160BFEB8A5BE}" srcOrd="5" destOrd="0" presId="urn:microsoft.com/office/officeart/2005/8/layout/hList9"/>
    <dgm:cxn modelId="{5DEA711D-812B-4500-AC8B-5AD24E53F344}" type="presParOf" srcId="{0DC7A063-583D-4B0F-88B2-BD54F95D95AF}" destId="{6E53DEF7-499E-42EE-802D-59B2F8915392}" srcOrd="6" destOrd="0" presId="urn:microsoft.com/office/officeart/2005/8/layout/hList9"/>
    <dgm:cxn modelId="{8F276058-C734-48C9-A433-A363789D41DF}" type="presParOf" srcId="{6E53DEF7-499E-42EE-802D-59B2F8915392}" destId="{E08C30D1-35EA-4D05-9731-5D01E3FCBD09}" srcOrd="0" destOrd="0" presId="urn:microsoft.com/office/officeart/2005/8/layout/hList9"/>
    <dgm:cxn modelId="{C01BAB66-F267-403A-BCD5-D8498AD1B7BF}" type="presParOf" srcId="{6E53DEF7-499E-42EE-802D-59B2F8915392}" destId="{2F3BD88A-9166-4A26-B941-B9BAEE1A11D5}" srcOrd="1" destOrd="0" presId="urn:microsoft.com/office/officeart/2005/8/layout/hList9"/>
    <dgm:cxn modelId="{5C944724-2497-4D9C-BD1D-2970A344041A}" type="presParOf" srcId="{2F3BD88A-9166-4A26-B941-B9BAEE1A11D5}" destId="{F660F4B9-35DB-4256-A868-A35C6DCCF6B2}" srcOrd="0" destOrd="0" presId="urn:microsoft.com/office/officeart/2005/8/layout/hList9"/>
    <dgm:cxn modelId="{9F985456-3FEC-4E3E-B6ED-61E79FEE5137}" type="presParOf" srcId="{2F3BD88A-9166-4A26-B941-B9BAEE1A11D5}" destId="{10C9E3CF-3A8F-4100-8ACD-91E2373197A2}" srcOrd="1" destOrd="0" presId="urn:microsoft.com/office/officeart/2005/8/layout/hList9"/>
    <dgm:cxn modelId="{2F604760-496E-42B1-B4C6-2E456B605E47}" type="presParOf" srcId="{6E53DEF7-499E-42EE-802D-59B2F8915392}" destId="{60887C36-4733-46AC-A452-5444F6BC3B23}" srcOrd="2" destOrd="0" presId="urn:microsoft.com/office/officeart/2005/8/layout/hList9"/>
    <dgm:cxn modelId="{5645AC89-18E5-4FA4-BE67-804E01DE73D1}" type="presParOf" srcId="{60887C36-4733-46AC-A452-5444F6BC3B23}" destId="{614EBA0E-D12B-447E-B378-B0FA2DEBEA2F}" srcOrd="0" destOrd="0" presId="urn:microsoft.com/office/officeart/2005/8/layout/hList9"/>
    <dgm:cxn modelId="{9C3F1EDE-495B-470A-9FD1-EDBBC766EC61}" type="presParOf" srcId="{60887C36-4733-46AC-A452-5444F6BC3B23}" destId="{B12AEB83-0A64-4B36-BF01-B2F834861BAA}" srcOrd="1" destOrd="0" presId="urn:microsoft.com/office/officeart/2005/8/layout/hList9"/>
    <dgm:cxn modelId="{0244A2E5-0037-4EE1-BF49-9065B83151C9}" type="presParOf" srcId="{0DC7A063-583D-4B0F-88B2-BD54F95D95AF}" destId="{69136330-53DB-4978-A56B-160862279381}" srcOrd="7" destOrd="0" presId="urn:microsoft.com/office/officeart/2005/8/layout/hList9"/>
    <dgm:cxn modelId="{B3FB9B45-FF13-406E-9AF8-305AE36F5202}" type="presParOf" srcId="{0DC7A063-583D-4B0F-88B2-BD54F95D95AF}" destId="{FD776C1E-557E-4553-9447-49B69EEC7907}" srcOrd="8" destOrd="0" presId="urn:microsoft.com/office/officeart/2005/8/layout/hList9"/>
    <dgm:cxn modelId="{160B6E81-D187-4C14-B131-5DA002771790}" type="presParOf" srcId="{0DC7A063-583D-4B0F-88B2-BD54F95D95AF}" destId="{FC2522F1-14BB-4B37-B60E-2E8A7E8A6C30}" srcOrd="9" destOrd="0" presId="urn:microsoft.com/office/officeart/2005/8/layout/hList9"/>
    <dgm:cxn modelId="{FE72EBCB-C029-4355-94F2-40B455652723}" type="presParOf" srcId="{0DC7A063-583D-4B0F-88B2-BD54F95D95AF}" destId="{2C2F6211-85A7-47FE-9239-DE94DF41A263}" srcOrd="10" destOrd="0" presId="urn:microsoft.com/office/officeart/2005/8/layout/hList9"/>
    <dgm:cxn modelId="{068C8A25-33E6-465D-984C-88AFF2829F1D}" type="presParOf" srcId="{0DC7A063-583D-4B0F-88B2-BD54F95D95AF}" destId="{7B0C2EAE-70CB-4160-863D-210C3C66D5FD}" srcOrd="11" destOrd="0" presId="urn:microsoft.com/office/officeart/2005/8/layout/hList9"/>
    <dgm:cxn modelId="{1D89D8AC-EEB7-4A55-B997-2DFEC3EF5B7E}" type="presParOf" srcId="{7B0C2EAE-70CB-4160-863D-210C3C66D5FD}" destId="{5AF3752E-55A6-443C-AD35-C49DF50A4566}" srcOrd="0" destOrd="0" presId="urn:microsoft.com/office/officeart/2005/8/layout/hList9"/>
    <dgm:cxn modelId="{374CC4FD-2C64-4EEC-92CA-238E7229ABAD}" type="presParOf" srcId="{7B0C2EAE-70CB-4160-863D-210C3C66D5FD}" destId="{53567A66-F0E9-4EF8-ADA9-764BA36AA6A9}" srcOrd="1" destOrd="0" presId="urn:microsoft.com/office/officeart/2005/8/layout/hList9"/>
    <dgm:cxn modelId="{895E8EB3-2D23-4376-9241-2C150752023F}" type="presParOf" srcId="{53567A66-F0E9-4EF8-ADA9-764BA36AA6A9}" destId="{AD2806AC-6A03-4F05-9F4D-F72EA0E56FBF}" srcOrd="0" destOrd="0" presId="urn:microsoft.com/office/officeart/2005/8/layout/hList9"/>
    <dgm:cxn modelId="{79381FBF-A0D1-4332-9CF5-580D9D6A677B}" type="presParOf" srcId="{53567A66-F0E9-4EF8-ADA9-764BA36AA6A9}" destId="{F8977219-728E-448F-AE8B-46B14F4F17DE}" srcOrd="1" destOrd="0" presId="urn:microsoft.com/office/officeart/2005/8/layout/hList9"/>
    <dgm:cxn modelId="{14F41C5A-D00C-49E4-B7D7-E4D500F30B3C}" type="presParOf" srcId="{0DC7A063-583D-4B0F-88B2-BD54F95D95AF}" destId="{FBCC4E74-37C0-494F-ABC0-7D18132E1437}" srcOrd="12" destOrd="0" presId="urn:microsoft.com/office/officeart/2005/8/layout/hList9"/>
    <dgm:cxn modelId="{86994F57-1D30-402A-BCF6-5D6A179E2D29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C1AE6D-7E88-4C0A-BB4E-A2C12562EA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DC9C0A-F6A7-4C44-8403-DE69404D25E3}">
      <dgm:prSet phldrT="[Text]"/>
      <dgm:spPr/>
      <dgm:t>
        <a:bodyPr/>
        <a:lstStyle/>
        <a:p>
          <a:r>
            <a:rPr lang="en-US" dirty="0" smtClean="0"/>
            <a:t>Obtain larger sample size for training, validation and testing</a:t>
          </a:r>
          <a:endParaRPr lang="en-US" dirty="0"/>
        </a:p>
      </dgm:t>
    </dgm:pt>
    <dgm:pt modelId="{F95A9D19-A3C1-411C-ABE4-40227F43C623}" type="parTrans" cxnId="{17509D90-FE94-4FCD-9976-B3E8D88E9E37}">
      <dgm:prSet/>
      <dgm:spPr/>
      <dgm:t>
        <a:bodyPr/>
        <a:lstStyle/>
        <a:p>
          <a:endParaRPr lang="en-US"/>
        </a:p>
      </dgm:t>
    </dgm:pt>
    <dgm:pt modelId="{0C2E4424-F0EC-432F-B4E8-EE18DE4B0B4E}" type="sibTrans" cxnId="{17509D90-FE94-4FCD-9976-B3E8D88E9E37}">
      <dgm:prSet/>
      <dgm:spPr/>
      <dgm:t>
        <a:bodyPr/>
        <a:lstStyle/>
        <a:p>
          <a:endParaRPr lang="en-US"/>
        </a:p>
      </dgm:t>
    </dgm:pt>
    <dgm:pt modelId="{ADF31E40-EA08-40F5-A31B-1DAEE84C5AE4}">
      <dgm:prSet/>
      <dgm:spPr/>
      <dgm:t>
        <a:bodyPr/>
        <a:lstStyle/>
        <a:p>
          <a:r>
            <a:rPr lang="en-US" dirty="0" smtClean="0"/>
            <a:t>Other classification models</a:t>
          </a:r>
        </a:p>
      </dgm:t>
    </dgm:pt>
    <dgm:pt modelId="{F0ABA05B-A115-4CF0-8FA5-093F1C962B63}" type="parTrans" cxnId="{0771947D-DC66-4C67-814C-E8BB9E1C2F51}">
      <dgm:prSet/>
      <dgm:spPr/>
      <dgm:t>
        <a:bodyPr/>
        <a:lstStyle/>
        <a:p>
          <a:endParaRPr lang="en-US"/>
        </a:p>
      </dgm:t>
    </dgm:pt>
    <dgm:pt modelId="{D66F5ACA-B80D-44B7-B8BE-1763D1F07A28}" type="sibTrans" cxnId="{0771947D-DC66-4C67-814C-E8BB9E1C2F51}">
      <dgm:prSet/>
      <dgm:spPr/>
      <dgm:t>
        <a:bodyPr/>
        <a:lstStyle/>
        <a:p>
          <a:endParaRPr lang="en-US"/>
        </a:p>
      </dgm:t>
    </dgm:pt>
    <dgm:pt modelId="{74C622B9-5421-458D-A7FB-FBD372238835}">
      <dgm:prSet/>
      <dgm:spPr/>
      <dgm:t>
        <a:bodyPr/>
        <a:lstStyle/>
        <a:p>
          <a:r>
            <a:rPr lang="en-US" dirty="0" smtClean="0"/>
            <a:t>Check interactions (highly possible)</a:t>
          </a:r>
        </a:p>
      </dgm:t>
    </dgm:pt>
    <dgm:pt modelId="{55A02917-159D-4297-876A-38E31BD54322}" type="parTrans" cxnId="{9DC5F7B1-0D77-4EA1-8CE3-B018E6300DC4}">
      <dgm:prSet/>
      <dgm:spPr/>
      <dgm:t>
        <a:bodyPr/>
        <a:lstStyle/>
        <a:p>
          <a:endParaRPr lang="en-US"/>
        </a:p>
      </dgm:t>
    </dgm:pt>
    <dgm:pt modelId="{1BBE3663-9B10-4682-ABDD-62E4B54AF823}" type="sibTrans" cxnId="{9DC5F7B1-0D77-4EA1-8CE3-B018E6300DC4}">
      <dgm:prSet/>
      <dgm:spPr/>
      <dgm:t>
        <a:bodyPr/>
        <a:lstStyle/>
        <a:p>
          <a:endParaRPr lang="en-US"/>
        </a:p>
      </dgm:t>
    </dgm:pt>
    <dgm:pt modelId="{F2100742-7130-4419-87A3-B2461F4A0DD6}">
      <dgm:prSet/>
      <dgm:spPr/>
      <dgm:t>
        <a:bodyPr/>
        <a:lstStyle/>
        <a:p>
          <a:r>
            <a:rPr lang="en-US" dirty="0" smtClean="0"/>
            <a:t>Check non-linear relationship</a:t>
          </a:r>
          <a:endParaRPr lang="en-US" dirty="0"/>
        </a:p>
      </dgm:t>
    </dgm:pt>
    <dgm:pt modelId="{B9635246-9799-47AA-BAB4-FAC6479FD81F}" type="parTrans" cxnId="{EA9485B7-211D-49F7-8D0D-116D8F16D8F6}">
      <dgm:prSet/>
      <dgm:spPr/>
      <dgm:t>
        <a:bodyPr/>
        <a:lstStyle/>
        <a:p>
          <a:endParaRPr lang="en-US"/>
        </a:p>
      </dgm:t>
    </dgm:pt>
    <dgm:pt modelId="{B32669AB-62E3-4F87-8740-2C23F0502F55}" type="sibTrans" cxnId="{EA9485B7-211D-49F7-8D0D-116D8F16D8F6}">
      <dgm:prSet/>
      <dgm:spPr/>
      <dgm:t>
        <a:bodyPr/>
        <a:lstStyle/>
        <a:p>
          <a:endParaRPr lang="en-US"/>
        </a:p>
      </dgm:t>
    </dgm:pt>
    <dgm:pt modelId="{1978DB49-49B1-457D-BAF0-0B73769C6003}" type="pres">
      <dgm:prSet presAssocID="{1DC1AE6D-7E88-4C0A-BB4E-A2C12562EAE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6313C6-E411-450C-95BB-022EC47EAF08}" type="pres">
      <dgm:prSet presAssocID="{EDDC9C0A-F6A7-4C44-8403-DE69404D25E3}" presName="parentLin" presStyleCnt="0"/>
      <dgm:spPr/>
    </dgm:pt>
    <dgm:pt modelId="{227A318A-11B8-4EEF-9DBD-D7B4C5B25D41}" type="pres">
      <dgm:prSet presAssocID="{EDDC9C0A-F6A7-4C44-8403-DE69404D25E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BE35A4F-5B68-4549-8D87-8DFFDEFF49E4}" type="pres">
      <dgm:prSet presAssocID="{EDDC9C0A-F6A7-4C44-8403-DE69404D25E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E7F3B-D0BA-4FBF-BBB7-3FAFB139D0DD}" type="pres">
      <dgm:prSet presAssocID="{EDDC9C0A-F6A7-4C44-8403-DE69404D25E3}" presName="negativeSpace" presStyleCnt="0"/>
      <dgm:spPr/>
    </dgm:pt>
    <dgm:pt modelId="{8F3D1D62-E320-4C43-94A7-7CBF9B1F7EFC}" type="pres">
      <dgm:prSet presAssocID="{EDDC9C0A-F6A7-4C44-8403-DE69404D25E3}" presName="childText" presStyleLbl="conFgAcc1" presStyleIdx="0" presStyleCnt="4">
        <dgm:presLayoutVars>
          <dgm:bulletEnabled val="1"/>
        </dgm:presLayoutVars>
      </dgm:prSet>
      <dgm:spPr/>
    </dgm:pt>
    <dgm:pt modelId="{2C484A4B-32AC-492F-86AA-55E8E932BAFE}" type="pres">
      <dgm:prSet presAssocID="{0C2E4424-F0EC-432F-B4E8-EE18DE4B0B4E}" presName="spaceBetweenRectangles" presStyleCnt="0"/>
      <dgm:spPr/>
    </dgm:pt>
    <dgm:pt modelId="{75AABBF2-8E71-4191-B064-17A9988A169F}" type="pres">
      <dgm:prSet presAssocID="{ADF31E40-EA08-40F5-A31B-1DAEE84C5AE4}" presName="parentLin" presStyleCnt="0"/>
      <dgm:spPr/>
    </dgm:pt>
    <dgm:pt modelId="{1F99D560-6ECF-4C0C-9F4D-878AC7539DA1}" type="pres">
      <dgm:prSet presAssocID="{ADF31E40-EA08-40F5-A31B-1DAEE84C5AE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94E726F-3953-4842-8D7E-185488C0F282}" type="pres">
      <dgm:prSet presAssocID="{ADF31E40-EA08-40F5-A31B-1DAEE84C5AE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0BCC6-D32E-4D67-A8D7-0E89FAC897A1}" type="pres">
      <dgm:prSet presAssocID="{ADF31E40-EA08-40F5-A31B-1DAEE84C5AE4}" presName="negativeSpace" presStyleCnt="0"/>
      <dgm:spPr/>
    </dgm:pt>
    <dgm:pt modelId="{03973EB6-9111-44CE-8BEA-10CA85942485}" type="pres">
      <dgm:prSet presAssocID="{ADF31E40-EA08-40F5-A31B-1DAEE84C5AE4}" presName="childText" presStyleLbl="conFgAcc1" presStyleIdx="1" presStyleCnt="4">
        <dgm:presLayoutVars>
          <dgm:bulletEnabled val="1"/>
        </dgm:presLayoutVars>
      </dgm:prSet>
      <dgm:spPr/>
    </dgm:pt>
    <dgm:pt modelId="{235549B9-8A39-442C-9C8E-8ED53A11ACB5}" type="pres">
      <dgm:prSet presAssocID="{D66F5ACA-B80D-44B7-B8BE-1763D1F07A28}" presName="spaceBetweenRectangles" presStyleCnt="0"/>
      <dgm:spPr/>
    </dgm:pt>
    <dgm:pt modelId="{DF1C4BE9-ECDA-4170-AF2B-06269A7D17D9}" type="pres">
      <dgm:prSet presAssocID="{74C622B9-5421-458D-A7FB-FBD372238835}" presName="parentLin" presStyleCnt="0"/>
      <dgm:spPr/>
    </dgm:pt>
    <dgm:pt modelId="{514C6A54-3589-44FD-A25A-C5EEB06ED813}" type="pres">
      <dgm:prSet presAssocID="{74C622B9-5421-458D-A7FB-FBD37223883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7512734-8E9B-495B-B804-FFFE2A783A9E}" type="pres">
      <dgm:prSet presAssocID="{74C622B9-5421-458D-A7FB-FBD3722388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CDFDC-A5BB-4BAF-9B37-0386B8ABFF03}" type="pres">
      <dgm:prSet presAssocID="{74C622B9-5421-458D-A7FB-FBD372238835}" presName="negativeSpace" presStyleCnt="0"/>
      <dgm:spPr/>
    </dgm:pt>
    <dgm:pt modelId="{F11D622A-50AB-4194-AC73-DB914D449AD7}" type="pres">
      <dgm:prSet presAssocID="{74C622B9-5421-458D-A7FB-FBD372238835}" presName="childText" presStyleLbl="conFgAcc1" presStyleIdx="2" presStyleCnt="4">
        <dgm:presLayoutVars>
          <dgm:bulletEnabled val="1"/>
        </dgm:presLayoutVars>
      </dgm:prSet>
      <dgm:spPr/>
    </dgm:pt>
    <dgm:pt modelId="{82B1DB13-0C0F-484E-AF60-E19E4C48BEEF}" type="pres">
      <dgm:prSet presAssocID="{1BBE3663-9B10-4682-ABDD-62E4B54AF823}" presName="spaceBetweenRectangles" presStyleCnt="0"/>
      <dgm:spPr/>
    </dgm:pt>
    <dgm:pt modelId="{F594278B-0730-45FD-A670-E90B41A5CF0F}" type="pres">
      <dgm:prSet presAssocID="{F2100742-7130-4419-87A3-B2461F4A0DD6}" presName="parentLin" presStyleCnt="0"/>
      <dgm:spPr/>
    </dgm:pt>
    <dgm:pt modelId="{0A3BF96B-ADF6-4526-A922-0596C5D5F9A3}" type="pres">
      <dgm:prSet presAssocID="{F2100742-7130-4419-87A3-B2461F4A0DD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A522856-FE6B-4D97-98DB-638A293ED139}" type="pres">
      <dgm:prSet presAssocID="{F2100742-7130-4419-87A3-B2461F4A0D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A73E4-8F31-41FC-A9DA-726157E091E3}" type="pres">
      <dgm:prSet presAssocID="{F2100742-7130-4419-87A3-B2461F4A0DD6}" presName="negativeSpace" presStyleCnt="0"/>
      <dgm:spPr/>
    </dgm:pt>
    <dgm:pt modelId="{447B14BE-16D8-4A61-AD09-25D6EF523ACC}" type="pres">
      <dgm:prSet presAssocID="{F2100742-7130-4419-87A3-B2461F4A0D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85D2A48-75AD-4B3A-9BED-80175F472DFB}" type="presOf" srcId="{EDDC9C0A-F6A7-4C44-8403-DE69404D25E3}" destId="{227A318A-11B8-4EEF-9DBD-D7B4C5B25D41}" srcOrd="0" destOrd="0" presId="urn:microsoft.com/office/officeart/2005/8/layout/list1"/>
    <dgm:cxn modelId="{5555CA13-4C6E-4405-9FBE-9352DDF032D7}" type="presOf" srcId="{74C622B9-5421-458D-A7FB-FBD372238835}" destId="{514C6A54-3589-44FD-A25A-C5EEB06ED813}" srcOrd="0" destOrd="0" presId="urn:microsoft.com/office/officeart/2005/8/layout/list1"/>
    <dgm:cxn modelId="{17509D90-FE94-4FCD-9976-B3E8D88E9E37}" srcId="{1DC1AE6D-7E88-4C0A-BB4E-A2C12562EAE9}" destId="{EDDC9C0A-F6A7-4C44-8403-DE69404D25E3}" srcOrd="0" destOrd="0" parTransId="{F95A9D19-A3C1-411C-ABE4-40227F43C623}" sibTransId="{0C2E4424-F0EC-432F-B4E8-EE18DE4B0B4E}"/>
    <dgm:cxn modelId="{0771947D-DC66-4C67-814C-E8BB9E1C2F51}" srcId="{1DC1AE6D-7E88-4C0A-BB4E-A2C12562EAE9}" destId="{ADF31E40-EA08-40F5-A31B-1DAEE84C5AE4}" srcOrd="1" destOrd="0" parTransId="{F0ABA05B-A115-4CF0-8FA5-093F1C962B63}" sibTransId="{D66F5ACA-B80D-44B7-B8BE-1763D1F07A28}"/>
    <dgm:cxn modelId="{4951CC4E-262C-469E-B4DD-1D401FEC4CFC}" type="presOf" srcId="{ADF31E40-EA08-40F5-A31B-1DAEE84C5AE4}" destId="{1F99D560-6ECF-4C0C-9F4D-878AC7539DA1}" srcOrd="0" destOrd="0" presId="urn:microsoft.com/office/officeart/2005/8/layout/list1"/>
    <dgm:cxn modelId="{EA9485B7-211D-49F7-8D0D-116D8F16D8F6}" srcId="{1DC1AE6D-7E88-4C0A-BB4E-A2C12562EAE9}" destId="{F2100742-7130-4419-87A3-B2461F4A0DD6}" srcOrd="3" destOrd="0" parTransId="{B9635246-9799-47AA-BAB4-FAC6479FD81F}" sibTransId="{B32669AB-62E3-4F87-8740-2C23F0502F55}"/>
    <dgm:cxn modelId="{D0806A85-CC2D-4E0A-8ED7-06DC55405039}" type="presOf" srcId="{EDDC9C0A-F6A7-4C44-8403-DE69404D25E3}" destId="{3BE35A4F-5B68-4549-8D87-8DFFDEFF49E4}" srcOrd="1" destOrd="0" presId="urn:microsoft.com/office/officeart/2005/8/layout/list1"/>
    <dgm:cxn modelId="{C2E2A735-CF9F-4295-B948-13EB27F1148A}" type="presOf" srcId="{ADF31E40-EA08-40F5-A31B-1DAEE84C5AE4}" destId="{894E726F-3953-4842-8D7E-185488C0F282}" srcOrd="1" destOrd="0" presId="urn:microsoft.com/office/officeart/2005/8/layout/list1"/>
    <dgm:cxn modelId="{214CC4A8-E97E-4A80-ACA2-6BAD5D7E6F76}" type="presOf" srcId="{1DC1AE6D-7E88-4C0A-BB4E-A2C12562EAE9}" destId="{1978DB49-49B1-457D-BAF0-0B73769C6003}" srcOrd="0" destOrd="0" presId="urn:microsoft.com/office/officeart/2005/8/layout/list1"/>
    <dgm:cxn modelId="{9DC5F7B1-0D77-4EA1-8CE3-B018E6300DC4}" srcId="{1DC1AE6D-7E88-4C0A-BB4E-A2C12562EAE9}" destId="{74C622B9-5421-458D-A7FB-FBD372238835}" srcOrd="2" destOrd="0" parTransId="{55A02917-159D-4297-876A-38E31BD54322}" sibTransId="{1BBE3663-9B10-4682-ABDD-62E4B54AF823}"/>
    <dgm:cxn modelId="{56897FD8-8B00-4BAC-955F-EE5D2E6BF0F6}" type="presOf" srcId="{F2100742-7130-4419-87A3-B2461F4A0DD6}" destId="{0A3BF96B-ADF6-4526-A922-0596C5D5F9A3}" srcOrd="0" destOrd="0" presId="urn:microsoft.com/office/officeart/2005/8/layout/list1"/>
    <dgm:cxn modelId="{955BF2E8-82F1-434E-8A7D-5E3C5266EC63}" type="presOf" srcId="{F2100742-7130-4419-87A3-B2461F4A0DD6}" destId="{5A522856-FE6B-4D97-98DB-638A293ED139}" srcOrd="1" destOrd="0" presId="urn:microsoft.com/office/officeart/2005/8/layout/list1"/>
    <dgm:cxn modelId="{6750C1C7-57A6-43C9-92FB-FBF3ED38D0E0}" type="presOf" srcId="{74C622B9-5421-458D-A7FB-FBD372238835}" destId="{B7512734-8E9B-495B-B804-FFFE2A783A9E}" srcOrd="1" destOrd="0" presId="urn:microsoft.com/office/officeart/2005/8/layout/list1"/>
    <dgm:cxn modelId="{FF05BAEC-9D71-4F75-9A71-2B384E7FFD7F}" type="presParOf" srcId="{1978DB49-49B1-457D-BAF0-0B73769C6003}" destId="{6A6313C6-E411-450C-95BB-022EC47EAF08}" srcOrd="0" destOrd="0" presId="urn:microsoft.com/office/officeart/2005/8/layout/list1"/>
    <dgm:cxn modelId="{2F75943D-F9D6-4475-A261-01434FF43282}" type="presParOf" srcId="{6A6313C6-E411-450C-95BB-022EC47EAF08}" destId="{227A318A-11B8-4EEF-9DBD-D7B4C5B25D41}" srcOrd="0" destOrd="0" presId="urn:microsoft.com/office/officeart/2005/8/layout/list1"/>
    <dgm:cxn modelId="{D965ECD0-BA6A-4F79-A526-3148DEC1C949}" type="presParOf" srcId="{6A6313C6-E411-450C-95BB-022EC47EAF08}" destId="{3BE35A4F-5B68-4549-8D87-8DFFDEFF49E4}" srcOrd="1" destOrd="0" presId="urn:microsoft.com/office/officeart/2005/8/layout/list1"/>
    <dgm:cxn modelId="{02C0DAEC-F16B-41FB-80BC-DAF3499F740E}" type="presParOf" srcId="{1978DB49-49B1-457D-BAF0-0B73769C6003}" destId="{63FE7F3B-D0BA-4FBF-BBB7-3FAFB139D0DD}" srcOrd="1" destOrd="0" presId="urn:microsoft.com/office/officeart/2005/8/layout/list1"/>
    <dgm:cxn modelId="{E22D5610-AF62-4434-A3AB-8FBB0E8ECEA6}" type="presParOf" srcId="{1978DB49-49B1-457D-BAF0-0B73769C6003}" destId="{8F3D1D62-E320-4C43-94A7-7CBF9B1F7EFC}" srcOrd="2" destOrd="0" presId="urn:microsoft.com/office/officeart/2005/8/layout/list1"/>
    <dgm:cxn modelId="{4891DEBE-986D-478F-9B4A-F80DB53DCC5F}" type="presParOf" srcId="{1978DB49-49B1-457D-BAF0-0B73769C6003}" destId="{2C484A4B-32AC-492F-86AA-55E8E932BAFE}" srcOrd="3" destOrd="0" presId="urn:microsoft.com/office/officeart/2005/8/layout/list1"/>
    <dgm:cxn modelId="{E735F78E-F23F-438F-ADEB-41C32674A290}" type="presParOf" srcId="{1978DB49-49B1-457D-BAF0-0B73769C6003}" destId="{75AABBF2-8E71-4191-B064-17A9988A169F}" srcOrd="4" destOrd="0" presId="urn:microsoft.com/office/officeart/2005/8/layout/list1"/>
    <dgm:cxn modelId="{81111D03-A85F-4873-B4DC-8AD1BC13F844}" type="presParOf" srcId="{75AABBF2-8E71-4191-B064-17A9988A169F}" destId="{1F99D560-6ECF-4C0C-9F4D-878AC7539DA1}" srcOrd="0" destOrd="0" presId="urn:microsoft.com/office/officeart/2005/8/layout/list1"/>
    <dgm:cxn modelId="{72B73BC1-D04E-4333-A6FF-F1EE74DC2468}" type="presParOf" srcId="{75AABBF2-8E71-4191-B064-17A9988A169F}" destId="{894E726F-3953-4842-8D7E-185488C0F282}" srcOrd="1" destOrd="0" presId="urn:microsoft.com/office/officeart/2005/8/layout/list1"/>
    <dgm:cxn modelId="{E19A235A-053B-463B-A061-1B6B11DA72F2}" type="presParOf" srcId="{1978DB49-49B1-457D-BAF0-0B73769C6003}" destId="{5BA0BCC6-D32E-4D67-A8D7-0E89FAC897A1}" srcOrd="5" destOrd="0" presId="urn:microsoft.com/office/officeart/2005/8/layout/list1"/>
    <dgm:cxn modelId="{23D30D9D-9E5D-4682-82FA-3CF6656982FE}" type="presParOf" srcId="{1978DB49-49B1-457D-BAF0-0B73769C6003}" destId="{03973EB6-9111-44CE-8BEA-10CA85942485}" srcOrd="6" destOrd="0" presId="urn:microsoft.com/office/officeart/2005/8/layout/list1"/>
    <dgm:cxn modelId="{906A8033-E72E-4F65-85B2-9E7DF0FA617A}" type="presParOf" srcId="{1978DB49-49B1-457D-BAF0-0B73769C6003}" destId="{235549B9-8A39-442C-9C8E-8ED53A11ACB5}" srcOrd="7" destOrd="0" presId="urn:microsoft.com/office/officeart/2005/8/layout/list1"/>
    <dgm:cxn modelId="{35737C6C-B8F7-4EDD-8D80-A81BA69C4F55}" type="presParOf" srcId="{1978DB49-49B1-457D-BAF0-0B73769C6003}" destId="{DF1C4BE9-ECDA-4170-AF2B-06269A7D17D9}" srcOrd="8" destOrd="0" presId="urn:microsoft.com/office/officeart/2005/8/layout/list1"/>
    <dgm:cxn modelId="{12EF72E1-B823-46C7-95B6-C4789FF6E61C}" type="presParOf" srcId="{DF1C4BE9-ECDA-4170-AF2B-06269A7D17D9}" destId="{514C6A54-3589-44FD-A25A-C5EEB06ED813}" srcOrd="0" destOrd="0" presId="urn:microsoft.com/office/officeart/2005/8/layout/list1"/>
    <dgm:cxn modelId="{261063E2-8DF1-440A-9536-450E4FAEDF27}" type="presParOf" srcId="{DF1C4BE9-ECDA-4170-AF2B-06269A7D17D9}" destId="{B7512734-8E9B-495B-B804-FFFE2A783A9E}" srcOrd="1" destOrd="0" presId="urn:microsoft.com/office/officeart/2005/8/layout/list1"/>
    <dgm:cxn modelId="{B013CB78-0EEC-47BB-9F39-0A7541D25450}" type="presParOf" srcId="{1978DB49-49B1-457D-BAF0-0B73769C6003}" destId="{195CDFDC-A5BB-4BAF-9B37-0386B8ABFF03}" srcOrd="9" destOrd="0" presId="urn:microsoft.com/office/officeart/2005/8/layout/list1"/>
    <dgm:cxn modelId="{09C436CF-15B2-421E-AFA3-FAA8BAB0A85F}" type="presParOf" srcId="{1978DB49-49B1-457D-BAF0-0B73769C6003}" destId="{F11D622A-50AB-4194-AC73-DB914D449AD7}" srcOrd="10" destOrd="0" presId="urn:microsoft.com/office/officeart/2005/8/layout/list1"/>
    <dgm:cxn modelId="{DB1E8A41-2F21-4027-A591-1FEC52794CC1}" type="presParOf" srcId="{1978DB49-49B1-457D-BAF0-0B73769C6003}" destId="{82B1DB13-0C0F-484E-AF60-E19E4C48BEEF}" srcOrd="11" destOrd="0" presId="urn:microsoft.com/office/officeart/2005/8/layout/list1"/>
    <dgm:cxn modelId="{2EC15588-5C0A-428E-A47C-73748E247215}" type="presParOf" srcId="{1978DB49-49B1-457D-BAF0-0B73769C6003}" destId="{F594278B-0730-45FD-A670-E90B41A5CF0F}" srcOrd="12" destOrd="0" presId="urn:microsoft.com/office/officeart/2005/8/layout/list1"/>
    <dgm:cxn modelId="{B45ED207-6A1E-43D2-B636-10C3068747C3}" type="presParOf" srcId="{F594278B-0730-45FD-A670-E90B41A5CF0F}" destId="{0A3BF96B-ADF6-4526-A922-0596C5D5F9A3}" srcOrd="0" destOrd="0" presId="urn:microsoft.com/office/officeart/2005/8/layout/list1"/>
    <dgm:cxn modelId="{D72E8C03-867E-4C19-82E0-E450661201DC}" type="presParOf" srcId="{F594278B-0730-45FD-A670-E90B41A5CF0F}" destId="{5A522856-FE6B-4D97-98DB-638A293ED139}" srcOrd="1" destOrd="0" presId="urn:microsoft.com/office/officeart/2005/8/layout/list1"/>
    <dgm:cxn modelId="{E60F6A5E-D6C4-4D6C-AE9D-5C415A15898C}" type="presParOf" srcId="{1978DB49-49B1-457D-BAF0-0B73769C6003}" destId="{245A73E4-8F31-41FC-A9DA-726157E091E3}" srcOrd="13" destOrd="0" presId="urn:microsoft.com/office/officeart/2005/8/layout/list1"/>
    <dgm:cxn modelId="{A1037D60-F601-4BA8-BBED-01BFF5DDC9B5}" type="presParOf" srcId="{1978DB49-49B1-457D-BAF0-0B73769C6003}" destId="{447B14BE-16D8-4A61-AD09-25D6EF523A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Drop Null Values</a:t>
          </a:r>
          <a:endParaRPr lang="en-US" sz="22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Created Dummy Variables</a:t>
          </a:r>
          <a:endParaRPr lang="en-US" sz="2200" kern="1200" dirty="0"/>
        </a:p>
      </dsp:txBody>
      <dsp:txXfrm>
        <a:off x="1486338" y="1882818"/>
        <a:ext cx="1691953" cy="1343491"/>
      </dsp:txXfrm>
    </dsp:sp>
    <dsp:sp modelId="{1877502C-A892-4DC0-ADA6-FA065097BB90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c) Created Intercept</a:t>
          </a:r>
          <a:endParaRPr lang="en-US" sz="22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 Preparing</a:t>
          </a:r>
          <a:endParaRPr lang="en-US" sz="1700" kern="1200" dirty="0"/>
        </a:p>
      </dsp:txBody>
      <dsp:txXfrm>
        <a:off x="286456" y="198849"/>
        <a:ext cx="949518" cy="949518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Data Summary</a:t>
          </a:r>
          <a:endParaRPr lang="en-US" sz="2200" kern="1200" dirty="0"/>
        </a:p>
      </dsp:txBody>
      <dsp:txXfrm>
        <a:off x="4843389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4521112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Plotting</a:t>
          </a:r>
          <a:endParaRPr lang="en-US" sz="2200" kern="1200" dirty="0"/>
        </a:p>
      </dsp:txBody>
      <dsp:txXfrm>
        <a:off x="4843389" y="1882818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Analyzing</a:t>
          </a:r>
          <a:endParaRPr lang="en-US" sz="1700" kern="1200" dirty="0"/>
        </a:p>
      </dsp:txBody>
      <dsp:txXfrm>
        <a:off x="3643507" y="198849"/>
        <a:ext cx="949518" cy="949518"/>
      </dsp:txXfrm>
    </dsp:sp>
    <dsp:sp modelId="{AD2806AC-6A03-4F05-9F4D-F72EA0E56FBF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Logistic Regression</a:t>
          </a:r>
          <a:endParaRPr lang="en-US" sz="2200" kern="1200" dirty="0"/>
        </a:p>
      </dsp:txBody>
      <dsp:txXfrm>
        <a:off x="8200440" y="539326"/>
        <a:ext cx="1691953" cy="1343491"/>
      </dsp:txXfrm>
    </dsp:sp>
    <dsp:sp modelId="{89E6DA6E-7A23-44BD-8A99-378091FF741D}">
      <dsp:nvSpPr>
        <dsp:cNvPr id="0" name=""/>
        <dsp:cNvSpPr/>
      </dsp:nvSpPr>
      <dsp:spPr>
        <a:xfrm>
          <a:off x="6803907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</a:t>
          </a:r>
          <a:br>
            <a:rPr lang="en-US" sz="1700" kern="1200" dirty="0" smtClean="0"/>
          </a:br>
          <a:r>
            <a:rPr lang="en-US" sz="1700" kern="1200" dirty="0" smtClean="0"/>
            <a:t>Building Model</a:t>
          </a:r>
          <a:endParaRPr lang="en-US" sz="1700" kern="1200" dirty="0"/>
        </a:p>
      </dsp:txBody>
      <dsp:txXfrm>
        <a:off x="7000558" y="198849"/>
        <a:ext cx="949518" cy="949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Drop Null Values</a:t>
          </a:r>
          <a:endParaRPr lang="en-US" sz="22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Created Dummy Variables</a:t>
          </a:r>
          <a:endParaRPr lang="en-US" sz="2200" kern="1200" dirty="0"/>
        </a:p>
      </dsp:txBody>
      <dsp:txXfrm>
        <a:off x="1486338" y="1882818"/>
        <a:ext cx="1691953" cy="1343491"/>
      </dsp:txXfrm>
    </dsp:sp>
    <dsp:sp modelId="{1877502C-A892-4DC0-ADA6-FA065097BB90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c) Created Intercept</a:t>
          </a:r>
          <a:endParaRPr lang="en-US" sz="22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 Preparing</a:t>
          </a:r>
          <a:endParaRPr lang="en-US" sz="1700" kern="1200" dirty="0"/>
        </a:p>
      </dsp:txBody>
      <dsp:txXfrm>
        <a:off x="286456" y="198849"/>
        <a:ext cx="949518" cy="949518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Data Summary</a:t>
          </a:r>
          <a:endParaRPr lang="en-US" sz="2200" kern="1200" dirty="0"/>
        </a:p>
      </dsp:txBody>
      <dsp:txXfrm>
        <a:off x="4843389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4521112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Plotting</a:t>
          </a:r>
          <a:endParaRPr lang="en-US" sz="2200" kern="1200" dirty="0"/>
        </a:p>
      </dsp:txBody>
      <dsp:txXfrm>
        <a:off x="4843389" y="1882818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Analyzing</a:t>
          </a:r>
          <a:endParaRPr lang="en-US" sz="1700" kern="1200" dirty="0"/>
        </a:p>
      </dsp:txBody>
      <dsp:txXfrm>
        <a:off x="3643507" y="198849"/>
        <a:ext cx="949518" cy="949518"/>
      </dsp:txXfrm>
    </dsp:sp>
    <dsp:sp modelId="{AD2806AC-6A03-4F05-9F4D-F72EA0E56FBF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Logistic Regression</a:t>
          </a:r>
          <a:endParaRPr lang="en-US" sz="2200" kern="1200" dirty="0"/>
        </a:p>
      </dsp:txBody>
      <dsp:txXfrm>
        <a:off x="8200440" y="539326"/>
        <a:ext cx="1691953" cy="1343491"/>
      </dsp:txXfrm>
    </dsp:sp>
    <dsp:sp modelId="{89E6DA6E-7A23-44BD-8A99-378091FF741D}">
      <dsp:nvSpPr>
        <dsp:cNvPr id="0" name=""/>
        <dsp:cNvSpPr/>
      </dsp:nvSpPr>
      <dsp:spPr>
        <a:xfrm>
          <a:off x="6803907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</a:t>
          </a:r>
          <a:br>
            <a:rPr lang="en-US" sz="1700" kern="1200" dirty="0" smtClean="0"/>
          </a:br>
          <a:r>
            <a:rPr lang="en-US" sz="1700" kern="1200" dirty="0" smtClean="0"/>
            <a:t>Building Model</a:t>
          </a:r>
          <a:endParaRPr lang="en-US" sz="1700" kern="1200" dirty="0"/>
        </a:p>
      </dsp:txBody>
      <dsp:txXfrm>
        <a:off x="7000558" y="198849"/>
        <a:ext cx="949518" cy="949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Drop Null Values</a:t>
          </a:r>
          <a:endParaRPr lang="en-US" sz="22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Created Dummy Variables</a:t>
          </a:r>
          <a:endParaRPr lang="en-US" sz="2200" kern="1200" dirty="0"/>
        </a:p>
      </dsp:txBody>
      <dsp:txXfrm>
        <a:off x="1486338" y="1882818"/>
        <a:ext cx="1691953" cy="1343491"/>
      </dsp:txXfrm>
    </dsp:sp>
    <dsp:sp modelId="{1877502C-A892-4DC0-ADA6-FA065097BB90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c) Created Intercept</a:t>
          </a:r>
          <a:endParaRPr lang="en-US" sz="22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 Preparing</a:t>
          </a:r>
          <a:endParaRPr lang="en-US" sz="1700" kern="1200" dirty="0"/>
        </a:p>
      </dsp:txBody>
      <dsp:txXfrm>
        <a:off x="286456" y="198849"/>
        <a:ext cx="949518" cy="949518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Data Summary</a:t>
          </a:r>
          <a:endParaRPr lang="en-US" sz="2200" kern="1200" dirty="0"/>
        </a:p>
      </dsp:txBody>
      <dsp:txXfrm>
        <a:off x="4843389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4521112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b) Plotting</a:t>
          </a:r>
          <a:endParaRPr lang="en-US" sz="2200" kern="1200" dirty="0"/>
        </a:p>
      </dsp:txBody>
      <dsp:txXfrm>
        <a:off x="4843389" y="1882818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Analyzing</a:t>
          </a:r>
          <a:endParaRPr lang="en-US" sz="1700" kern="1200" dirty="0"/>
        </a:p>
      </dsp:txBody>
      <dsp:txXfrm>
        <a:off x="3643507" y="198849"/>
        <a:ext cx="949518" cy="949518"/>
      </dsp:txXfrm>
    </dsp:sp>
    <dsp:sp modelId="{AD2806AC-6A03-4F05-9F4D-F72EA0E56FBF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a) Logistic Regression</a:t>
          </a:r>
          <a:endParaRPr lang="en-US" sz="2200" kern="1200" dirty="0"/>
        </a:p>
      </dsp:txBody>
      <dsp:txXfrm>
        <a:off x="8200440" y="539326"/>
        <a:ext cx="1691953" cy="1343491"/>
      </dsp:txXfrm>
    </dsp:sp>
    <dsp:sp modelId="{89E6DA6E-7A23-44BD-8A99-378091FF741D}">
      <dsp:nvSpPr>
        <dsp:cNvPr id="0" name=""/>
        <dsp:cNvSpPr/>
      </dsp:nvSpPr>
      <dsp:spPr>
        <a:xfrm>
          <a:off x="6803907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</a:t>
          </a:r>
          <a:br>
            <a:rPr lang="en-US" sz="1700" kern="1200" dirty="0" smtClean="0"/>
          </a:br>
          <a:r>
            <a:rPr lang="en-US" sz="1700" kern="1200" dirty="0" smtClean="0"/>
            <a:t>Building Model</a:t>
          </a:r>
          <a:endParaRPr lang="en-US" sz="1700" kern="1200" dirty="0"/>
        </a:p>
      </dsp:txBody>
      <dsp:txXfrm>
        <a:off x="7000558" y="198849"/>
        <a:ext cx="949518" cy="949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3/30/2016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3/30/2016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3/30/2016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UCLA Admission</a:t>
            </a:r>
            <a:br>
              <a:rPr lang="en-US" dirty="0" smtClean="0"/>
            </a:br>
            <a:r>
              <a:rPr lang="en-US" sz="3600" dirty="0" smtClean="0"/>
              <a:t>Logistic Regression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Lin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Admission Probability</a:t>
            </a:r>
          </a:p>
          <a:p>
            <a:r>
              <a:rPr lang="en-US" sz="2000" dirty="0" smtClean="0"/>
              <a:t>GRE (x-axis) vs. GPA (y-axis)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15858"/>
            <a:ext cx="4919663" cy="336459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Admission Probability</a:t>
            </a:r>
          </a:p>
          <a:p>
            <a:r>
              <a:rPr lang="en-US" sz="2000" dirty="0" smtClean="0"/>
              <a:t>Prestige 1 (left) through Prestige 4 (right)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3" y="2673917"/>
            <a:ext cx="4782217" cy="3248478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24637"/>
              </p:ext>
            </p:extLst>
          </p:nvPr>
        </p:nvGraphicFramePr>
        <p:xfrm>
          <a:off x="1104900" y="688564"/>
          <a:ext cx="9734550" cy="502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6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Using a small sample size of UCLA Graduate School Admission dataset from an unknown timeframe – we aim to predict whether an applicant would </a:t>
            </a:r>
            <a:r>
              <a:rPr lang="en-US" b="1" dirty="0" smtClean="0"/>
              <a:t>get admitted </a:t>
            </a:r>
            <a:r>
              <a:rPr lang="en-US" dirty="0" smtClean="0"/>
              <a:t>into the school based on his/her application information including </a:t>
            </a:r>
            <a:r>
              <a:rPr lang="en-US" b="1" dirty="0" smtClean="0"/>
              <a:t>GRE Score </a:t>
            </a:r>
            <a:r>
              <a:rPr lang="en-US" dirty="0" smtClean="0"/>
              <a:t>(quantitative), </a:t>
            </a:r>
            <a:r>
              <a:rPr lang="en-US" b="1" dirty="0" smtClean="0"/>
              <a:t>GPA</a:t>
            </a:r>
            <a:r>
              <a:rPr lang="en-US" dirty="0" smtClean="0"/>
              <a:t> (quantitative), and the </a:t>
            </a:r>
            <a:r>
              <a:rPr lang="en-US" b="1" dirty="0" smtClean="0"/>
              <a:t>Prestige Rating </a:t>
            </a:r>
            <a:r>
              <a:rPr lang="en-US" dirty="0" smtClean="0"/>
              <a:t>(qualitative and subjective) </a:t>
            </a:r>
            <a:r>
              <a:rPr lang="en-US" dirty="0"/>
              <a:t>of their previous school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96226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830589" y="1396538"/>
            <a:ext cx="3254993" cy="2410691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7744" y="1396537"/>
            <a:ext cx="3254993" cy="3944720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830589" y="1396538"/>
            <a:ext cx="3254993" cy="2410691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4900" y="1396537"/>
            <a:ext cx="3254993" cy="5280033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mean score for GPA and GRE for admitted applicants are higher.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Proportionally, the odds of being admitted is higher for higher ranking</a:t>
            </a:r>
            <a:br>
              <a:rPr lang="en-US" dirty="0" smtClean="0"/>
            </a:br>
            <a:r>
              <a:rPr lang="en-US" dirty="0" smtClean="0"/>
              <a:t>(Prestige 1 is the highest ranking,</a:t>
            </a:r>
            <a:br>
              <a:rPr lang="en-US" dirty="0" smtClean="0"/>
            </a:br>
            <a:r>
              <a:rPr lang="en-US" dirty="0" smtClean="0"/>
              <a:t> and Prestige 4 is the lowest ranking.)</a:t>
            </a:r>
          </a:p>
        </p:txBody>
      </p:sp>
      <p:graphicFrame>
        <p:nvGraphicFramePr>
          <p:cNvPr id="16" name="Content Placeholder 1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7518852"/>
              </p:ext>
            </p:extLst>
          </p:nvPr>
        </p:nvGraphicFramePr>
        <p:xfrm>
          <a:off x="6172200" y="1783075"/>
          <a:ext cx="4914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</a:tblGrid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Admitted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Admitted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GPA (mean)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3.347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3.489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GRE (mean)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573.53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618.57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Prestige</a:t>
                      </a:r>
                      <a:r>
                        <a:rPr lang="en-US" baseline="0" dirty="0" smtClean="0"/>
                        <a:t> 1 (</a:t>
                      </a:r>
                      <a:r>
                        <a:rPr lang="en-US" baseline="0" dirty="0" err="1" smtClean="0"/>
                        <a:t>ct</a:t>
                      </a:r>
                      <a:r>
                        <a:rPr lang="en-US" baseline="0" dirty="0" smtClean="0"/>
                        <a:t>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(45.90%)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(54.10%)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Prestige 2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ct</a:t>
                      </a:r>
                      <a:r>
                        <a:rPr lang="en-US" baseline="0" dirty="0" smtClean="0"/>
                        <a:t>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 (64.19%)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 (35.81%)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Prestige 3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ct</a:t>
                      </a:r>
                      <a:r>
                        <a:rPr lang="en-US" baseline="0" dirty="0" smtClean="0"/>
                        <a:t>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 (76.86%)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(23.14%)</a:t>
                      </a:r>
                      <a:endParaRPr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Prestige 4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ct</a:t>
                      </a:r>
                      <a:r>
                        <a:rPr lang="en-US" baseline="0" dirty="0" smtClean="0"/>
                        <a:t>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 (82.09%)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(17.91%)</a:t>
                      </a:r>
                      <a:endParaRPr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26" b="3308"/>
          <a:stretch/>
        </p:blipFill>
        <p:spPr>
          <a:xfrm>
            <a:off x="3607266" y="1600200"/>
            <a:ext cx="7222015" cy="513442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62298" y="1600200"/>
            <a:ext cx="1844968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C00000"/>
                </a:solidFill>
              </a:rPr>
              <a:t>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2060"/>
                </a:solidFill>
              </a:rPr>
              <a:t>Not Admitted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Correlations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8" y="2100489"/>
            <a:ext cx="3426750" cy="29812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60" y="1428965"/>
            <a:ext cx="5414690" cy="5367296"/>
          </a:xfrm>
        </p:spPr>
      </p:pic>
    </p:spTree>
    <p:extLst>
      <p:ext uri="{BB962C8B-B14F-4D97-AF65-F5344CB8AC3E}">
        <p14:creationId xmlns:p14="http://schemas.microsoft.com/office/powerpoint/2010/main" val="1923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467744" y="1385188"/>
            <a:ext cx="3254993" cy="4435041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4900" y="1396537"/>
            <a:ext cx="3254993" cy="5280033"/>
          </a:xfrm>
          <a:prstGeom prst="rect">
            <a:avLst/>
          </a:prstGeom>
          <a:solidFill>
            <a:srgbClr val="FFFF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e</a:t>
            </a:r>
            <a:r>
              <a:rPr lang="en-US" baseline="30000" dirty="0" err="1" smtClean="0"/>
              <a:t>Coefficients</a:t>
            </a:r>
            <a:r>
              <a:rPr lang="en-US" dirty="0" smtClean="0"/>
              <a:t> and Standard Error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5877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327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UCLA Admission Logistic Regression</vt:lpstr>
      <vt:lpstr>Problem Statement</vt:lpstr>
      <vt:lpstr>Process</vt:lpstr>
      <vt:lpstr>Process</vt:lpstr>
      <vt:lpstr>Data Summary</vt:lpstr>
      <vt:lpstr>Data Visualization</vt:lpstr>
      <vt:lpstr>Checking for Correlations</vt:lpstr>
      <vt:lpstr>Process</vt:lpstr>
      <vt:lpstr>eCoefficients and Standard Error</vt:lpstr>
      <vt:lpstr>Result Visualization</vt:lpstr>
      <vt:lpstr>Future Steps</vt:lpstr>
      <vt:lpstr>Thanks!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2016-03-30T22:03:32Z</dcterms:created>
  <dcterms:modified xsi:type="dcterms:W3CDTF">2016-03-30T23:31:06Z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