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85158" y="1675168"/>
            <a:ext cx="993038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1889" y="3393156"/>
            <a:ext cx="15696920" cy="3101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0599" y="0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487917" y="0"/>
                </a:lnTo>
                <a:lnTo>
                  <a:pt x="10487917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428335" y="4377398"/>
            <a:ext cx="9583420" cy="62915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2700" marR="5080" indent="-635">
              <a:lnSpc>
                <a:spcPct val="100200"/>
              </a:lnSpc>
              <a:spcBef>
                <a:spcPts val="120"/>
              </a:spcBef>
            </a:pPr>
            <a:r>
              <a:rPr dirty="0" sz="8200" spc="-12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8200" spc="13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8200" spc="110" b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8200" spc="-19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200" spc="13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8200" spc="-42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8200" spc="43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8200" spc="9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8200" spc="-315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z="8200" spc="-7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200" spc="-229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200" spc="43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8200" spc="620" b="1">
                <a:solidFill>
                  <a:srgbClr val="FFFFFF"/>
                </a:solidFill>
                <a:latin typeface="Arial"/>
                <a:cs typeface="Arial"/>
              </a:rPr>
              <a:t>r  </a:t>
            </a:r>
            <a:r>
              <a:rPr dirty="0" sz="8200" spc="430" b="1">
                <a:solidFill>
                  <a:srgbClr val="FFFFFF"/>
                </a:solidFill>
                <a:latin typeface="Arial"/>
                <a:cs typeface="Arial"/>
              </a:rPr>
              <a:t>Ǫ</a:t>
            </a:r>
            <a:r>
              <a:rPr dirty="0" sz="8200" spc="11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8200" spc="-19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200" spc="415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8200" spc="43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8200" spc="145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8200" spc="-204" b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8200" spc="-10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200" spc="-229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8200" spc="-680" b="1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dirty="0" sz="8200" spc="-42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8200" spc="-680" b="1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dirty="0" sz="8200" spc="25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8200" spc="-50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8200" spc="13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8200" spc="135" b="1">
                <a:solidFill>
                  <a:srgbClr val="FFFFFF"/>
                </a:solidFill>
                <a:latin typeface="Arial"/>
                <a:cs typeface="Arial"/>
              </a:rPr>
              <a:t>t  </a:t>
            </a:r>
            <a:r>
              <a:rPr dirty="0" sz="8200" spc="434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8200" spc="14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8200" spc="-6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200" spc="42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8200" spc="-50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8200" spc="135" b="1">
                <a:solidFill>
                  <a:srgbClr val="FFFFFF"/>
                </a:solidFill>
                <a:latin typeface="Arial"/>
                <a:cs typeface="Arial"/>
              </a:rPr>
              <a:t>nn</a:t>
            </a:r>
            <a:r>
              <a:rPr dirty="0" sz="8200" spc="-42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8200" spc="-680" b="1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dirty="0" sz="8200" spc="-425" b="1">
                <a:solidFill>
                  <a:srgbClr val="FFFFFF"/>
                </a:solidFill>
                <a:latin typeface="Arial"/>
                <a:cs typeface="Arial"/>
              </a:rPr>
              <a:t>ee</a:t>
            </a:r>
            <a:r>
              <a:rPr dirty="0" sz="8200" spc="-21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8200" spc="-7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200" spc="-135" b="1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dirty="0" sz="8200" spc="-90" b="1">
                <a:solidFill>
                  <a:srgbClr val="FFFFFF"/>
                </a:solidFill>
                <a:latin typeface="Arial"/>
                <a:cs typeface="Arial"/>
              </a:rPr>
              <a:t>Comprehensive </a:t>
            </a:r>
            <a:r>
              <a:rPr dirty="0" sz="82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200" spc="-140" b="1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8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117" y="1203976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5146" y="2873755"/>
            <a:ext cx="6436995" cy="20199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50" spc="195">
                <a:solidFill>
                  <a:srgbClr val="FFFFFF"/>
                </a:solidFill>
              </a:rPr>
              <a:t>Thanks!</a:t>
            </a:r>
            <a:endParaRPr sz="13050"/>
          </a:p>
        </p:txBody>
      </p:sp>
      <p:sp>
        <p:nvSpPr>
          <p:cNvPr id="4" name="object 4"/>
          <p:cNvSpPr txBox="1"/>
          <p:nvPr/>
        </p:nvSpPr>
        <p:spPr>
          <a:xfrm>
            <a:off x="1505146" y="5170533"/>
            <a:ext cx="9906635" cy="1293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105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5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dirty="0" sz="275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30">
                <a:solidFill>
                  <a:srgbClr val="FFFFFF"/>
                </a:solidFill>
                <a:latin typeface="Verdana"/>
                <a:cs typeface="Verdana"/>
              </a:rPr>
              <a:t>questions?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25">
                <a:solidFill>
                  <a:srgbClr val="FFFFFF"/>
                </a:solidFill>
                <a:latin typeface="Verdana"/>
                <a:cs typeface="Verdana"/>
              </a:rPr>
              <a:t>addyouremail@freepik.com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2750" spc="-675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dirty="0" sz="2750" spc="-85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dirty="0" sz="2750" spc="-75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8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dirty="0" sz="2750" spc="-20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dirty="0" sz="2750" spc="-19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2750" spc="-75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2750" spc="-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dirty="0" sz="2750" spc="-20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dirty="0" sz="2750" spc="5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750" spc="10">
                <a:solidFill>
                  <a:srgbClr val="FFFFFF"/>
                </a:solidFill>
                <a:latin typeface="Verdana"/>
                <a:cs typeface="Verdana"/>
              </a:rPr>
              <a:t>yourcompany.com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2978" y="7813149"/>
            <a:ext cx="681355" cy="681990"/>
          </a:xfrm>
          <a:custGeom>
            <a:avLst/>
            <a:gdLst/>
            <a:ahLst/>
            <a:cxnLst/>
            <a:rect l="l" t="t" r="r" b="b"/>
            <a:pathLst>
              <a:path w="681354" h="681990">
                <a:moveTo>
                  <a:pt x="681186" y="681483"/>
                </a:moveTo>
                <a:lnTo>
                  <a:pt x="468022" y="681483"/>
                </a:lnTo>
                <a:lnTo>
                  <a:pt x="468022" y="414678"/>
                </a:lnTo>
                <a:lnTo>
                  <a:pt x="556605" y="414678"/>
                </a:lnTo>
                <a:lnTo>
                  <a:pt x="568444" y="308040"/>
                </a:lnTo>
                <a:lnTo>
                  <a:pt x="468022" y="308040"/>
                </a:lnTo>
                <a:lnTo>
                  <a:pt x="468022" y="236955"/>
                </a:lnTo>
                <a:lnTo>
                  <a:pt x="471041" y="220515"/>
                </a:lnTo>
                <a:lnTo>
                  <a:pt x="479033" y="207455"/>
                </a:lnTo>
                <a:lnTo>
                  <a:pt x="490401" y="198839"/>
                </a:lnTo>
                <a:lnTo>
                  <a:pt x="503550" y="195730"/>
                </a:lnTo>
                <a:lnTo>
                  <a:pt x="574604" y="195730"/>
                </a:lnTo>
                <a:lnTo>
                  <a:pt x="574604" y="100946"/>
                </a:lnTo>
                <a:lnTo>
                  <a:pt x="479862" y="100946"/>
                </a:lnTo>
                <a:lnTo>
                  <a:pt x="433777" y="110261"/>
                </a:lnTo>
                <a:lnTo>
                  <a:pt x="396131" y="135659"/>
                </a:lnTo>
                <a:lnTo>
                  <a:pt x="370743" y="173319"/>
                </a:lnTo>
                <a:lnTo>
                  <a:pt x="361431" y="219418"/>
                </a:lnTo>
                <a:lnTo>
                  <a:pt x="361431" y="308040"/>
                </a:lnTo>
                <a:lnTo>
                  <a:pt x="272378" y="308040"/>
                </a:lnTo>
                <a:lnTo>
                  <a:pt x="272378" y="414678"/>
                </a:lnTo>
                <a:lnTo>
                  <a:pt x="361431" y="414678"/>
                </a:lnTo>
                <a:lnTo>
                  <a:pt x="361431" y="681483"/>
                </a:lnTo>
                <a:lnTo>
                  <a:pt x="0" y="681483"/>
                </a:lnTo>
                <a:lnTo>
                  <a:pt x="0" y="0"/>
                </a:lnTo>
                <a:lnTo>
                  <a:pt x="681186" y="0"/>
                </a:lnTo>
                <a:lnTo>
                  <a:pt x="681186" y="6814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73592" y="7813150"/>
            <a:ext cx="675005" cy="681990"/>
          </a:xfrm>
          <a:custGeom>
            <a:avLst/>
            <a:gdLst/>
            <a:ahLst/>
            <a:cxnLst/>
            <a:rect l="l" t="t" r="r" b="b"/>
            <a:pathLst>
              <a:path w="675004" h="681990">
                <a:moveTo>
                  <a:pt x="674935" y="681483"/>
                </a:moveTo>
                <a:lnTo>
                  <a:pt x="0" y="681483"/>
                </a:lnTo>
                <a:lnTo>
                  <a:pt x="0" y="0"/>
                </a:lnTo>
                <a:lnTo>
                  <a:pt x="674935" y="0"/>
                </a:lnTo>
                <a:lnTo>
                  <a:pt x="674935" y="142180"/>
                </a:lnTo>
                <a:lnTo>
                  <a:pt x="432428" y="142180"/>
                </a:lnTo>
                <a:lnTo>
                  <a:pt x="394087" y="150510"/>
                </a:lnTo>
                <a:lnTo>
                  <a:pt x="372387" y="165869"/>
                </a:lnTo>
                <a:lnTo>
                  <a:pt x="124563" y="165869"/>
                </a:lnTo>
                <a:lnTo>
                  <a:pt x="118362" y="177107"/>
                </a:lnTo>
                <a:lnTo>
                  <a:pt x="110474" y="206690"/>
                </a:lnTo>
                <a:lnTo>
                  <a:pt x="116971" y="248444"/>
                </a:lnTo>
                <a:lnTo>
                  <a:pt x="144760" y="284351"/>
                </a:lnTo>
                <a:lnTo>
                  <a:pt x="106567" y="284351"/>
                </a:lnTo>
                <a:lnTo>
                  <a:pt x="107063" y="297590"/>
                </a:lnTo>
                <a:lnTo>
                  <a:pt x="114798" y="328067"/>
                </a:lnTo>
                <a:lnTo>
                  <a:pt x="139137" y="361920"/>
                </a:lnTo>
                <a:lnTo>
                  <a:pt x="189449" y="385288"/>
                </a:lnTo>
                <a:lnTo>
                  <a:pt x="186244" y="386177"/>
                </a:lnTo>
                <a:lnTo>
                  <a:pt x="176957" y="388134"/>
                </a:lnTo>
                <a:lnTo>
                  <a:pt x="162075" y="390090"/>
                </a:lnTo>
                <a:lnTo>
                  <a:pt x="142089" y="390979"/>
                </a:lnTo>
                <a:lnTo>
                  <a:pt x="146100" y="401287"/>
                </a:lnTo>
                <a:lnTo>
                  <a:pt x="160679" y="424391"/>
                </a:lnTo>
                <a:lnTo>
                  <a:pt x="189646" y="448561"/>
                </a:lnTo>
                <a:lnTo>
                  <a:pt x="236819" y="462065"/>
                </a:lnTo>
                <a:lnTo>
                  <a:pt x="228159" y="468849"/>
                </a:lnTo>
                <a:lnTo>
                  <a:pt x="203540" y="483773"/>
                </a:lnTo>
                <a:lnTo>
                  <a:pt x="165006" y="498698"/>
                </a:lnTo>
                <a:lnTo>
                  <a:pt x="127313" y="503770"/>
                </a:lnTo>
                <a:lnTo>
                  <a:pt x="89041" y="503770"/>
                </a:lnTo>
                <a:lnTo>
                  <a:pt x="125546" y="523569"/>
                </a:lnTo>
                <a:lnTo>
                  <a:pt x="163696" y="538481"/>
                </a:lnTo>
                <a:lnTo>
                  <a:pt x="203003" y="547885"/>
                </a:lnTo>
                <a:lnTo>
                  <a:pt x="242978" y="551157"/>
                </a:lnTo>
                <a:lnTo>
                  <a:pt x="674935" y="551157"/>
                </a:lnTo>
                <a:lnTo>
                  <a:pt x="674935" y="681483"/>
                </a:lnTo>
                <a:close/>
              </a:path>
              <a:path w="675004" h="681990">
                <a:moveTo>
                  <a:pt x="509160" y="177723"/>
                </a:moveTo>
                <a:lnTo>
                  <a:pt x="493906" y="162171"/>
                </a:lnTo>
                <a:lnTo>
                  <a:pt x="475233" y="151064"/>
                </a:lnTo>
                <a:lnTo>
                  <a:pt x="454340" y="144401"/>
                </a:lnTo>
                <a:lnTo>
                  <a:pt x="432428" y="142180"/>
                </a:lnTo>
                <a:lnTo>
                  <a:pt x="674935" y="142180"/>
                </a:lnTo>
                <a:lnTo>
                  <a:pt x="674935" y="148333"/>
                </a:lnTo>
                <a:lnTo>
                  <a:pt x="574517" y="148333"/>
                </a:lnTo>
                <a:lnTo>
                  <a:pt x="570352" y="150370"/>
                </a:lnTo>
                <a:lnTo>
                  <a:pt x="558949" y="155740"/>
                </a:lnTo>
                <a:lnTo>
                  <a:pt x="541951" y="163331"/>
                </a:lnTo>
                <a:lnTo>
                  <a:pt x="520998" y="172031"/>
                </a:lnTo>
                <a:lnTo>
                  <a:pt x="515319" y="172031"/>
                </a:lnTo>
                <a:lnTo>
                  <a:pt x="509160" y="177723"/>
                </a:lnTo>
                <a:close/>
              </a:path>
              <a:path w="675004" h="681990">
                <a:moveTo>
                  <a:pt x="527157" y="207574"/>
                </a:moveTo>
                <a:lnTo>
                  <a:pt x="536092" y="203316"/>
                </a:lnTo>
                <a:lnTo>
                  <a:pt x="550664" y="191282"/>
                </a:lnTo>
                <a:lnTo>
                  <a:pt x="565323" y="172584"/>
                </a:lnTo>
                <a:lnTo>
                  <a:pt x="574517" y="148333"/>
                </a:lnTo>
                <a:lnTo>
                  <a:pt x="674935" y="148333"/>
                </a:lnTo>
                <a:lnTo>
                  <a:pt x="674935" y="195730"/>
                </a:lnTo>
                <a:lnTo>
                  <a:pt x="586364" y="195730"/>
                </a:lnTo>
                <a:lnTo>
                  <a:pt x="581238" y="197581"/>
                </a:lnTo>
                <a:lnTo>
                  <a:pt x="567768" y="201652"/>
                </a:lnTo>
                <a:lnTo>
                  <a:pt x="548794" y="205723"/>
                </a:lnTo>
                <a:lnTo>
                  <a:pt x="527157" y="207574"/>
                </a:lnTo>
                <a:close/>
              </a:path>
              <a:path w="675004" h="681990">
                <a:moveTo>
                  <a:pt x="331549" y="266815"/>
                </a:moveTo>
                <a:lnTo>
                  <a:pt x="280105" y="258580"/>
                </a:lnTo>
                <a:lnTo>
                  <a:pt x="231593" y="242349"/>
                </a:lnTo>
                <a:lnTo>
                  <a:pt x="177374" y="212764"/>
                </a:lnTo>
                <a:lnTo>
                  <a:pt x="124563" y="165869"/>
                </a:lnTo>
                <a:lnTo>
                  <a:pt x="372387" y="165869"/>
                </a:lnTo>
                <a:lnTo>
                  <a:pt x="361918" y="173279"/>
                </a:lnTo>
                <a:lnTo>
                  <a:pt x="339785" y="207155"/>
                </a:lnTo>
                <a:lnTo>
                  <a:pt x="331621" y="248444"/>
                </a:lnTo>
                <a:lnTo>
                  <a:pt x="331549" y="266815"/>
                </a:lnTo>
                <a:close/>
              </a:path>
              <a:path w="675004" h="681990">
                <a:moveTo>
                  <a:pt x="674935" y="551157"/>
                </a:moveTo>
                <a:lnTo>
                  <a:pt x="242978" y="551157"/>
                </a:lnTo>
                <a:lnTo>
                  <a:pt x="290053" y="547343"/>
                </a:lnTo>
                <a:lnTo>
                  <a:pt x="335056" y="536277"/>
                </a:lnTo>
                <a:lnTo>
                  <a:pt x="377308" y="518530"/>
                </a:lnTo>
                <a:lnTo>
                  <a:pt x="416130" y="494670"/>
                </a:lnTo>
                <a:lnTo>
                  <a:pt x="450842" y="465265"/>
                </a:lnTo>
                <a:lnTo>
                  <a:pt x="480766" y="430884"/>
                </a:lnTo>
                <a:lnTo>
                  <a:pt x="505222" y="392096"/>
                </a:lnTo>
                <a:lnTo>
                  <a:pt x="523532" y="349468"/>
                </a:lnTo>
                <a:lnTo>
                  <a:pt x="535016" y="303570"/>
                </a:lnTo>
                <a:lnTo>
                  <a:pt x="538995" y="254971"/>
                </a:lnTo>
                <a:lnTo>
                  <a:pt x="538995" y="243117"/>
                </a:lnTo>
                <a:lnTo>
                  <a:pt x="545530" y="238179"/>
                </a:lnTo>
                <a:lnTo>
                  <a:pt x="560370" y="225999"/>
                </a:lnTo>
                <a:lnTo>
                  <a:pt x="576364" y="210532"/>
                </a:lnTo>
                <a:lnTo>
                  <a:pt x="586364" y="195730"/>
                </a:lnTo>
                <a:lnTo>
                  <a:pt x="674935" y="195730"/>
                </a:lnTo>
                <a:lnTo>
                  <a:pt x="674935" y="551157"/>
                </a:lnTo>
                <a:close/>
              </a:path>
              <a:path w="675004" h="681990">
                <a:moveTo>
                  <a:pt x="153927" y="296196"/>
                </a:moveTo>
                <a:lnTo>
                  <a:pt x="149857" y="296011"/>
                </a:lnTo>
                <a:lnTo>
                  <a:pt x="139128" y="294715"/>
                </a:lnTo>
                <a:lnTo>
                  <a:pt x="123959" y="291199"/>
                </a:lnTo>
                <a:lnTo>
                  <a:pt x="106567" y="284351"/>
                </a:lnTo>
                <a:lnTo>
                  <a:pt x="144760" y="284351"/>
                </a:lnTo>
                <a:lnTo>
                  <a:pt x="153927" y="296196"/>
                </a:lnTo>
                <a:close/>
              </a:path>
              <a:path w="675004" h="681990">
                <a:moveTo>
                  <a:pt x="114599" y="505481"/>
                </a:moveTo>
                <a:lnTo>
                  <a:pt x="108384" y="505380"/>
                </a:lnTo>
                <a:lnTo>
                  <a:pt x="102051" y="505069"/>
                </a:lnTo>
                <a:lnTo>
                  <a:pt x="95602" y="504536"/>
                </a:lnTo>
                <a:lnTo>
                  <a:pt x="89041" y="503770"/>
                </a:lnTo>
                <a:lnTo>
                  <a:pt x="127313" y="503770"/>
                </a:lnTo>
                <a:lnTo>
                  <a:pt x="114599" y="5054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12400" y="7813159"/>
            <a:ext cx="681355" cy="681990"/>
          </a:xfrm>
          <a:custGeom>
            <a:avLst/>
            <a:gdLst/>
            <a:ahLst/>
            <a:cxnLst/>
            <a:rect l="l" t="t" r="r" b="b"/>
            <a:pathLst>
              <a:path w="681355" h="681990">
                <a:moveTo>
                  <a:pt x="681186" y="681483"/>
                </a:moveTo>
                <a:lnTo>
                  <a:pt x="0" y="681483"/>
                </a:lnTo>
                <a:lnTo>
                  <a:pt x="0" y="0"/>
                </a:lnTo>
                <a:lnTo>
                  <a:pt x="681186" y="0"/>
                </a:lnTo>
                <a:lnTo>
                  <a:pt x="681186" y="112790"/>
                </a:lnTo>
                <a:lnTo>
                  <a:pt x="225012" y="112790"/>
                </a:lnTo>
                <a:lnTo>
                  <a:pt x="182488" y="122009"/>
                </a:lnTo>
                <a:lnTo>
                  <a:pt x="146671" y="146733"/>
                </a:lnTo>
                <a:lnTo>
                  <a:pt x="121956" y="182563"/>
                </a:lnTo>
                <a:lnTo>
                  <a:pt x="112741" y="225100"/>
                </a:lnTo>
                <a:lnTo>
                  <a:pt x="112741" y="450210"/>
                </a:lnTo>
                <a:lnTo>
                  <a:pt x="121956" y="496315"/>
                </a:lnTo>
                <a:lnTo>
                  <a:pt x="146671" y="533978"/>
                </a:lnTo>
                <a:lnTo>
                  <a:pt x="182488" y="559377"/>
                </a:lnTo>
                <a:lnTo>
                  <a:pt x="225012" y="568693"/>
                </a:lnTo>
                <a:lnTo>
                  <a:pt x="681186" y="568693"/>
                </a:lnTo>
                <a:lnTo>
                  <a:pt x="681186" y="681483"/>
                </a:lnTo>
                <a:close/>
              </a:path>
              <a:path w="681355" h="681990">
                <a:moveTo>
                  <a:pt x="681186" y="568693"/>
                </a:moveTo>
                <a:lnTo>
                  <a:pt x="450024" y="568693"/>
                </a:lnTo>
                <a:lnTo>
                  <a:pt x="496103" y="559377"/>
                </a:lnTo>
                <a:lnTo>
                  <a:pt x="533746" y="533978"/>
                </a:lnTo>
                <a:lnTo>
                  <a:pt x="559133" y="496315"/>
                </a:lnTo>
                <a:lnTo>
                  <a:pt x="568444" y="450210"/>
                </a:lnTo>
                <a:lnTo>
                  <a:pt x="568444" y="225100"/>
                </a:lnTo>
                <a:lnTo>
                  <a:pt x="559133" y="182563"/>
                </a:lnTo>
                <a:lnTo>
                  <a:pt x="533746" y="146733"/>
                </a:lnTo>
                <a:lnTo>
                  <a:pt x="496103" y="122009"/>
                </a:lnTo>
                <a:lnTo>
                  <a:pt x="450024" y="112790"/>
                </a:lnTo>
                <a:lnTo>
                  <a:pt x="681186" y="112790"/>
                </a:lnTo>
                <a:lnTo>
                  <a:pt x="681186" y="568693"/>
                </a:lnTo>
                <a:close/>
              </a:path>
              <a:path w="681355" h="681990">
                <a:moveTo>
                  <a:pt x="450024" y="515614"/>
                </a:moveTo>
                <a:lnTo>
                  <a:pt x="225012" y="515614"/>
                </a:lnTo>
                <a:lnTo>
                  <a:pt x="199884" y="510393"/>
                </a:lnTo>
                <a:lnTo>
                  <a:pt x="179242" y="496241"/>
                </a:lnTo>
                <a:lnTo>
                  <a:pt x="165261" y="475424"/>
                </a:lnTo>
                <a:lnTo>
                  <a:pt x="160117" y="450210"/>
                </a:lnTo>
                <a:lnTo>
                  <a:pt x="160117" y="225100"/>
                </a:lnTo>
                <a:lnTo>
                  <a:pt x="165261" y="199961"/>
                </a:lnTo>
                <a:lnTo>
                  <a:pt x="179242" y="179310"/>
                </a:lnTo>
                <a:lnTo>
                  <a:pt x="199884" y="165323"/>
                </a:lnTo>
                <a:lnTo>
                  <a:pt x="225012" y="160177"/>
                </a:lnTo>
                <a:lnTo>
                  <a:pt x="450024" y="160177"/>
                </a:lnTo>
                <a:lnTo>
                  <a:pt x="475225" y="165323"/>
                </a:lnTo>
                <a:lnTo>
                  <a:pt x="496029" y="179310"/>
                </a:lnTo>
                <a:lnTo>
                  <a:pt x="503047" y="189557"/>
                </a:lnTo>
                <a:lnTo>
                  <a:pt x="461863" y="189557"/>
                </a:lnTo>
                <a:lnTo>
                  <a:pt x="449879" y="192557"/>
                </a:lnTo>
                <a:lnTo>
                  <a:pt x="440606" y="200046"/>
                </a:lnTo>
                <a:lnTo>
                  <a:pt x="434619" y="209756"/>
                </a:lnTo>
                <a:lnTo>
                  <a:pt x="432495" y="219418"/>
                </a:lnTo>
                <a:lnTo>
                  <a:pt x="433502" y="225100"/>
                </a:lnTo>
                <a:lnTo>
                  <a:pt x="337753" y="225100"/>
                </a:lnTo>
                <a:lnTo>
                  <a:pt x="295156" y="234394"/>
                </a:lnTo>
                <a:lnTo>
                  <a:pt x="259177" y="259283"/>
                </a:lnTo>
                <a:lnTo>
                  <a:pt x="234300" y="295279"/>
                </a:lnTo>
                <a:lnTo>
                  <a:pt x="225012" y="337891"/>
                </a:lnTo>
                <a:lnTo>
                  <a:pt x="234300" y="383797"/>
                </a:lnTo>
                <a:lnTo>
                  <a:pt x="259177" y="421482"/>
                </a:lnTo>
                <a:lnTo>
                  <a:pt x="295156" y="446991"/>
                </a:lnTo>
                <a:lnTo>
                  <a:pt x="337753" y="456373"/>
                </a:lnTo>
                <a:lnTo>
                  <a:pt x="514114" y="456373"/>
                </a:lnTo>
                <a:lnTo>
                  <a:pt x="510172" y="475424"/>
                </a:lnTo>
                <a:lnTo>
                  <a:pt x="496029" y="496241"/>
                </a:lnTo>
                <a:lnTo>
                  <a:pt x="475225" y="510393"/>
                </a:lnTo>
                <a:lnTo>
                  <a:pt x="450024" y="515614"/>
                </a:lnTo>
                <a:close/>
              </a:path>
              <a:path w="681355" h="681990">
                <a:moveTo>
                  <a:pt x="515389" y="248799"/>
                </a:moveTo>
                <a:lnTo>
                  <a:pt x="461863" y="248799"/>
                </a:lnTo>
                <a:lnTo>
                  <a:pt x="470559" y="246674"/>
                </a:lnTo>
                <a:lnTo>
                  <a:pt x="478146" y="240684"/>
                </a:lnTo>
                <a:lnTo>
                  <a:pt x="483514" y="231407"/>
                </a:lnTo>
                <a:lnTo>
                  <a:pt x="485551" y="219418"/>
                </a:lnTo>
                <a:lnTo>
                  <a:pt x="483514" y="209756"/>
                </a:lnTo>
                <a:lnTo>
                  <a:pt x="478146" y="200046"/>
                </a:lnTo>
                <a:lnTo>
                  <a:pt x="470559" y="192557"/>
                </a:lnTo>
                <a:lnTo>
                  <a:pt x="461863" y="189557"/>
                </a:lnTo>
                <a:lnTo>
                  <a:pt x="503047" y="189557"/>
                </a:lnTo>
                <a:lnTo>
                  <a:pt x="510172" y="199961"/>
                </a:lnTo>
                <a:lnTo>
                  <a:pt x="515389" y="225100"/>
                </a:lnTo>
                <a:lnTo>
                  <a:pt x="515389" y="248799"/>
                </a:lnTo>
                <a:close/>
              </a:path>
              <a:path w="681355" h="681990">
                <a:moveTo>
                  <a:pt x="514114" y="456373"/>
                </a:moveTo>
                <a:lnTo>
                  <a:pt x="337753" y="456373"/>
                </a:lnTo>
                <a:lnTo>
                  <a:pt x="383635" y="446991"/>
                </a:lnTo>
                <a:lnTo>
                  <a:pt x="421304" y="421482"/>
                </a:lnTo>
                <a:lnTo>
                  <a:pt x="446804" y="383797"/>
                </a:lnTo>
                <a:lnTo>
                  <a:pt x="456183" y="337891"/>
                </a:lnTo>
                <a:lnTo>
                  <a:pt x="446804" y="295279"/>
                </a:lnTo>
                <a:lnTo>
                  <a:pt x="421304" y="259283"/>
                </a:lnTo>
                <a:lnTo>
                  <a:pt x="383635" y="234394"/>
                </a:lnTo>
                <a:lnTo>
                  <a:pt x="337753" y="225100"/>
                </a:lnTo>
                <a:lnTo>
                  <a:pt x="433502" y="225100"/>
                </a:lnTo>
                <a:lnTo>
                  <a:pt x="434619" y="231407"/>
                </a:lnTo>
                <a:lnTo>
                  <a:pt x="440606" y="240684"/>
                </a:lnTo>
                <a:lnTo>
                  <a:pt x="449879" y="246674"/>
                </a:lnTo>
                <a:lnTo>
                  <a:pt x="461863" y="248799"/>
                </a:lnTo>
                <a:lnTo>
                  <a:pt x="515389" y="248799"/>
                </a:lnTo>
                <a:lnTo>
                  <a:pt x="515389" y="450210"/>
                </a:lnTo>
                <a:lnTo>
                  <a:pt x="514114" y="456373"/>
                </a:lnTo>
                <a:close/>
              </a:path>
              <a:path w="681355" h="681990">
                <a:moveTo>
                  <a:pt x="337753" y="408986"/>
                </a:moveTo>
                <a:lnTo>
                  <a:pt x="312550" y="403676"/>
                </a:lnTo>
                <a:lnTo>
                  <a:pt x="291743" y="388901"/>
                </a:lnTo>
                <a:lnTo>
                  <a:pt x="277597" y="366395"/>
                </a:lnTo>
                <a:lnTo>
                  <a:pt x="272378" y="337891"/>
                </a:lnTo>
                <a:lnTo>
                  <a:pt x="277597" y="312678"/>
                </a:lnTo>
                <a:lnTo>
                  <a:pt x="291743" y="291865"/>
                </a:lnTo>
                <a:lnTo>
                  <a:pt x="312550" y="277716"/>
                </a:lnTo>
                <a:lnTo>
                  <a:pt x="337753" y="272497"/>
                </a:lnTo>
                <a:lnTo>
                  <a:pt x="366243" y="277716"/>
                </a:lnTo>
                <a:lnTo>
                  <a:pt x="388736" y="291865"/>
                </a:lnTo>
                <a:lnTo>
                  <a:pt x="403501" y="312678"/>
                </a:lnTo>
                <a:lnTo>
                  <a:pt x="408807" y="337891"/>
                </a:lnTo>
                <a:lnTo>
                  <a:pt x="403501" y="366395"/>
                </a:lnTo>
                <a:lnTo>
                  <a:pt x="388736" y="388901"/>
                </a:lnTo>
                <a:lnTo>
                  <a:pt x="366243" y="403676"/>
                </a:lnTo>
                <a:lnTo>
                  <a:pt x="337753" y="408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53191" y="1675168"/>
            <a:ext cx="34010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4"/>
              <a:t>I</a:t>
            </a:r>
            <a:r>
              <a:rPr dirty="0" spc="45"/>
              <a:t>n</a:t>
            </a:r>
            <a:r>
              <a:rPr dirty="0" spc="-60"/>
              <a:t>t</a:t>
            </a:r>
            <a:r>
              <a:rPr dirty="0" spc="-40"/>
              <a:t>r</a:t>
            </a:r>
            <a:r>
              <a:rPr dirty="0" spc="-20"/>
              <a:t>o</a:t>
            </a:r>
            <a:r>
              <a:rPr dirty="0"/>
              <a:t>d</a:t>
            </a:r>
            <a:r>
              <a:rPr dirty="0" spc="35"/>
              <a:t>u</a:t>
            </a:r>
            <a:r>
              <a:rPr dirty="0" spc="120"/>
              <a:t>c</a:t>
            </a:r>
            <a:r>
              <a:rPr dirty="0" spc="-60"/>
              <a:t>t</a:t>
            </a:r>
            <a:r>
              <a:rPr dirty="0"/>
              <a:t>i</a:t>
            </a:r>
            <a:r>
              <a:rPr dirty="0" spc="-20"/>
              <a:t>o</a:t>
            </a:r>
            <a:r>
              <a:rPr dirty="0" spc="45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53191" y="2864745"/>
            <a:ext cx="6068060" cy="30695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dirty="0" sz="2450" spc="185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85">
                <a:latin typeface="Verdana"/>
                <a:cs typeface="Verdana"/>
              </a:rPr>
              <a:t>n  </a:t>
            </a:r>
            <a:r>
              <a:rPr dirty="0" sz="2450" spc="10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45">
                <a:latin typeface="Verdana"/>
                <a:cs typeface="Verdana"/>
              </a:rPr>
              <a:t>Q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0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85">
                <a:latin typeface="Verdana"/>
                <a:cs typeface="Verdana"/>
              </a:rPr>
              <a:t>n  </a:t>
            </a:r>
            <a:r>
              <a:rPr dirty="0" sz="2450" spc="-60">
                <a:latin typeface="Verdana"/>
                <a:cs typeface="Verdana"/>
              </a:rPr>
              <a:t>Tennessee: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A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Comprehensive</a:t>
            </a:r>
            <a:r>
              <a:rPr dirty="0" sz="2450" spc="-204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Analysis.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-285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ill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30">
                <a:latin typeface="Verdana"/>
                <a:cs typeface="Verdana"/>
              </a:rPr>
              <a:t>x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u</a:t>
            </a:r>
            <a:r>
              <a:rPr dirty="0" sz="2450" spc="5">
                <a:latin typeface="Verdana"/>
                <a:cs typeface="Verdana"/>
              </a:rPr>
              <a:t>r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q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85">
                <a:latin typeface="Verdana"/>
                <a:cs typeface="Verdana"/>
              </a:rPr>
              <a:t>n  </a:t>
            </a:r>
            <a:r>
              <a:rPr dirty="0" sz="2450" spc="-229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35">
                <a:latin typeface="Verdana"/>
                <a:cs typeface="Verdana"/>
              </a:rPr>
              <a:t>ee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0">
                <a:latin typeface="Verdana"/>
                <a:cs typeface="Verdana"/>
              </a:rPr>
              <a:t>ge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80">
                <a:latin typeface="Verdana"/>
                <a:cs typeface="Verdana"/>
              </a:rPr>
              <a:t>gi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55">
                <a:latin typeface="Verdana"/>
                <a:cs typeface="Verdana"/>
              </a:rPr>
              <a:t>t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062202" y="2122176"/>
            <a:ext cx="5542915" cy="4159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60" b="1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dirty="0" sz="2500" spc="30" b="1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dirty="0" sz="2500" b="1">
                <a:solidFill>
                  <a:srgbClr val="FFFFFF"/>
                </a:solidFill>
                <a:latin typeface="Cambria"/>
                <a:cs typeface="Cambria"/>
              </a:rPr>
              <a:t>p</a:t>
            </a:r>
            <a:r>
              <a:rPr dirty="0" sz="2500" spc="-20" b="1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dirty="0" sz="2500" spc="5" b="1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dirty="0" sz="2500" spc="-40" b="1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dirty="0" sz="2500" spc="-50" b="1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2500" spc="20" b="1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dirty="0" sz="2500" spc="60" b="1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dirty="0" sz="2500" spc="-70" b="1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dirty="0" sz="2500" spc="3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500" spc="-20" b="1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dirty="0" sz="2500" spc="65" b="1">
                <a:solidFill>
                  <a:srgbClr val="FFFFFF"/>
                </a:solidFill>
                <a:latin typeface="Cambria"/>
                <a:cs typeface="Cambria"/>
              </a:rPr>
              <a:t>f</a:t>
            </a:r>
            <a:r>
              <a:rPr dirty="0" sz="2500" spc="-7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500" spc="30" b="1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2500" spc="-5" b="1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dirty="0" sz="2500" spc="10" b="1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dirty="0" sz="2500" spc="-25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500" spc="240" b="1">
                <a:solidFill>
                  <a:srgbClr val="FFFFFF"/>
                </a:solidFill>
                <a:latin typeface="Cambria"/>
                <a:cs typeface="Cambria"/>
              </a:rPr>
              <a:t>Q</a:t>
            </a:r>
            <a:r>
              <a:rPr dirty="0" sz="2500" spc="15" b="1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dirty="0" sz="2500" spc="-50" b="1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2500" b="1">
                <a:solidFill>
                  <a:srgbClr val="FFFFFF"/>
                </a:solidFill>
                <a:latin typeface="Cambria"/>
                <a:cs typeface="Cambria"/>
              </a:rPr>
              <a:t>l</a:t>
            </a:r>
            <a:r>
              <a:rPr dirty="0" sz="2500" spc="-5" b="1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dirty="0" sz="2500" spc="-40" b="1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dirty="0" sz="2500" spc="-30" b="1">
                <a:solidFill>
                  <a:srgbClr val="FFFFFF"/>
                </a:solidFill>
                <a:latin typeface="Cambria"/>
                <a:cs typeface="Cambria"/>
              </a:rPr>
              <a:t>y</a:t>
            </a:r>
            <a:r>
              <a:rPr dirty="0" sz="2500" spc="-140" b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500" spc="30" b="1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dirty="0" sz="2500" b="1">
                <a:solidFill>
                  <a:srgbClr val="FFFFFF"/>
                </a:solidFill>
                <a:latin typeface="Cambria"/>
                <a:cs typeface="Cambria"/>
              </a:rPr>
              <a:t>ss</a:t>
            </a:r>
            <a:r>
              <a:rPr dirty="0" sz="2500" spc="-75" b="1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dirty="0" sz="2500" b="1">
                <a:solidFill>
                  <a:srgbClr val="FFFFFF"/>
                </a:solidFill>
                <a:latin typeface="Cambria"/>
                <a:cs typeface="Cambria"/>
              </a:rPr>
              <a:t>ss</a:t>
            </a:r>
            <a:r>
              <a:rPr dirty="0" sz="2500" spc="30" b="1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dirty="0" sz="2500" spc="-90" b="1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dirty="0" sz="2500" spc="20" b="1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dirty="0" sz="2500" spc="-35" b="1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endParaRPr sz="2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700">
              <a:latin typeface="Cambria"/>
              <a:cs typeface="Cambria"/>
            </a:endParaRPr>
          </a:p>
          <a:p>
            <a:pPr marL="12700" marR="146050">
              <a:lnSpc>
                <a:spcPct val="102000"/>
              </a:lnSpc>
            </a:pPr>
            <a:r>
              <a:rPr dirty="0" sz="2450" spc="-85" b="1">
                <a:solidFill>
                  <a:srgbClr val="FFFFFF"/>
                </a:solidFill>
                <a:latin typeface="Verdana"/>
                <a:cs typeface="Verdana"/>
              </a:rPr>
              <a:t>Air</a:t>
            </a:r>
            <a:r>
              <a:rPr dirty="0" sz="2450" spc="-14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 b="1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z="2450" spc="-50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-11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95" b="1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450" spc="-65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14" b="1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1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-11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2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14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  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0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11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2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5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e  e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21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-19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8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45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2450" spc="2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5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uc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5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2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6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13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2450" spc="75">
                <a:solidFill>
                  <a:srgbClr val="FFFFFF"/>
                </a:solidFill>
                <a:latin typeface="Verdana"/>
                <a:cs typeface="Verdana"/>
              </a:rPr>
              <a:t>ut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  <a:p>
            <a:pPr marL="12700" marR="227965">
              <a:lnSpc>
                <a:spcPct val="102000"/>
              </a:lnSpc>
              <a:spcBef>
                <a:spcPts val="5"/>
              </a:spcBef>
            </a:pP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7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ill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450" spc="145">
                <a:solidFill>
                  <a:srgbClr val="FFFFFF"/>
                </a:solidFill>
                <a:latin typeface="Verdana"/>
                <a:cs typeface="Verdana"/>
              </a:rPr>
              <a:t>gh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45">
                <a:solidFill>
                  <a:srgbClr val="FFFFFF"/>
                </a:solidFill>
                <a:latin typeface="Verdana"/>
                <a:cs typeface="Verdana"/>
              </a:rPr>
              <a:t>gn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7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dirty="0" sz="2450" spc="11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-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450" spc="6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450" spc="195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dirty="0" sz="2450" spc="-9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1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-5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dirty="0" sz="2450" spc="15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z="2450" spc="25">
                <a:solidFill>
                  <a:srgbClr val="FFFFFF"/>
                </a:solidFill>
                <a:latin typeface="Verdana"/>
                <a:cs typeface="Verdana"/>
              </a:rPr>
              <a:t>uali</a:t>
            </a:r>
            <a:r>
              <a:rPr dirty="0" sz="2450" spc="-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11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2450" spc="24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5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50" spc="-229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125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50" spc="-7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2450" spc="35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2450" spc="-37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422275" rIns="0" bIns="0" rtlCol="0" vert="horz">
            <a:spAutoFit/>
          </a:bodyPr>
          <a:lstStyle/>
          <a:p>
            <a:pPr marL="981075">
              <a:lnSpc>
                <a:spcPct val="100000"/>
              </a:lnSpc>
              <a:spcBef>
                <a:spcPts val="3325"/>
              </a:spcBef>
            </a:pPr>
            <a:r>
              <a:rPr dirty="0" sz="4350" spc="-75">
                <a:solidFill>
                  <a:srgbClr val="FFFFFF"/>
                </a:solidFill>
                <a:latin typeface="Palatino Linotype"/>
                <a:cs typeface="Palatino Linotype"/>
              </a:rPr>
              <a:t>C</a:t>
            </a:r>
            <a:r>
              <a:rPr dirty="0" sz="4350" spc="-25">
                <a:solidFill>
                  <a:srgbClr val="FFFFFF"/>
                </a:solidFill>
                <a:latin typeface="Palatino Linotype"/>
                <a:cs typeface="Palatino Linotype"/>
              </a:rPr>
              <a:t>u</a:t>
            </a:r>
            <a:r>
              <a:rPr dirty="0" sz="4350" spc="335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dirty="0" sz="4350" spc="270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dirty="0" sz="4350" spc="-15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dirty="0" sz="4350" spc="10">
                <a:solidFill>
                  <a:srgbClr val="FFFFFF"/>
                </a:solidFill>
                <a:latin typeface="Palatino Linotype"/>
                <a:cs typeface="Palatino Linotype"/>
              </a:rPr>
              <a:t>n</a:t>
            </a:r>
            <a:r>
              <a:rPr dirty="0" sz="4350" spc="8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dirty="0" sz="4350" spc="-275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4350" spc="-484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dirty="0" sz="4350" spc="-8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dirty="0" sz="4350" spc="335">
                <a:solidFill>
                  <a:srgbClr val="FFFFFF"/>
                </a:solidFill>
                <a:latin typeface="Palatino Linotype"/>
                <a:cs typeface="Palatino Linotype"/>
              </a:rPr>
              <a:t>r</a:t>
            </a:r>
            <a:r>
              <a:rPr dirty="0" sz="4350" spc="-17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4350" spc="-175">
                <a:solidFill>
                  <a:srgbClr val="FFFFFF"/>
                </a:solidFill>
                <a:latin typeface="Palatino Linotype"/>
                <a:cs typeface="Palatino Linotype"/>
              </a:rPr>
              <a:t>Q</a:t>
            </a:r>
            <a:r>
              <a:rPr dirty="0" sz="4350" spc="-25">
                <a:solidFill>
                  <a:srgbClr val="FFFFFF"/>
                </a:solidFill>
                <a:latin typeface="Palatino Linotype"/>
                <a:cs typeface="Palatino Linotype"/>
              </a:rPr>
              <a:t>u</a:t>
            </a:r>
            <a:r>
              <a:rPr dirty="0" sz="4350" spc="75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dirty="0" sz="4350" spc="-100">
                <a:solidFill>
                  <a:srgbClr val="FFFFFF"/>
                </a:solidFill>
                <a:latin typeface="Palatino Linotype"/>
                <a:cs typeface="Palatino Linotype"/>
              </a:rPr>
              <a:t>l</a:t>
            </a:r>
            <a:r>
              <a:rPr dirty="0" sz="4350" spc="-80">
                <a:solidFill>
                  <a:srgbClr val="FFFFFF"/>
                </a:solidFill>
                <a:latin typeface="Palatino Linotype"/>
                <a:cs typeface="Palatino Linotype"/>
              </a:rPr>
              <a:t>i</a:t>
            </a:r>
            <a:r>
              <a:rPr dirty="0" sz="4350" spc="8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dirty="0" sz="4350" spc="-165">
                <a:solidFill>
                  <a:srgbClr val="FFFFFF"/>
                </a:solidFill>
                <a:latin typeface="Palatino Linotype"/>
                <a:cs typeface="Palatino Linotype"/>
              </a:rPr>
              <a:t>y</a:t>
            </a:r>
            <a:r>
              <a:rPr dirty="0" sz="4350" spc="-20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dirty="0" sz="4350" spc="-120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r>
              <a:rPr dirty="0" sz="4350" spc="8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dirty="0" sz="4350" spc="75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dirty="0" sz="4350" spc="80">
                <a:solidFill>
                  <a:srgbClr val="FFFFFF"/>
                </a:solidFill>
                <a:latin typeface="Palatino Linotype"/>
                <a:cs typeface="Palatino Linotype"/>
              </a:rPr>
              <a:t>t</a:t>
            </a:r>
            <a:r>
              <a:rPr dirty="0" sz="4350" spc="-25">
                <a:solidFill>
                  <a:srgbClr val="FFFFFF"/>
                </a:solidFill>
                <a:latin typeface="Palatino Linotype"/>
                <a:cs typeface="Palatino Linotype"/>
              </a:rPr>
              <a:t>u</a:t>
            </a:r>
            <a:r>
              <a:rPr dirty="0" sz="4350" spc="75">
                <a:solidFill>
                  <a:srgbClr val="FFFFFF"/>
                </a:solidFill>
                <a:latin typeface="Palatino Linotype"/>
                <a:cs typeface="Palatino Linotype"/>
              </a:rPr>
              <a:t>s</a:t>
            </a:r>
            <a:endParaRPr sz="43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7524" y="3393156"/>
            <a:ext cx="7550784" cy="222567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700" marR="5080">
              <a:lnSpc>
                <a:spcPct val="118000"/>
              </a:lnSpc>
              <a:spcBef>
                <a:spcPts val="75"/>
              </a:spcBef>
            </a:pP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ill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 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q</a:t>
            </a:r>
            <a:r>
              <a:rPr dirty="0" sz="2450" spc="25">
                <a:latin typeface="Verdana"/>
                <a:cs typeface="Verdana"/>
              </a:rPr>
              <a:t>uali</a:t>
            </a:r>
            <a:r>
              <a:rPr dirty="0" sz="2450" spc="-5">
                <a:latin typeface="Verdana"/>
                <a:cs typeface="Verdana"/>
              </a:rPr>
              <a:t>t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20">
                <a:latin typeface="Verdana"/>
                <a:cs typeface="Verdana"/>
              </a:rPr>
              <a:t>us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29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35">
                <a:latin typeface="Verdana"/>
                <a:cs typeface="Verdana"/>
              </a:rPr>
              <a:t>ee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85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ill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45">
                <a:latin typeface="Verdana"/>
                <a:cs typeface="Verdana"/>
              </a:rPr>
              <a:t>gh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45">
                <a:latin typeface="Verdana"/>
                <a:cs typeface="Verdana"/>
              </a:rPr>
              <a:t>gh</a:t>
            </a:r>
            <a:r>
              <a:rPr dirty="0" sz="2450" spc="35">
                <a:latin typeface="Verdana"/>
                <a:cs typeface="Verdana"/>
              </a:rPr>
              <a:t>t  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75">
                <a:latin typeface="Verdana"/>
                <a:cs typeface="Verdana"/>
              </a:rPr>
              <a:t>ut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80">
                <a:latin typeface="Verdana"/>
                <a:cs typeface="Verdana"/>
              </a:rPr>
              <a:t>gi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70">
                <a:latin typeface="Verdana"/>
                <a:cs typeface="Verdana"/>
              </a:rPr>
              <a:t>most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affected.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5">
                <a:latin typeface="Verdana"/>
                <a:cs typeface="Verdana"/>
              </a:rPr>
              <a:t>Recent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data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statistics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will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be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0">
                <a:latin typeface="Verdana"/>
                <a:cs typeface="Verdana"/>
              </a:rPr>
              <a:t>z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708" y="1610369"/>
            <a:ext cx="6193790" cy="4597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50" spc="-50">
                <a:latin typeface="Palatino Linotype"/>
                <a:cs typeface="Palatino Linotype"/>
              </a:rPr>
              <a:t>C</a:t>
            </a:r>
            <a:r>
              <a:rPr dirty="0" sz="2850" spc="-10">
                <a:latin typeface="Palatino Linotype"/>
                <a:cs typeface="Palatino Linotype"/>
              </a:rPr>
              <a:t>h</a:t>
            </a:r>
            <a:r>
              <a:rPr dirty="0" sz="2850" spc="50">
                <a:latin typeface="Palatino Linotype"/>
                <a:cs typeface="Palatino Linotype"/>
              </a:rPr>
              <a:t>a</a:t>
            </a:r>
            <a:r>
              <a:rPr dirty="0" sz="2850" spc="-50">
                <a:latin typeface="Palatino Linotype"/>
                <a:cs typeface="Palatino Linotype"/>
              </a:rPr>
              <a:t>l</a:t>
            </a:r>
            <a:r>
              <a:rPr dirty="0" sz="2850" spc="-95">
                <a:latin typeface="Palatino Linotype"/>
                <a:cs typeface="Palatino Linotype"/>
              </a:rPr>
              <a:t>l</a:t>
            </a:r>
            <a:r>
              <a:rPr dirty="0" sz="2850" spc="-10">
                <a:latin typeface="Palatino Linotype"/>
                <a:cs typeface="Palatino Linotype"/>
              </a:rPr>
              <a:t>e</a:t>
            </a:r>
            <a:r>
              <a:rPr dirty="0" sz="2850" spc="-15">
                <a:latin typeface="Palatino Linotype"/>
                <a:cs typeface="Palatino Linotype"/>
              </a:rPr>
              <a:t>n</a:t>
            </a:r>
            <a:r>
              <a:rPr dirty="0" sz="2850" spc="-60">
                <a:latin typeface="Palatino Linotype"/>
                <a:cs typeface="Palatino Linotype"/>
              </a:rPr>
              <a:t>g</a:t>
            </a:r>
            <a:r>
              <a:rPr dirty="0" sz="2850" spc="10">
                <a:latin typeface="Palatino Linotype"/>
                <a:cs typeface="Palatino Linotype"/>
              </a:rPr>
              <a:t>e</a:t>
            </a:r>
            <a:r>
              <a:rPr dirty="0" sz="2850" spc="50">
                <a:latin typeface="Palatino Linotype"/>
                <a:cs typeface="Palatino Linotype"/>
              </a:rPr>
              <a:t>s</a:t>
            </a:r>
            <a:r>
              <a:rPr dirty="0" sz="2850" spc="-50">
                <a:latin typeface="Palatino Linotype"/>
                <a:cs typeface="Palatino Linotype"/>
              </a:rPr>
              <a:t> </a:t>
            </a:r>
            <a:r>
              <a:rPr dirty="0" sz="2850" spc="-55">
                <a:latin typeface="Palatino Linotype"/>
                <a:cs typeface="Palatino Linotype"/>
              </a:rPr>
              <a:t>i</a:t>
            </a:r>
            <a:r>
              <a:rPr dirty="0" sz="2850" spc="5">
                <a:latin typeface="Palatino Linotype"/>
                <a:cs typeface="Palatino Linotype"/>
              </a:rPr>
              <a:t>n</a:t>
            </a:r>
            <a:r>
              <a:rPr dirty="0" sz="2850" spc="-160">
                <a:latin typeface="Palatino Linotype"/>
                <a:cs typeface="Palatino Linotype"/>
              </a:rPr>
              <a:t> </a:t>
            </a:r>
            <a:r>
              <a:rPr dirty="0" sz="2850" spc="-320">
                <a:latin typeface="Palatino Linotype"/>
                <a:cs typeface="Palatino Linotype"/>
              </a:rPr>
              <a:t>A</a:t>
            </a:r>
            <a:r>
              <a:rPr dirty="0" sz="2850" spc="-55">
                <a:latin typeface="Palatino Linotype"/>
                <a:cs typeface="Palatino Linotype"/>
              </a:rPr>
              <a:t>i</a:t>
            </a:r>
            <a:r>
              <a:rPr dirty="0" sz="2850" spc="220">
                <a:latin typeface="Palatino Linotype"/>
                <a:cs typeface="Palatino Linotype"/>
              </a:rPr>
              <a:t>r</a:t>
            </a:r>
            <a:r>
              <a:rPr dirty="0" sz="2850" spc="-110">
                <a:latin typeface="Palatino Linotype"/>
                <a:cs typeface="Palatino Linotype"/>
              </a:rPr>
              <a:t> </a:t>
            </a:r>
            <a:r>
              <a:rPr dirty="0" sz="2850" spc="-114">
                <a:latin typeface="Palatino Linotype"/>
                <a:cs typeface="Palatino Linotype"/>
              </a:rPr>
              <a:t>Q</a:t>
            </a:r>
            <a:r>
              <a:rPr dirty="0" sz="2850" spc="-15">
                <a:latin typeface="Palatino Linotype"/>
                <a:cs typeface="Palatino Linotype"/>
              </a:rPr>
              <a:t>u</a:t>
            </a:r>
            <a:r>
              <a:rPr dirty="0" sz="2850" spc="50">
                <a:latin typeface="Palatino Linotype"/>
                <a:cs typeface="Palatino Linotype"/>
              </a:rPr>
              <a:t>a</a:t>
            </a:r>
            <a:r>
              <a:rPr dirty="0" sz="2850" spc="-65">
                <a:latin typeface="Palatino Linotype"/>
                <a:cs typeface="Palatino Linotype"/>
              </a:rPr>
              <a:t>l</a:t>
            </a:r>
            <a:r>
              <a:rPr dirty="0" sz="2850" spc="-55">
                <a:latin typeface="Palatino Linotype"/>
                <a:cs typeface="Palatino Linotype"/>
              </a:rPr>
              <a:t>i</a:t>
            </a:r>
            <a:r>
              <a:rPr dirty="0" sz="2850" spc="50">
                <a:latin typeface="Palatino Linotype"/>
                <a:cs typeface="Palatino Linotype"/>
              </a:rPr>
              <a:t>t</a:t>
            </a:r>
            <a:r>
              <a:rPr dirty="0" sz="2850" spc="-110">
                <a:latin typeface="Palatino Linotype"/>
                <a:cs typeface="Palatino Linotype"/>
              </a:rPr>
              <a:t>y</a:t>
            </a:r>
            <a:r>
              <a:rPr dirty="0" sz="2850" spc="-240">
                <a:latin typeface="Palatino Linotype"/>
                <a:cs typeface="Palatino Linotype"/>
              </a:rPr>
              <a:t> </a:t>
            </a:r>
            <a:r>
              <a:rPr dirty="0" sz="2850" spc="-320">
                <a:latin typeface="Palatino Linotype"/>
                <a:cs typeface="Palatino Linotype"/>
              </a:rPr>
              <a:t>A</a:t>
            </a:r>
            <a:r>
              <a:rPr dirty="0" sz="2850" spc="50">
                <a:latin typeface="Palatino Linotype"/>
                <a:cs typeface="Palatino Linotype"/>
              </a:rPr>
              <a:t>ss</a:t>
            </a:r>
            <a:r>
              <a:rPr dirty="0" sz="2850" spc="10">
                <a:latin typeface="Palatino Linotype"/>
                <a:cs typeface="Palatino Linotype"/>
              </a:rPr>
              <a:t>e</a:t>
            </a:r>
            <a:r>
              <a:rPr dirty="0" sz="2850" spc="50">
                <a:latin typeface="Palatino Linotype"/>
                <a:cs typeface="Palatino Linotype"/>
              </a:rPr>
              <a:t>ss</a:t>
            </a:r>
            <a:r>
              <a:rPr dirty="0" sz="2850" spc="45">
                <a:latin typeface="Palatino Linotype"/>
                <a:cs typeface="Palatino Linotype"/>
              </a:rPr>
              <a:t>m</a:t>
            </a:r>
            <a:r>
              <a:rPr dirty="0" sz="2850" spc="-10">
                <a:latin typeface="Palatino Linotype"/>
                <a:cs typeface="Palatino Linotype"/>
              </a:rPr>
              <a:t>e</a:t>
            </a:r>
            <a:r>
              <a:rPr dirty="0" sz="2850" spc="5">
                <a:latin typeface="Palatino Linotype"/>
                <a:cs typeface="Palatino Linotype"/>
              </a:rPr>
              <a:t>n</a:t>
            </a:r>
            <a:r>
              <a:rPr dirty="0" sz="2850" spc="50">
                <a:latin typeface="Palatino Linotype"/>
                <a:cs typeface="Palatino Linotype"/>
              </a:rPr>
              <a:t>t</a:t>
            </a:r>
            <a:endParaRPr sz="285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1738" y="2884528"/>
            <a:ext cx="6196965" cy="310197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r" marL="12700" marR="5080" indent="298450">
              <a:lnSpc>
                <a:spcPct val="117900"/>
              </a:lnSpc>
              <a:spcBef>
                <a:spcPts val="75"/>
              </a:spcBef>
            </a:pPr>
            <a:r>
              <a:rPr dirty="0" sz="2450" spc="80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q</a:t>
            </a:r>
            <a:r>
              <a:rPr dirty="0" sz="2450" spc="30">
                <a:latin typeface="Verdana"/>
                <a:cs typeface="Verdana"/>
              </a:rPr>
              <a:t>ual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0">
                <a:latin typeface="Verdana"/>
                <a:cs typeface="Verdana"/>
              </a:rPr>
              <a:t>s  s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0">
                <a:latin typeface="Verdana"/>
                <a:cs typeface="Verdana"/>
              </a:rPr>
              <a:t>ge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ill  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20">
                <a:latin typeface="Verdana"/>
                <a:cs typeface="Verdana"/>
              </a:rPr>
              <a:t>us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30">
                <a:latin typeface="Verdana"/>
                <a:cs typeface="Verdana"/>
              </a:rPr>
              <a:t>x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20">
                <a:latin typeface="Verdana"/>
                <a:cs typeface="Verdana"/>
              </a:rPr>
              <a:t>g  </a:t>
            </a:r>
            <a:r>
              <a:rPr dirty="0" sz="2450" spc="65">
                <a:latin typeface="Verdana"/>
                <a:cs typeface="Verdana"/>
              </a:rPr>
              <a:t>monitoring </a:t>
            </a:r>
            <a:r>
              <a:rPr dirty="0" sz="2450" spc="-60">
                <a:latin typeface="Verdana"/>
                <a:cs typeface="Verdana"/>
              </a:rPr>
              <a:t>systems, </a:t>
            </a:r>
            <a:r>
              <a:rPr dirty="0" sz="2450" spc="65">
                <a:latin typeface="Verdana"/>
                <a:cs typeface="Verdana"/>
              </a:rPr>
              <a:t>the </a:t>
            </a:r>
            <a:r>
              <a:rPr dirty="0" sz="2450" spc="30">
                <a:latin typeface="Verdana"/>
                <a:cs typeface="Verdana"/>
              </a:rPr>
              <a:t>complexity </a:t>
            </a:r>
            <a:r>
              <a:rPr dirty="0" sz="2450" spc="20">
                <a:latin typeface="Verdana"/>
                <a:cs typeface="Verdana"/>
              </a:rPr>
              <a:t>of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75">
                <a:latin typeface="Verdana"/>
                <a:cs typeface="Verdana"/>
              </a:rPr>
              <a:t>ut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0">
                <a:latin typeface="Verdana"/>
                <a:cs typeface="Verdana"/>
              </a:rPr>
              <a:t>r 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hn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80">
                <a:latin typeface="Verdana"/>
                <a:cs typeface="Verdana"/>
              </a:rPr>
              <a:t>gi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endParaRPr sz="245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509"/>
              </a:spcBef>
            </a:pPr>
            <a:r>
              <a:rPr dirty="0" sz="2450" spc="35">
                <a:latin typeface="Verdana"/>
                <a:cs typeface="Verdana"/>
              </a:rPr>
              <a:t>methodologies.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425450" rIns="0" bIns="0" rtlCol="0" vert="horz">
            <a:spAutoFit/>
          </a:bodyPr>
          <a:lstStyle/>
          <a:p>
            <a:pPr marL="271780">
              <a:lnSpc>
                <a:spcPct val="100000"/>
              </a:lnSpc>
              <a:spcBef>
                <a:spcPts val="3350"/>
              </a:spcBef>
            </a:pPr>
            <a:r>
              <a:rPr dirty="0" sz="3650" spc="21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650" spc="1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650" spc="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650" spc="7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650" spc="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650" spc="1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650" spc="-2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650" spc="7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650" spc="-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28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650" spc="-1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650" spc="15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650" spc="-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650" spc="-17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650" spc="-2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650" spc="20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650" spc="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650" spc="-25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650" spc="1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650" spc="-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-13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650" spc="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650" spc="15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650" spc="-3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650" spc="3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650" spc="18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650" spc="7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650" spc="1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650" spc="-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650" spc="-1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650" spc="-27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650" spc="18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650" spc="-27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650" spc="-30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endParaRPr sz="36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1770" y="3393156"/>
            <a:ext cx="7701915" cy="26638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065" marR="5080">
              <a:lnSpc>
                <a:spcPct val="117900"/>
              </a:lnSpc>
              <a:spcBef>
                <a:spcPts val="75"/>
              </a:spcBef>
            </a:pPr>
            <a:r>
              <a:rPr dirty="0" sz="2450" spc="-229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q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29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35">
                <a:latin typeface="Verdana"/>
                <a:cs typeface="Verdana"/>
              </a:rPr>
              <a:t>ee</a:t>
            </a:r>
            <a:r>
              <a:rPr dirty="0" sz="2450" spc="-360">
                <a:latin typeface="Verdana"/>
                <a:cs typeface="Verdana"/>
              </a:rPr>
              <a:t>,  </a:t>
            </a:r>
            <a:r>
              <a:rPr dirty="0" sz="2450" spc="20">
                <a:latin typeface="Verdana"/>
                <a:cs typeface="Verdana"/>
              </a:rPr>
              <a:t>this slide </a:t>
            </a:r>
            <a:r>
              <a:rPr dirty="0" sz="2450" spc="35">
                <a:latin typeface="Verdana"/>
                <a:cs typeface="Verdana"/>
              </a:rPr>
              <a:t>will </a:t>
            </a:r>
            <a:r>
              <a:rPr dirty="0" sz="2450" spc="30">
                <a:latin typeface="Verdana"/>
                <a:cs typeface="Verdana"/>
              </a:rPr>
              <a:t>present </a:t>
            </a:r>
            <a:r>
              <a:rPr dirty="0" sz="2450" spc="-15">
                <a:latin typeface="Verdana"/>
                <a:cs typeface="Verdana"/>
              </a:rPr>
              <a:t>a </a:t>
            </a:r>
            <a:r>
              <a:rPr dirty="0" sz="2450" spc="45">
                <a:latin typeface="Verdana"/>
                <a:cs typeface="Verdana"/>
              </a:rPr>
              <a:t>range </a:t>
            </a:r>
            <a:r>
              <a:rPr dirty="0" sz="2450" spc="20">
                <a:latin typeface="Verdana"/>
                <a:cs typeface="Verdana"/>
              </a:rPr>
              <a:t>of </a:t>
            </a:r>
            <a:r>
              <a:rPr dirty="0" sz="2450" spc="55">
                <a:latin typeface="Verdana"/>
                <a:cs typeface="Verdana"/>
              </a:rPr>
              <a:t>proposed </a:t>
            </a:r>
            <a:r>
              <a:rPr dirty="0" sz="2450" spc="60">
                <a:latin typeface="Verdana"/>
                <a:cs typeface="Verdana"/>
              </a:rPr>
              <a:t> </a:t>
            </a:r>
            <a:r>
              <a:rPr dirty="0" sz="2450" spc="-30">
                <a:latin typeface="Verdana"/>
                <a:cs typeface="Verdana"/>
              </a:rPr>
              <a:t>strategies. </a:t>
            </a:r>
            <a:r>
              <a:rPr dirty="0" sz="2450" spc="5">
                <a:latin typeface="Verdana"/>
                <a:cs typeface="Verdana"/>
              </a:rPr>
              <a:t>These </a:t>
            </a:r>
            <a:r>
              <a:rPr dirty="0" sz="2450" spc="70">
                <a:latin typeface="Verdana"/>
                <a:cs typeface="Verdana"/>
              </a:rPr>
              <a:t>include </a:t>
            </a:r>
            <a:r>
              <a:rPr dirty="0" sz="2450" spc="25">
                <a:latin typeface="Verdana"/>
                <a:cs typeface="Verdana"/>
              </a:rPr>
              <a:t>increased </a:t>
            </a:r>
            <a:r>
              <a:rPr dirty="0" sz="2450" spc="65">
                <a:latin typeface="Verdana"/>
                <a:cs typeface="Verdana"/>
              </a:rPr>
              <a:t>monitoring </a:t>
            </a:r>
            <a:r>
              <a:rPr dirty="0" sz="2450" spc="70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130">
                <a:latin typeface="Verdana"/>
                <a:cs typeface="Verdana"/>
              </a:rPr>
              <a:t>w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k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00">
                <a:latin typeface="Verdana"/>
                <a:cs typeface="Verdana"/>
              </a:rPr>
              <a:t>ge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95">
                <a:latin typeface="Verdana"/>
                <a:cs typeface="Verdana"/>
              </a:rPr>
              <a:t>mp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05">
                <a:latin typeface="Verdana"/>
                <a:cs typeface="Verdana"/>
              </a:rPr>
              <a:t>d  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hn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50">
                <a:latin typeface="Verdana"/>
                <a:cs typeface="Verdana"/>
              </a:rPr>
              <a:t>q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85">
                <a:latin typeface="Verdana"/>
                <a:cs typeface="Verdana"/>
              </a:rPr>
              <a:t>h 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95">
                <a:latin typeface="Verdana"/>
                <a:cs typeface="Verdana"/>
              </a:rPr>
              <a:t>mp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99" y="1126110"/>
            <a:ext cx="8648700" cy="1752600"/>
          </a:xfrm>
          <a:prstGeom prst="rect"/>
          <a:solidFill>
            <a:srgbClr val="000000"/>
          </a:solidFill>
        </p:spPr>
        <p:txBody>
          <a:bodyPr wrap="square" lIns="0" tIns="425450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3350"/>
              </a:spcBef>
            </a:pPr>
            <a:r>
              <a:rPr dirty="0" sz="3050">
                <a:solidFill>
                  <a:srgbClr val="FFFFFF"/>
                </a:solidFill>
              </a:rPr>
              <a:t>Beneﬁts</a:t>
            </a:r>
            <a:r>
              <a:rPr dirty="0" sz="3050" spc="35">
                <a:solidFill>
                  <a:srgbClr val="FFFFFF"/>
                </a:solidFill>
              </a:rPr>
              <a:t> </a:t>
            </a:r>
            <a:r>
              <a:rPr dirty="0" sz="3050" spc="40">
                <a:solidFill>
                  <a:srgbClr val="FFFFFF"/>
                </a:solidFill>
              </a:rPr>
              <a:t>of</a:t>
            </a:r>
            <a:r>
              <a:rPr dirty="0" sz="3050" spc="35">
                <a:solidFill>
                  <a:srgbClr val="FFFFFF"/>
                </a:solidFill>
              </a:rPr>
              <a:t> </a:t>
            </a:r>
            <a:r>
              <a:rPr dirty="0" sz="3050" spc="40">
                <a:solidFill>
                  <a:srgbClr val="FFFFFF"/>
                </a:solidFill>
              </a:rPr>
              <a:t>Enhanced</a:t>
            </a:r>
            <a:r>
              <a:rPr dirty="0" sz="3050" spc="-85">
                <a:solidFill>
                  <a:srgbClr val="FFFFFF"/>
                </a:solidFill>
              </a:rPr>
              <a:t> </a:t>
            </a:r>
            <a:r>
              <a:rPr dirty="0" sz="3050" spc="30">
                <a:solidFill>
                  <a:srgbClr val="FFFFFF"/>
                </a:solidFill>
              </a:rPr>
              <a:t>Air</a:t>
            </a:r>
            <a:r>
              <a:rPr dirty="0" sz="3050" spc="-25">
                <a:solidFill>
                  <a:srgbClr val="FFFFFF"/>
                </a:solidFill>
              </a:rPr>
              <a:t> </a:t>
            </a:r>
            <a:r>
              <a:rPr dirty="0" sz="3050" spc="40">
                <a:solidFill>
                  <a:srgbClr val="FFFFFF"/>
                </a:solidFill>
              </a:rPr>
              <a:t>Quality</a:t>
            </a:r>
            <a:r>
              <a:rPr dirty="0" sz="3050" spc="-165">
                <a:solidFill>
                  <a:srgbClr val="FFFFFF"/>
                </a:solidFill>
              </a:rPr>
              <a:t> </a:t>
            </a:r>
            <a:r>
              <a:rPr dirty="0" sz="3050" spc="5">
                <a:solidFill>
                  <a:srgbClr val="FFFFFF"/>
                </a:solidFill>
              </a:rPr>
              <a:t>Assessment</a:t>
            </a:r>
            <a:endParaRPr sz="3050"/>
          </a:p>
        </p:txBody>
      </p:sp>
      <p:sp>
        <p:nvSpPr>
          <p:cNvPr id="4" name="object 4"/>
          <p:cNvSpPr txBox="1"/>
          <p:nvPr/>
        </p:nvSpPr>
        <p:spPr>
          <a:xfrm>
            <a:off x="9366745" y="3393156"/>
            <a:ext cx="7632065" cy="310197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>
              <a:lnSpc>
                <a:spcPct val="117800"/>
              </a:lnSpc>
              <a:spcBef>
                <a:spcPts val="80"/>
              </a:spcBef>
            </a:pPr>
            <a:r>
              <a:rPr dirty="0" sz="2450" spc="-285">
                <a:latin typeface="Verdana"/>
                <a:cs typeface="Verdana"/>
              </a:rPr>
              <a:t>I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5">
                <a:latin typeface="Verdana"/>
                <a:cs typeface="Verdana"/>
              </a:rPr>
              <a:t>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q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0">
                <a:latin typeface="Verdana"/>
                <a:cs typeface="Verdana"/>
              </a:rPr>
              <a:t>t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50">
                <a:latin typeface="Verdana"/>
                <a:cs typeface="Verdana"/>
              </a:rPr>
              <a:t>f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55">
                <a:latin typeface="Verdana"/>
                <a:cs typeface="Verdana"/>
              </a:rPr>
              <a:t>s  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5">
                <a:latin typeface="Verdana"/>
                <a:cs typeface="Verdana"/>
              </a:rPr>
              <a:t>um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0">
                <a:latin typeface="Verdana"/>
                <a:cs typeface="Verdana"/>
              </a:rPr>
              <a:t>us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70">
                <a:latin typeface="Verdana"/>
                <a:cs typeface="Verdana"/>
              </a:rPr>
              <a:t>ﬁ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ill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45">
                <a:latin typeface="Verdana"/>
                <a:cs typeface="Verdana"/>
              </a:rPr>
              <a:t>gh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45">
                <a:latin typeface="Verdana"/>
                <a:cs typeface="Verdana"/>
              </a:rPr>
              <a:t>gh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40">
                <a:latin typeface="Verdana"/>
                <a:cs typeface="Verdana"/>
              </a:rPr>
              <a:t>p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5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25">
                <a:latin typeface="Verdana"/>
                <a:cs typeface="Verdana"/>
              </a:rPr>
              <a:t>e  e</a:t>
            </a:r>
            <a:r>
              <a:rPr dirty="0" sz="2450" spc="100">
                <a:latin typeface="Verdana"/>
                <a:cs typeface="Verdana"/>
              </a:rPr>
              <a:t>n</a:t>
            </a:r>
            <a:r>
              <a:rPr dirty="0" sz="2450" spc="-110">
                <a:latin typeface="Verdana"/>
                <a:cs typeface="Verdana"/>
              </a:rPr>
              <a:t>v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55">
                <a:latin typeface="Verdana"/>
                <a:cs typeface="Verdana"/>
              </a:rPr>
              <a:t>t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215">
                <a:latin typeface="Verdana"/>
                <a:cs typeface="Verdana"/>
              </a:rPr>
              <a:t>m</a:t>
            </a:r>
            <a:r>
              <a:rPr dirty="0" sz="2450" spc="-195">
                <a:latin typeface="Verdana"/>
                <a:cs typeface="Verdana"/>
              </a:rPr>
              <a:t>y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85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ill 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0">
                <a:latin typeface="Verdana"/>
                <a:cs typeface="Verdana"/>
              </a:rPr>
              <a:t>z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-80">
                <a:latin typeface="Verdana"/>
                <a:cs typeface="Verdana"/>
              </a:rPr>
              <a:t>y  </a:t>
            </a:r>
            <a:r>
              <a:rPr dirty="0" sz="2450" spc="-45">
                <a:latin typeface="Verdana"/>
                <a:cs typeface="Verdana"/>
              </a:rPr>
              <a:t>diseases,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">
                <a:latin typeface="Verdana"/>
                <a:cs typeface="Verdana"/>
              </a:rPr>
              <a:t>ecosystem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20">
                <a:latin typeface="Verdana"/>
                <a:cs typeface="Verdana"/>
              </a:rPr>
              <a:t>preservation,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attraction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-5">
                <a:latin typeface="Verdana"/>
                <a:cs typeface="Verdana"/>
              </a:rPr>
              <a:t>e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20">
                <a:latin typeface="Verdana"/>
                <a:cs typeface="Verdana"/>
              </a:rPr>
              <a:t>us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0287000"/>
            <a:chOff x="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0" y="0"/>
                  </a:moveTo>
                  <a:lnTo>
                    <a:pt x="9143999" y="0"/>
                  </a:lnTo>
                  <a:lnTo>
                    <a:pt x="9143999" y="10286998"/>
                  </a:lnTo>
                  <a:lnTo>
                    <a:pt x="0" y="10286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9" y="1143000"/>
              <a:ext cx="6467474" cy="8000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380480">
              <a:lnSpc>
                <a:spcPct val="100000"/>
              </a:lnSpc>
              <a:spcBef>
                <a:spcPts val="100"/>
              </a:spcBef>
            </a:pPr>
            <a:r>
              <a:rPr dirty="0" spc="140"/>
              <a:t>Call</a:t>
            </a:r>
            <a:r>
              <a:rPr dirty="0" spc="-45"/>
              <a:t> </a:t>
            </a:r>
            <a:r>
              <a:rPr dirty="0" spc="-50"/>
              <a:t>to</a:t>
            </a:r>
            <a:r>
              <a:rPr dirty="0" spc="-155"/>
              <a:t> </a:t>
            </a:r>
            <a:r>
              <a:rPr dirty="0" spc="25"/>
              <a:t>Action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53191" y="2864745"/>
            <a:ext cx="5989320" cy="26885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dirty="0" sz="2450" spc="-90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ill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360">
                <a:latin typeface="Verdana"/>
                <a:cs typeface="Verdana"/>
              </a:rPr>
              <a:t>,  </a:t>
            </a:r>
            <a:r>
              <a:rPr dirty="0" sz="2450" spc="35">
                <a:latin typeface="Verdana"/>
                <a:cs typeface="Verdana"/>
              </a:rPr>
              <a:t>u</a:t>
            </a:r>
            <a:r>
              <a:rPr dirty="0" sz="2450" spc="-10">
                <a:latin typeface="Verdana"/>
                <a:cs typeface="Verdana"/>
              </a:rPr>
              <a:t>r</a:t>
            </a:r>
            <a:r>
              <a:rPr dirty="0" sz="2450" spc="95">
                <a:latin typeface="Verdana"/>
                <a:cs typeface="Verdana"/>
              </a:rPr>
              <a:t>gin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0">
                <a:latin typeface="Verdana"/>
                <a:cs typeface="Verdana"/>
              </a:rPr>
              <a:t>k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65">
                <a:latin typeface="Verdana"/>
                <a:cs typeface="Verdana"/>
              </a:rPr>
              <a:t>r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5">
                <a:latin typeface="Verdana"/>
                <a:cs typeface="Verdana"/>
              </a:rPr>
              <a:t>r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0">
                <a:latin typeface="Verdana"/>
                <a:cs typeface="Verdana"/>
              </a:rPr>
              <a:t>z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0">
                <a:latin typeface="Verdana"/>
                <a:cs typeface="Verdana"/>
              </a:rPr>
              <a:t>r  </a:t>
            </a:r>
            <a:r>
              <a:rPr dirty="0" sz="2450" spc="150">
                <a:latin typeface="Verdana"/>
                <a:cs typeface="Verdana"/>
              </a:rPr>
              <a:t>q</a:t>
            </a:r>
            <a:r>
              <a:rPr dirty="0" sz="2450" spc="25">
                <a:latin typeface="Verdana"/>
                <a:cs typeface="Verdana"/>
              </a:rPr>
              <a:t>uali</a:t>
            </a:r>
            <a:r>
              <a:rPr dirty="0" sz="2450" spc="-5">
                <a:latin typeface="Verdana"/>
                <a:cs typeface="Verdana"/>
              </a:rPr>
              <a:t>t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85">
                <a:latin typeface="Verdana"/>
                <a:cs typeface="Verdana"/>
              </a:rPr>
              <a:t>n  </a:t>
            </a:r>
            <a:r>
              <a:rPr dirty="0" sz="2450" spc="-229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nn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ss</a:t>
            </a:r>
            <a:r>
              <a:rPr dirty="0" sz="2450" spc="35">
                <a:latin typeface="Verdana"/>
                <a:cs typeface="Verdana"/>
              </a:rPr>
              <a:t>ee</a:t>
            </a:r>
            <a:r>
              <a:rPr dirty="0" sz="2450" spc="-370">
                <a:latin typeface="Verdana"/>
                <a:cs typeface="Verdana"/>
              </a:rPr>
              <a:t>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85">
                <a:latin typeface="Verdana"/>
                <a:cs typeface="Verdana"/>
              </a:rPr>
              <a:t>I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70">
                <a:latin typeface="Verdana"/>
                <a:cs typeface="Verdana"/>
              </a:rPr>
              <a:t>w</a:t>
            </a:r>
            <a:r>
              <a:rPr dirty="0" sz="2450" spc="-10">
                <a:latin typeface="Verdana"/>
                <a:cs typeface="Verdana"/>
              </a:rPr>
              <a:t>ill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95">
                <a:latin typeface="Verdana"/>
                <a:cs typeface="Verdana"/>
              </a:rPr>
              <a:t>mp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-50">
                <a:latin typeface="Verdana"/>
                <a:cs typeface="Verdana"/>
              </a:rPr>
              <a:t>z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25">
                <a:latin typeface="Verdana"/>
                <a:cs typeface="Verdana"/>
              </a:rPr>
              <a:t>e 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0">
                <a:latin typeface="Verdana"/>
                <a:cs typeface="Verdana"/>
              </a:rPr>
              <a:t>r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0">
                <a:latin typeface="Verdana"/>
                <a:cs typeface="Verdana"/>
              </a:rPr>
              <a:t>c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f</a:t>
            </a:r>
            <a:r>
              <a:rPr dirty="0" sz="2450" spc="114">
                <a:latin typeface="Verdana"/>
                <a:cs typeface="Verdana"/>
              </a:rPr>
              <a:t>u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20">
                <a:latin typeface="Verdana"/>
                <a:cs typeface="Verdana"/>
              </a:rPr>
              <a:t>g 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14">
                <a:latin typeface="Verdana"/>
                <a:cs typeface="Verdana"/>
              </a:rPr>
              <a:t>c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10">
                <a:latin typeface="Verdana"/>
                <a:cs typeface="Verdana"/>
              </a:rPr>
              <a:t>li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-110">
                <a:latin typeface="Verdana"/>
                <a:cs typeface="Verdana"/>
              </a:rPr>
              <a:t>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95">
                <a:latin typeface="Verdana"/>
                <a:cs typeface="Verdana"/>
              </a:rPr>
              <a:t>mp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85">
                <a:latin typeface="Verdana"/>
                <a:cs typeface="Verdana"/>
              </a:rPr>
              <a:t>n  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0">
                <a:latin typeface="Verdana"/>
                <a:cs typeface="Verdana"/>
              </a:rPr>
              <a:t>e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80">
                <a:latin typeface="Verdana"/>
                <a:cs typeface="Verdana"/>
              </a:rPr>
              <a:t>gi</a:t>
            </a:r>
            <a:r>
              <a:rPr dirty="0" sz="2450" spc="150">
                <a:latin typeface="Verdana"/>
                <a:cs typeface="Verdana"/>
              </a:rPr>
              <a:t>b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95">
                <a:latin typeface="Verdana"/>
                <a:cs typeface="Verdana"/>
              </a:rPr>
              <a:t>mp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20">
                <a:latin typeface="Verdana"/>
                <a:cs typeface="Verdana"/>
              </a:rPr>
              <a:t>o</a:t>
            </a:r>
            <a:r>
              <a:rPr dirty="0" sz="2450" spc="-150">
                <a:latin typeface="Verdana"/>
                <a:cs typeface="Verdana"/>
              </a:rPr>
              <a:t>v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815725" y="0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2092940" cy="10287000"/>
          </a:xfrm>
          <a:custGeom>
            <a:avLst/>
            <a:gdLst/>
            <a:ahLst/>
            <a:cxnLst/>
            <a:rect l="l" t="t" r="r" b="b"/>
            <a:pathLst>
              <a:path w="12092940" h="10287000">
                <a:moveTo>
                  <a:pt x="12092534" y="1511"/>
                </a:moveTo>
                <a:lnTo>
                  <a:pt x="6472250" y="1511"/>
                </a:lnTo>
                <a:lnTo>
                  <a:pt x="6472250" y="0"/>
                </a:lnTo>
                <a:lnTo>
                  <a:pt x="0" y="0"/>
                </a:lnTo>
                <a:lnTo>
                  <a:pt x="0" y="1225372"/>
                </a:lnTo>
                <a:lnTo>
                  <a:pt x="0" y="9061425"/>
                </a:lnTo>
                <a:lnTo>
                  <a:pt x="0" y="10286797"/>
                </a:lnTo>
                <a:lnTo>
                  <a:pt x="6472250" y="10286797"/>
                </a:lnTo>
                <a:lnTo>
                  <a:pt x="6472250" y="9061425"/>
                </a:lnTo>
                <a:lnTo>
                  <a:pt x="1225994" y="9061425"/>
                </a:lnTo>
                <a:lnTo>
                  <a:pt x="1225994" y="1225372"/>
                </a:lnTo>
                <a:lnTo>
                  <a:pt x="6195504" y="1225372"/>
                </a:lnTo>
                <a:lnTo>
                  <a:pt x="6195504" y="1229728"/>
                </a:lnTo>
                <a:lnTo>
                  <a:pt x="12092534" y="1229728"/>
                </a:lnTo>
                <a:lnTo>
                  <a:pt x="12092534" y="15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61527" y="2654250"/>
            <a:ext cx="5955665" cy="135001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650" spc="450">
                <a:latin typeface="Tahoma"/>
                <a:cs typeface="Tahoma"/>
              </a:rPr>
              <a:t>C</a:t>
            </a:r>
            <a:r>
              <a:rPr dirty="0" sz="8650" spc="-340">
                <a:latin typeface="Tahoma"/>
                <a:cs typeface="Tahoma"/>
              </a:rPr>
              <a:t>o</a:t>
            </a:r>
            <a:r>
              <a:rPr dirty="0" sz="8650" spc="-114">
                <a:latin typeface="Tahoma"/>
                <a:cs typeface="Tahoma"/>
              </a:rPr>
              <a:t>n</a:t>
            </a:r>
            <a:r>
              <a:rPr dirty="0" sz="8650" spc="-200">
                <a:latin typeface="Tahoma"/>
                <a:cs typeface="Tahoma"/>
              </a:rPr>
              <a:t>c</a:t>
            </a:r>
            <a:r>
              <a:rPr dirty="0" sz="8650" spc="229">
                <a:latin typeface="Tahoma"/>
                <a:cs typeface="Tahoma"/>
              </a:rPr>
              <a:t>l</a:t>
            </a:r>
            <a:r>
              <a:rPr dirty="0" sz="8650" spc="-140">
                <a:latin typeface="Tahoma"/>
                <a:cs typeface="Tahoma"/>
              </a:rPr>
              <a:t>u</a:t>
            </a:r>
            <a:r>
              <a:rPr dirty="0" sz="8650" spc="-360">
                <a:latin typeface="Tahoma"/>
                <a:cs typeface="Tahoma"/>
              </a:rPr>
              <a:t>s</a:t>
            </a:r>
            <a:r>
              <a:rPr dirty="0" sz="8650" spc="250">
                <a:latin typeface="Tahoma"/>
                <a:cs typeface="Tahoma"/>
              </a:rPr>
              <a:t>i</a:t>
            </a:r>
            <a:r>
              <a:rPr dirty="0" sz="8650" spc="-340">
                <a:latin typeface="Tahoma"/>
                <a:cs typeface="Tahoma"/>
              </a:rPr>
              <a:t>o</a:t>
            </a:r>
            <a:r>
              <a:rPr dirty="0" sz="8650" spc="-110">
                <a:latin typeface="Tahoma"/>
                <a:cs typeface="Tahoma"/>
              </a:rPr>
              <a:t>n</a:t>
            </a:r>
            <a:endParaRPr sz="86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1174" y="4736310"/>
            <a:ext cx="9676130" cy="1926589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065" marR="5080">
              <a:lnSpc>
                <a:spcPct val="102000"/>
              </a:lnSpc>
              <a:spcBef>
                <a:spcPts val="65"/>
              </a:spcBef>
            </a:pPr>
            <a:r>
              <a:rPr dirty="0" sz="2450" spc="-80">
                <a:latin typeface="Verdana"/>
                <a:cs typeface="Verdana"/>
              </a:rPr>
              <a:t>In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conclusion,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enhancing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air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quality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20">
                <a:latin typeface="Verdana"/>
                <a:cs typeface="Verdana"/>
              </a:rPr>
              <a:t>assessment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55">
                <a:latin typeface="Verdana"/>
                <a:cs typeface="Verdana"/>
              </a:rPr>
              <a:t>in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>
                <a:latin typeface="Verdana"/>
                <a:cs typeface="Verdana"/>
              </a:rPr>
              <a:t>Tennessee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 spc="-40">
                <a:latin typeface="Verdana"/>
                <a:cs typeface="Verdana"/>
              </a:rPr>
              <a:t>is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crucial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for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healthier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85">
                <a:latin typeface="Verdana"/>
                <a:cs typeface="Verdana"/>
              </a:rPr>
              <a:t>and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sustainable</a:t>
            </a:r>
            <a:r>
              <a:rPr dirty="0" sz="2450" spc="-210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future.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By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40">
                <a:latin typeface="Verdana"/>
                <a:cs typeface="Verdana"/>
              </a:rPr>
              <a:t>addressing </a:t>
            </a:r>
            <a:r>
              <a:rPr dirty="0" sz="2450" spc="-844">
                <a:latin typeface="Verdana"/>
                <a:cs typeface="Verdana"/>
              </a:rPr>
              <a:t> 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95">
                <a:latin typeface="Verdana"/>
                <a:cs typeface="Verdana"/>
              </a:rPr>
              <a:t>c</a:t>
            </a:r>
            <a:r>
              <a:rPr dirty="0" sz="2450" spc="125">
                <a:latin typeface="Verdana"/>
                <a:cs typeface="Verdana"/>
              </a:rPr>
              <a:t>h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0">
                <a:latin typeface="Verdana"/>
                <a:cs typeface="Verdana"/>
              </a:rPr>
              <a:t>ll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0">
                <a:latin typeface="Verdana"/>
                <a:cs typeface="Verdana"/>
              </a:rPr>
              <a:t>ge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95">
                <a:latin typeface="Verdana"/>
                <a:cs typeface="Verdana"/>
              </a:rPr>
              <a:t>mp</a:t>
            </a:r>
            <a:r>
              <a:rPr dirty="0" sz="2450" spc="-10">
                <a:latin typeface="Verdana"/>
                <a:cs typeface="Verdana"/>
              </a:rPr>
              <a:t>l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240">
                <a:latin typeface="Verdana"/>
                <a:cs typeface="Verdana"/>
              </a:rPr>
              <a:t>m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10">
                <a:latin typeface="Verdana"/>
                <a:cs typeface="Verdana"/>
              </a:rPr>
              <a:t>i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70">
                <a:latin typeface="Verdana"/>
                <a:cs typeface="Verdana"/>
              </a:rPr>
              <a:t>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-90">
                <a:latin typeface="Verdana"/>
                <a:cs typeface="Verdana"/>
              </a:rPr>
              <a:t>r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150">
                <a:latin typeface="Verdana"/>
                <a:cs typeface="Verdana"/>
              </a:rPr>
              <a:t>p</a:t>
            </a:r>
            <a:r>
              <a:rPr dirty="0" sz="2450" spc="60">
                <a:latin typeface="Verdana"/>
                <a:cs typeface="Verdana"/>
              </a:rPr>
              <a:t>o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150">
                <a:latin typeface="Verdana"/>
                <a:cs typeface="Verdana"/>
              </a:rPr>
              <a:t>d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35">
                <a:latin typeface="Verdana"/>
                <a:cs typeface="Verdana"/>
              </a:rPr>
              <a:t>t</a:t>
            </a:r>
            <a:r>
              <a:rPr dirty="0" sz="2450" spc="-80">
                <a:latin typeface="Verdana"/>
                <a:cs typeface="Verdana"/>
              </a:rPr>
              <a:t>r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-15">
                <a:latin typeface="Verdana"/>
                <a:cs typeface="Verdana"/>
              </a:rPr>
              <a:t>t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80">
                <a:latin typeface="Verdana"/>
                <a:cs typeface="Verdana"/>
              </a:rPr>
              <a:t>gi</a:t>
            </a:r>
            <a:r>
              <a:rPr dirty="0" sz="2450" spc="35">
                <a:latin typeface="Verdana"/>
                <a:cs typeface="Verdana"/>
              </a:rPr>
              <a:t>e</a:t>
            </a:r>
            <a:r>
              <a:rPr dirty="0" sz="2450" spc="-70">
                <a:latin typeface="Verdana"/>
                <a:cs typeface="Verdana"/>
              </a:rPr>
              <a:t>s</a:t>
            </a:r>
            <a:r>
              <a:rPr dirty="0" sz="2450" spc="-370">
                <a:latin typeface="Verdana"/>
                <a:cs typeface="Verdana"/>
              </a:rPr>
              <a:t>,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a</a:t>
            </a:r>
            <a:r>
              <a:rPr dirty="0" sz="2450" spc="125">
                <a:latin typeface="Verdana"/>
                <a:cs typeface="Verdana"/>
              </a:rPr>
              <a:t>n</a:t>
            </a:r>
            <a:r>
              <a:rPr dirty="0" sz="2450" spc="105">
                <a:latin typeface="Verdana"/>
                <a:cs typeface="Verdana"/>
              </a:rPr>
              <a:t>d  </a:t>
            </a:r>
            <a:r>
              <a:rPr dirty="0" sz="2450" spc="20">
                <a:latin typeface="Verdana"/>
                <a:cs typeface="Verdana"/>
              </a:rPr>
              <a:t>fostering </a:t>
            </a:r>
            <a:r>
              <a:rPr dirty="0" sz="2450" spc="5">
                <a:latin typeface="Verdana"/>
                <a:cs typeface="Verdana"/>
              </a:rPr>
              <a:t>collaboration, </a:t>
            </a:r>
            <a:r>
              <a:rPr dirty="0" sz="2450" spc="80">
                <a:latin typeface="Verdana"/>
                <a:cs typeface="Verdana"/>
              </a:rPr>
              <a:t>we </a:t>
            </a:r>
            <a:r>
              <a:rPr dirty="0" sz="2450" spc="75">
                <a:latin typeface="Verdana"/>
                <a:cs typeface="Verdana"/>
              </a:rPr>
              <a:t>can </a:t>
            </a:r>
            <a:r>
              <a:rPr dirty="0" sz="2450" spc="60">
                <a:latin typeface="Verdana"/>
                <a:cs typeface="Verdana"/>
              </a:rPr>
              <a:t>make </a:t>
            </a:r>
            <a:r>
              <a:rPr dirty="0" sz="2450" spc="65">
                <a:latin typeface="Verdana"/>
                <a:cs typeface="Verdana"/>
              </a:rPr>
              <a:t>signiﬁcant </a:t>
            </a:r>
            <a:r>
              <a:rPr dirty="0" sz="2450" spc="10">
                <a:latin typeface="Verdana"/>
                <a:cs typeface="Verdana"/>
              </a:rPr>
              <a:t>progress </a:t>
            </a:r>
            <a:r>
              <a:rPr dirty="0" sz="2450" spc="55">
                <a:latin typeface="Verdana"/>
                <a:cs typeface="Verdana"/>
              </a:rPr>
              <a:t>in </a:t>
            </a:r>
            <a:r>
              <a:rPr dirty="0" sz="2450" spc="-850">
                <a:latin typeface="Verdana"/>
                <a:cs typeface="Verdana"/>
              </a:rPr>
              <a:t> </a:t>
            </a:r>
            <a:r>
              <a:rPr dirty="0" sz="2450" spc="50">
                <a:latin typeface="Verdana"/>
                <a:cs typeface="Verdana"/>
              </a:rPr>
              <a:t>ensuring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25">
                <a:latin typeface="Verdana"/>
                <a:cs typeface="Verdana"/>
              </a:rPr>
              <a:t>cleaner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25">
                <a:latin typeface="Verdana"/>
                <a:cs typeface="Verdana"/>
              </a:rPr>
              <a:t>air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5">
                <a:latin typeface="Verdana"/>
                <a:cs typeface="Verdana"/>
              </a:rPr>
              <a:t>for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10">
                <a:latin typeface="Verdana"/>
                <a:cs typeface="Verdana"/>
              </a:rPr>
              <a:t>all</a:t>
            </a:r>
            <a:r>
              <a:rPr dirty="0" sz="2450" spc="-215">
                <a:latin typeface="Verdana"/>
                <a:cs typeface="Verdana"/>
              </a:rPr>
              <a:t> </a:t>
            </a:r>
            <a:r>
              <a:rPr dirty="0" sz="2450" spc="-35">
                <a:latin typeface="Verdana"/>
                <a:cs typeface="Verdana"/>
              </a:rPr>
              <a:t>Tennesseans.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2023-10-03T09:31:38Z</dcterms:created>
  <dcterms:modified xsi:type="dcterms:W3CDTF">2023-10-03T09:31:38Z</dcterms:modified>
</cp:coreProperties>
</file>