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6" r:id="rId9"/>
    <p:sldId id="267" r:id="rId10"/>
    <p:sldId id="268" r:id="rId11"/>
    <p:sldId id="271" r:id="rId12"/>
    <p:sldId id="272" r:id="rId13"/>
    <p:sldId id="273" r:id="rId14"/>
    <p:sldId id="274" r:id="rId15"/>
    <p:sldId id="275" r:id="rId16"/>
    <p:sldId id="276" r:id="rId17"/>
    <p:sldId id="27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ชื่อเรื่อง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28" name="ตัวยึดวันที่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282E-AE9E-4C17-BF45-735F03B11A14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17" name="ตัวยึดท้ายกระดา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ตัวยึดหมายเลขภาพนิ่ง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3B1C8-DF63-4437-B020-0C2CB8289B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ชื่อเรื่องรอง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h-TH" smtClean="0"/>
              <a:t>คลิกเพื่อแก้ไขลักษณะชื่อเรื่องรองต้นแบบ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282E-AE9E-4C17-BF45-735F03B11A14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3B1C8-DF63-4437-B020-0C2CB8289B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282E-AE9E-4C17-BF45-735F03B11A14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3B1C8-DF63-4437-B020-0C2CB8289B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282E-AE9E-4C17-BF45-735F03B11A14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3B1C8-DF63-4437-B020-0C2CB8289B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282E-AE9E-4C17-BF45-735F03B11A14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ED93B1C8-DF63-4437-B020-0C2CB8289B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282E-AE9E-4C17-BF45-735F03B11A14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3B1C8-DF63-4437-B020-0C2CB8289B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เนื้อหา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282E-AE9E-4C17-BF45-735F03B11A14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3B1C8-DF63-4437-B020-0C2CB8289B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282E-AE9E-4C17-BF45-735F03B11A14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3B1C8-DF63-4437-B020-0C2CB8289B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282E-AE9E-4C17-BF45-735F03B11A14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3B1C8-DF63-4437-B020-0C2CB8289B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282E-AE9E-4C17-BF45-735F03B11A14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3B1C8-DF63-4437-B020-0C2CB8289B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th-TH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คลิกไอคอนเพื่อเพิ่มรูปภาพ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282E-AE9E-4C17-BF45-735F03B11A14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3B1C8-DF63-4437-B020-0C2CB8289B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ตัวยึดชื่อเรื่อง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13" name="ตัวยึดข้อความ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kumimoji="0" lang="th-TH" smtClean="0"/>
              <a:t>ระดับที่สอง</a:t>
            </a:r>
          </a:p>
          <a:p>
            <a:pPr lvl="2" eaLnBrk="1" latinLnBrk="0" hangingPunct="1"/>
            <a:r>
              <a:rPr kumimoji="0" lang="th-TH" smtClean="0"/>
              <a:t>ระดับที่สาม</a:t>
            </a:r>
          </a:p>
          <a:p>
            <a:pPr lvl="3" eaLnBrk="1" latinLnBrk="0" hangingPunct="1"/>
            <a:r>
              <a:rPr kumimoji="0" lang="th-TH" smtClean="0"/>
              <a:t>ระดับที่สี่</a:t>
            </a:r>
          </a:p>
          <a:p>
            <a:pPr lvl="4" eaLnBrk="1" latinLnBrk="0" hangingPunct="1"/>
            <a:r>
              <a:rPr kumimoji="0" lang="th-TH" smtClean="0"/>
              <a:t>ระดับที่ห้า</a:t>
            </a:r>
            <a:endParaRPr kumimoji="0" lang="en-US"/>
          </a:p>
        </p:txBody>
      </p:sp>
      <p:sp>
        <p:nvSpPr>
          <p:cNvPr id="14" name="ตัวยึดวันที่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433282E-AE9E-4C17-BF45-735F03B11A14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ตัวยึดหมายเลขภาพนิ่ง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D93B1C8-DF63-4437-B020-0C2CB8289B5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 descr="Windows7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800" y="0"/>
            <a:ext cx="4775200" cy="3581400"/>
          </a:xfrm>
          <a:prstGeom prst="rect">
            <a:avLst/>
          </a:prstGeom>
        </p:spPr>
      </p:pic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Windows 7</a:t>
            </a:r>
            <a:endParaRPr lang="en-US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 smtClean="0"/>
              <a:t>ความเป็นมาของ</a:t>
            </a:r>
            <a:r>
              <a:rPr lang="en-US" dirty="0" smtClean="0"/>
              <a:t> windows 7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Background Desktop </a:t>
            </a:r>
            <a:r>
              <a:rPr lang="th-TH" dirty="0" smtClean="0"/>
              <a:t>แบบใหม่ เปลี่ยนเองได้ทุกเวลา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 ใน </a:t>
            </a:r>
            <a:r>
              <a:rPr lang="en-US" dirty="0" smtClean="0"/>
              <a:t>Windows 7 </a:t>
            </a:r>
            <a:r>
              <a:rPr lang="th-TH" dirty="0" smtClean="0"/>
              <a:t>เมื่อเรา</a:t>
            </a:r>
            <a:r>
              <a:rPr lang="th-TH" dirty="0" err="1" smtClean="0"/>
              <a:t>คลิ๊ก</a:t>
            </a:r>
            <a:r>
              <a:rPr lang="th-TH" dirty="0" smtClean="0"/>
              <a:t>ขวาแล้วเลือกคำสั่ง </a:t>
            </a:r>
            <a:r>
              <a:rPr lang="en-US" dirty="0" smtClean="0"/>
              <a:t>Personalize </a:t>
            </a:r>
            <a:r>
              <a:rPr lang="th-TH" dirty="0" smtClean="0"/>
              <a:t>จะปรากฏหน้าต่างให้จัดการกับ </a:t>
            </a:r>
            <a:r>
              <a:rPr lang="en-US" dirty="0" smtClean="0"/>
              <a:t>Desktop </a:t>
            </a:r>
            <a:r>
              <a:rPr lang="th-TH" dirty="0" smtClean="0"/>
              <a:t>ขึ้น โดยภาพ </a:t>
            </a:r>
            <a:r>
              <a:rPr lang="en-US" dirty="0" smtClean="0"/>
              <a:t>Background </a:t>
            </a:r>
            <a:r>
              <a:rPr lang="th-TH" dirty="0" smtClean="0"/>
              <a:t>ของเจ้าเจ็ดนั้นจะมาแบบเป็นชุดๆ โดยเราสามารถแก้ไขได้ว่า ชุดนี้จะนำรูปอะไรมาเป็น </a:t>
            </a:r>
            <a:r>
              <a:rPr lang="en-US" dirty="0" smtClean="0"/>
              <a:t>Background </a:t>
            </a:r>
            <a:r>
              <a:rPr lang="th-TH" dirty="0" smtClean="0"/>
              <a:t>บ้าง และอยากใช้ </a:t>
            </a:r>
            <a:r>
              <a:rPr lang="en-US" dirty="0" smtClean="0"/>
              <a:t>Theme </a:t>
            </a:r>
            <a:r>
              <a:rPr lang="th-TH" dirty="0" smtClean="0"/>
              <a:t>สีอะไร เพราะเมื่อเราทำการเลือกใช้งานเสร็จเรียบร้อยแล้วกำลังเปิดหน้าต่างวินโดว์ ใช้งานอยู่สักพัก ภาพ </a:t>
            </a:r>
            <a:r>
              <a:rPr lang="en-US" dirty="0" smtClean="0"/>
              <a:t>Background </a:t>
            </a:r>
            <a:r>
              <a:rPr lang="th-TH" dirty="0" smtClean="0"/>
              <a:t>เดิมจะ </a:t>
            </a:r>
            <a:r>
              <a:rPr lang="en-US" dirty="0" smtClean="0"/>
              <a:t>Fade </a:t>
            </a:r>
            <a:r>
              <a:rPr lang="th-TH" dirty="0" smtClean="0"/>
              <a:t>เปลี่ยนเป็นภาพต่อไปที่เราได้เลือกไว้โดยอัตโนมัติ ซึ่งจะทำให้เราไม่รู้สึกจำเจกับภาพ </a:t>
            </a:r>
            <a:r>
              <a:rPr lang="en-US" dirty="0" smtClean="0"/>
              <a:t>Background </a:t>
            </a:r>
            <a:r>
              <a:rPr lang="th-TH" dirty="0" smtClean="0"/>
              <a:t>เก่าๆ เมื่อใช้คอมพิวเตอร์เป็นเวลานาน</a:t>
            </a: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Windows Media Player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Media Player </a:t>
            </a:r>
            <a:r>
              <a:rPr lang="th-TH" dirty="0" smtClean="0"/>
              <a:t>สิ่งที่อยู่คู่วินโดว์มานานเช่นเดียวกับเจ้า 3 โปรแกรม</a:t>
            </a:r>
            <a:r>
              <a:rPr lang="th-TH" dirty="0" err="1" smtClean="0"/>
              <a:t>อัตถ</a:t>
            </a:r>
            <a:r>
              <a:rPr lang="th-TH" dirty="0" smtClean="0"/>
              <a:t>ประโยชน์ ที่ได้กล่าวไปข้างต้น โดยใน </a:t>
            </a:r>
            <a:r>
              <a:rPr lang="en-US" dirty="0" smtClean="0"/>
              <a:t>Windows 7 </a:t>
            </a:r>
            <a:r>
              <a:rPr lang="th-TH" dirty="0" smtClean="0"/>
              <a:t>ได้แถม </a:t>
            </a:r>
            <a:r>
              <a:rPr lang="en-US" dirty="0" smtClean="0"/>
              <a:t>Windows Media Player </a:t>
            </a:r>
            <a:r>
              <a:rPr lang="th-TH" dirty="0" err="1" smtClean="0"/>
              <a:t>เวอร์ชั่น</a:t>
            </a:r>
            <a:r>
              <a:rPr lang="th-TH" dirty="0" smtClean="0"/>
              <a:t> 12 มาให้ ซึ่งจากภาพรวมแล้วจะเห็นว่าหน้าตาเปลี่ยนไปไม่มากจาก</a:t>
            </a:r>
            <a:r>
              <a:rPr lang="th-TH" dirty="0" err="1" smtClean="0"/>
              <a:t>เวอร์ชั่น</a:t>
            </a:r>
            <a:r>
              <a:rPr lang="th-TH" dirty="0" smtClean="0"/>
              <a:t>ก่อนหน้านี้ โดยสีที่ใช้จะเน้นไปทางโทนสีดำมากขึ้น</a:t>
            </a: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Windows </a:t>
            </a:r>
            <a:r>
              <a:rPr lang="en-US" dirty="0" err="1" smtClean="0"/>
              <a:t>PowerShell</a:t>
            </a:r>
            <a:r>
              <a:rPr lang="en-US" dirty="0" smtClean="0"/>
              <a:t> V2 </a:t>
            </a:r>
            <a:r>
              <a:rPr lang="th-TH" dirty="0" smtClean="0"/>
              <a:t>โปรแกรมที่ใช้ติดต่อ </a:t>
            </a:r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สำหรับ </a:t>
            </a:r>
            <a:r>
              <a:rPr lang="en-US" dirty="0" smtClean="0"/>
              <a:t>Windows </a:t>
            </a:r>
            <a:r>
              <a:rPr lang="en-US" dirty="0" err="1" smtClean="0"/>
              <a:t>PowerShell</a:t>
            </a:r>
            <a:r>
              <a:rPr lang="en-US" dirty="0" smtClean="0"/>
              <a:t> </a:t>
            </a:r>
            <a:r>
              <a:rPr lang="th-TH" dirty="0" smtClean="0"/>
              <a:t>นั้นก็มีมาตั้งแต่สมัย </a:t>
            </a:r>
            <a:r>
              <a:rPr lang="en-US" dirty="0" smtClean="0"/>
              <a:t>XP </a:t>
            </a:r>
            <a:r>
              <a:rPr lang="th-TH" dirty="0" smtClean="0"/>
              <a:t>แล้วเพียงแต่ไม่ได้ติดมากับตัววินโดว์ แต่ล่าสุด </a:t>
            </a:r>
            <a:r>
              <a:rPr lang="en-US" dirty="0" smtClean="0"/>
              <a:t>Microsoft </a:t>
            </a:r>
            <a:r>
              <a:rPr lang="th-TH" dirty="0" smtClean="0"/>
              <a:t>ก็จับมารวมกับ </a:t>
            </a:r>
            <a:r>
              <a:rPr lang="en-US" dirty="0" smtClean="0"/>
              <a:t>Windows 7 Build 6956 </a:t>
            </a:r>
            <a:r>
              <a:rPr lang="th-TH" dirty="0" smtClean="0"/>
              <a:t>โดยโปรแกรมนี้เป็นโปรแกรมในการติดต่อวินโดว์ผ่าน </a:t>
            </a:r>
            <a:r>
              <a:rPr lang="en-US" dirty="0" smtClean="0"/>
              <a:t>command line shell </a:t>
            </a:r>
            <a:r>
              <a:rPr lang="th-TH" dirty="0" smtClean="0"/>
              <a:t>และ </a:t>
            </a:r>
            <a:r>
              <a:rPr lang="en-US" dirty="0" smtClean="0"/>
              <a:t>task-based scripting technology </a:t>
            </a:r>
            <a:r>
              <a:rPr lang="th-TH" dirty="0" smtClean="0"/>
              <a:t>ซึ่งช่วยให้ผู้ดูแลระบบ วินโดว์หรือ ผู้ดูแลระบบอย่าง สามารถทำงานได้ดียิ่งขึ้น โดยจะมีการจัดการะบบที่เป็นอัตโนมัติ ซึ่งส่วนใหญ่โปรแกรมเหล่านี้จะใช้งานบนระบบ </a:t>
            </a:r>
            <a:r>
              <a:rPr lang="en-US" dirty="0" smtClean="0"/>
              <a:t>Server</a:t>
            </a:r>
          </a:p>
          <a:p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XPS Viewer </a:t>
            </a:r>
            <a:r>
              <a:rPr lang="th-TH" dirty="0" smtClean="0"/>
              <a:t>คู่แข่งคนสำคัญของ </a:t>
            </a:r>
            <a:r>
              <a:rPr lang="en-US" dirty="0" smtClean="0"/>
              <a:t>Adobe Reader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XPS Viewer </a:t>
            </a:r>
            <a:r>
              <a:rPr lang="th-TH" dirty="0" smtClean="0"/>
              <a:t>โปรแกรมที่ใช้เรียกดูเอกสารที่มีนามสกุล .</a:t>
            </a:r>
            <a:r>
              <a:rPr lang="en-US" dirty="0" smtClean="0"/>
              <a:t>XPS </a:t>
            </a:r>
            <a:r>
              <a:rPr lang="th-TH" dirty="0" smtClean="0"/>
              <a:t>ซึ่งก็มีหลักการทำงานคล้ายๆ </a:t>
            </a:r>
            <a:r>
              <a:rPr lang="en-US" dirty="0" smtClean="0"/>
              <a:t>Adobe Reader </a:t>
            </a:r>
            <a:r>
              <a:rPr lang="th-TH" dirty="0" smtClean="0"/>
              <a:t>แต่ตัวโปรแกรมจะมีขนาดเล็กกว่า และทำงานได้รวดเร็วกว่า โดยจะสนับสนุนไฟล์ของ </a:t>
            </a:r>
            <a:r>
              <a:rPr lang="en-US" dirty="0" smtClean="0"/>
              <a:t>Adobe PDF </a:t>
            </a:r>
            <a:r>
              <a:rPr lang="th-TH" dirty="0" smtClean="0"/>
              <a:t>ด้วย อย่างนี้อนาคต </a:t>
            </a:r>
            <a:r>
              <a:rPr lang="en-US" dirty="0" smtClean="0"/>
              <a:t>Adobe Reader </a:t>
            </a:r>
            <a:r>
              <a:rPr lang="th-TH" dirty="0" smtClean="0"/>
              <a:t>ก็ไม่จำเป็นอีกต่อไปแล้วสิ</a:t>
            </a: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 smtClean="0"/>
              <a:t>กราฟ</a:t>
            </a:r>
            <a:r>
              <a:rPr lang="th-TH" dirty="0" err="1" smtClean="0"/>
              <a:t>ฟิค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อาจเพราะเกมๆ นี้ใช้คุณสมบัติ</a:t>
            </a:r>
            <a:r>
              <a:rPr lang="th-TH" dirty="0" err="1" smtClean="0"/>
              <a:t>กราฟฟิก</a:t>
            </a:r>
            <a:r>
              <a:rPr lang="th-TH" dirty="0" smtClean="0"/>
              <a:t> เพียง </a:t>
            </a:r>
            <a:r>
              <a:rPr lang="en-US" dirty="0" smtClean="0"/>
              <a:t>DirectX 9 </a:t>
            </a:r>
            <a:r>
              <a:rPr lang="th-TH" dirty="0" smtClean="0"/>
              <a:t>ทำให้ไม่เห็นข้อแตกต่างใดๆ ทั้งสิ้น โดยวินโดว์ทั้งสองตัวสามารถแสดงผล</a:t>
            </a:r>
            <a:r>
              <a:rPr lang="th-TH" dirty="0" err="1" smtClean="0"/>
              <a:t>กราฟฟิก</a:t>
            </a:r>
            <a:r>
              <a:rPr lang="th-TH" dirty="0" smtClean="0"/>
              <a:t>ของเกมได้เท่ากันและอยู่ในเกณฑ์ที่ ดี</a:t>
            </a: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ในด้านของประสิทธิภาพ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th-TH" dirty="0" smtClean="0"/>
              <a:t>ในส่วนนี้จะมีความแตกต่างกันค่อนข้างมาก โดยเฉพาะการเข้าถึงข้อมูล โดย </a:t>
            </a:r>
            <a:r>
              <a:rPr lang="en-US" dirty="0" smtClean="0"/>
              <a:t>Windows 7 </a:t>
            </a:r>
            <a:r>
              <a:rPr lang="th-TH" dirty="0" smtClean="0"/>
              <a:t>สา</a:t>
            </a:r>
            <a:r>
              <a:rPr lang="th-TH" dirty="0" err="1" smtClean="0"/>
              <a:t>มาถ</a:t>
            </a:r>
            <a:r>
              <a:rPr lang="th-TH" dirty="0" smtClean="0"/>
              <a:t>เข้าถึงข้อมูลเกมได้เร็วกว่า </a:t>
            </a:r>
            <a:r>
              <a:rPr lang="en-US" dirty="0" smtClean="0"/>
              <a:t>XP SP3 </a:t>
            </a:r>
            <a:r>
              <a:rPr lang="th-TH" dirty="0" smtClean="0"/>
              <a:t>อย่างมาก และยิ่งเฉพาะการโหลดฉากและมีการเล่น </a:t>
            </a:r>
            <a:r>
              <a:rPr lang="en-US" dirty="0" smtClean="0"/>
              <a:t>Movie </a:t>
            </a:r>
            <a:r>
              <a:rPr lang="th-TH" dirty="0" smtClean="0"/>
              <a:t>ของเกมระดับ </a:t>
            </a:r>
            <a:r>
              <a:rPr lang="en-US" dirty="0" smtClean="0"/>
              <a:t>HD </a:t>
            </a:r>
            <a:r>
              <a:rPr lang="th-TH" dirty="0" smtClean="0"/>
              <a:t>ไปด้วยนั้น </a:t>
            </a:r>
            <a:r>
              <a:rPr lang="en-US" dirty="0" smtClean="0"/>
              <a:t>Windows 7 </a:t>
            </a:r>
            <a:r>
              <a:rPr lang="th-TH" dirty="0" smtClean="0"/>
              <a:t>สามารถดึงข้อมูลโดยไม่ทำให้ </a:t>
            </a:r>
            <a:r>
              <a:rPr lang="en-US" dirty="0" smtClean="0"/>
              <a:t>Movie </a:t>
            </a:r>
            <a:r>
              <a:rPr lang="th-TH" dirty="0" smtClean="0"/>
              <a:t>เกมกระตุกแต่อย่างใด แตกต่างจากใน </a:t>
            </a:r>
            <a:r>
              <a:rPr lang="en-US" dirty="0" smtClean="0"/>
              <a:t>XP SP3 </a:t>
            </a:r>
            <a:r>
              <a:rPr lang="th-TH" dirty="0" smtClean="0"/>
              <a:t>ที่มีอาการสะดุดให้เห็นบ้างเป็นระยะๆ</a:t>
            </a:r>
            <a:endParaRPr lang="th-TH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สรุป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 smtClean="0"/>
              <a:t> ก็จบไปหมดแล้วนะครับสำหรับการเจาะลึก </a:t>
            </a:r>
            <a:r>
              <a:rPr lang="en-US" dirty="0" smtClean="0"/>
              <a:t>Windows 7 </a:t>
            </a:r>
            <a:r>
              <a:rPr lang="th-TH" dirty="0" smtClean="0"/>
              <a:t>พร้อมผลการทดสอบ ซึ่งผลที่ออกมาก็เป็นเรื่องที่น่ายินดีอย่างมาก เพราะส่วนใหญ่ตัววินโดว์หมายเลขเจ็ดจะทำออกมาได้ดีในทุกๆ ด้านเมื่อเทียบกับวินโดว์สุดฮิตตลอดกาลอย่าง </a:t>
            </a:r>
            <a:r>
              <a:rPr lang="en-US" dirty="0" smtClean="0"/>
              <a:t>XP </a:t>
            </a:r>
            <a:r>
              <a:rPr lang="th-TH" dirty="0" smtClean="0"/>
              <a:t>แต่ใช่ว่าประสิทธิภาพดีแล้วจะไม่มีปัญหานะครับ เพราะปัญหาในเรื่อง </a:t>
            </a:r>
            <a:r>
              <a:rPr lang="en-US" dirty="0" smtClean="0"/>
              <a:t>Driver </a:t>
            </a:r>
            <a:r>
              <a:rPr lang="th-TH" dirty="0" smtClean="0"/>
              <a:t>ที่เป็นปัญหาสุดฮิตมาตั้งแต่สมัย </a:t>
            </a:r>
            <a:r>
              <a:rPr lang="en-US" dirty="0" smtClean="0"/>
              <a:t>Vista </a:t>
            </a:r>
            <a:r>
              <a:rPr lang="th-TH" dirty="0" smtClean="0"/>
              <a:t>ก็ยังคงไม่ได้รับการแก้ไขให้ดีขึ้นนัก โดยเฉพาะปัญหาวินโดว์ลง </a:t>
            </a:r>
            <a:r>
              <a:rPr lang="en-US" dirty="0" smtClean="0"/>
              <a:t>Driver</a:t>
            </a: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err="1" smtClean="0"/>
              <a:t>สเปค</a:t>
            </a:r>
            <a:r>
              <a:rPr lang="th-TH" dirty="0" smtClean="0"/>
              <a:t> </a:t>
            </a:r>
            <a:r>
              <a:rPr lang="en-US" dirty="0" smtClean="0"/>
              <a:t>windows 7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ตัวประมวลผล 1 กิ</a:t>
            </a:r>
            <a:r>
              <a:rPr lang="th-TH" dirty="0" err="1" smtClean="0"/>
              <a:t>กะเฮิร์ตซ์</a:t>
            </a:r>
            <a:r>
              <a:rPr lang="th-TH" dirty="0" smtClean="0"/>
              <a:t> (</a:t>
            </a:r>
            <a:r>
              <a:rPr lang="en-US" dirty="0" smtClean="0"/>
              <a:t>GHz) </a:t>
            </a:r>
            <a:r>
              <a:rPr lang="th-TH" dirty="0" smtClean="0"/>
              <a:t>ขึ้นไป แบบ 32 บิต (</a:t>
            </a:r>
            <a:r>
              <a:rPr lang="en-US" dirty="0" smtClean="0"/>
              <a:t>x86) </a:t>
            </a:r>
            <a:r>
              <a:rPr lang="th-TH" dirty="0" smtClean="0"/>
              <a:t>หรือ 64 บิต (</a:t>
            </a:r>
            <a:r>
              <a:rPr lang="en-US" dirty="0" smtClean="0"/>
              <a:t>x64)*</a:t>
            </a:r>
          </a:p>
          <a:p>
            <a:r>
              <a:rPr lang="en-US" dirty="0" smtClean="0"/>
              <a:t>RAM 1 </a:t>
            </a:r>
            <a:r>
              <a:rPr lang="th-TH" dirty="0" smtClean="0"/>
              <a:t>กิกะไบต์ (</a:t>
            </a:r>
            <a:r>
              <a:rPr lang="en-US" dirty="0" smtClean="0"/>
              <a:t>GB) RAM (32 </a:t>
            </a:r>
            <a:r>
              <a:rPr lang="th-TH" dirty="0" smtClean="0"/>
              <a:t>บิต) หรือ </a:t>
            </a:r>
            <a:r>
              <a:rPr lang="en-US" dirty="0" smtClean="0"/>
              <a:t>RAM 2 GB (64 </a:t>
            </a:r>
            <a:r>
              <a:rPr lang="th-TH" dirty="0" smtClean="0"/>
              <a:t>บิต)</a:t>
            </a:r>
          </a:p>
          <a:p>
            <a:r>
              <a:rPr lang="th-TH" dirty="0" smtClean="0"/>
              <a:t>พื้นที่ว่างบนฮาร์ดดิสก์ 16 </a:t>
            </a:r>
            <a:r>
              <a:rPr lang="en-US" dirty="0" smtClean="0"/>
              <a:t>GB (32-</a:t>
            </a:r>
            <a:r>
              <a:rPr lang="th-TH" dirty="0" smtClean="0"/>
              <a:t>บิต) หรือ 20 </a:t>
            </a:r>
            <a:r>
              <a:rPr lang="en-US" dirty="0" smtClean="0"/>
              <a:t>GB (64-</a:t>
            </a:r>
            <a:r>
              <a:rPr lang="th-TH" dirty="0" smtClean="0"/>
              <a:t>บิต)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 descr="c3265e0c-039e-417d-a23c-89100118d8a7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3124200"/>
            <a:ext cx="3810000" cy="2627586"/>
          </a:xfrm>
          <a:prstGeom prst="rect">
            <a:avLst/>
          </a:prstGeom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/>
              <a:t>เปิดประวัติ </a:t>
            </a:r>
            <a:r>
              <a:rPr lang="en-US" dirty="0"/>
              <a:t>Windows 7</a:t>
            </a:r>
            <a:endParaRPr lang="en-US" dirty="0">
              <a:latin typeface="+mn-lt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 </a:t>
            </a:r>
            <a:r>
              <a:rPr lang="en-US" sz="2800" dirty="0"/>
              <a:t>Windows 7 </a:t>
            </a:r>
            <a:r>
              <a:rPr lang="th-TH" sz="2800" dirty="0"/>
              <a:t>ในแรกเริ่มเดิมทีมีชื่อหรือรหัสในการพัฒนาว่า </a:t>
            </a:r>
            <a:r>
              <a:rPr lang="th-TH" sz="2800" dirty="0" err="1"/>
              <a:t>แบล็คโคมบ์</a:t>
            </a:r>
            <a:r>
              <a:rPr lang="th-TH" sz="2800" dirty="0"/>
              <a:t> (</a:t>
            </a:r>
            <a:r>
              <a:rPr lang="en-US" sz="2800" dirty="0"/>
              <a:t>Blackcomb) </a:t>
            </a:r>
            <a:r>
              <a:rPr lang="th-TH" sz="2800" dirty="0"/>
              <a:t>ต่อมาถูกเปลี่ยนเป็น เวียนนา (</a:t>
            </a:r>
            <a:r>
              <a:rPr lang="en-US" sz="2800" dirty="0"/>
              <a:t>Vienna</a:t>
            </a:r>
            <a:r>
              <a:rPr lang="en-US" sz="2800" dirty="0" smtClean="0"/>
              <a:t>)</a:t>
            </a:r>
            <a:endParaRPr lang="en-US" sz="28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แรกเริ่ม</a:t>
            </a:r>
            <a:r>
              <a:rPr lang="en-US" dirty="0" smtClean="0"/>
              <a:t>Windows 7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 หลังจากติดตั้งทุกอย่างเรียบร้อย </a:t>
            </a:r>
            <a:r>
              <a:rPr lang="th-TH" dirty="0" smtClean="0"/>
              <a:t>เรา</a:t>
            </a:r>
            <a:r>
              <a:rPr lang="th-TH" dirty="0"/>
              <a:t>จะมาดูในสิ่งใหม่ๆ ที่วินโดว์ตัวที่เจ็ดจาก </a:t>
            </a:r>
            <a:r>
              <a:rPr lang="en-US" dirty="0"/>
              <a:t>Microsoft </a:t>
            </a:r>
            <a:r>
              <a:rPr lang="th-TH" dirty="0"/>
              <a:t>ตัวนี้มีกัน</a:t>
            </a:r>
            <a:endParaRPr lang="en-US" dirty="0"/>
          </a:p>
        </p:txBody>
      </p:sp>
      <p:pic>
        <p:nvPicPr>
          <p:cNvPr id="4" name="รูปภาพ 3" descr="windows_7_s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24401"/>
            <a:ext cx="9144000" cy="21336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 descr="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0"/>
            <a:ext cx="9144000" cy="2286000"/>
          </a:xfrm>
          <a:prstGeom prst="rect">
            <a:avLst/>
          </a:prstGeom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 Screen </a:t>
            </a:r>
            <a:r>
              <a:rPr lang="th-TH" dirty="0"/>
              <a:t>แบบ</a:t>
            </a:r>
            <a:r>
              <a:rPr lang="th-TH" dirty="0" smtClean="0"/>
              <a:t>ใหม่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 เห็นหน้าตา </a:t>
            </a:r>
            <a:r>
              <a:rPr lang="en-US" dirty="0"/>
              <a:t>Boot Screen </a:t>
            </a:r>
            <a:r>
              <a:rPr lang="th-TH" dirty="0"/>
              <a:t>ของวินโดว์มาก็หลายรุ่น แต่ไม่มีรุ่นไหนประทับใจเท่ารุ่นนี้เลย เพราะทำออกมาได้ดีมาก ซึ่งปกติหน้าตา </a:t>
            </a:r>
            <a:r>
              <a:rPr lang="en-US" dirty="0"/>
              <a:t>Boot Screen </a:t>
            </a:r>
            <a:r>
              <a:rPr lang="th-TH" dirty="0"/>
              <a:t>ของวินโดว์ทุกรุ่นไม่เว้นแม้แต่ </a:t>
            </a:r>
            <a:r>
              <a:rPr lang="en-US" smtClean="0"/>
              <a:t>Vista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รูปภาพ 5" descr="sshot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61243"/>
            <a:ext cx="5507027" cy="2996757"/>
          </a:xfrm>
          <a:prstGeom prst="rect">
            <a:avLst/>
          </a:prstGeom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Taskbar </a:t>
            </a:r>
            <a:r>
              <a:rPr lang="th-TH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แนวใหม่ ใหญ่กว่าเดิม</a:t>
            </a:r>
            <a:r>
              <a:rPr lang="th-TH" dirty="0" smtClean="0"/>
              <a:t/>
            </a:r>
            <a:br>
              <a:rPr lang="th-TH" dirty="0" smtClean="0"/>
            </a:b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60"/>
          </a:xfrm>
        </p:spPr>
        <p:txBody>
          <a:bodyPr/>
          <a:lstStyle/>
          <a:p>
            <a:r>
              <a:rPr lang="th-TH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ในส่วนของ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Taskbar </a:t>
            </a:r>
            <a:r>
              <a:rPr lang="th-TH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ของ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7 </a:t>
            </a:r>
            <a:r>
              <a:rPr lang="th-TH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จะถูกคิดค้นขึ้นมาใหม่ ซึ่งมีชื่อว่า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 Bar </a:t>
            </a:r>
            <a:r>
              <a:rPr lang="th-TH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โดยจะมีขนาดที่ใหญ่กว่าเดิม และเมื่อใช้งานจะไม่มีตัวหนังสือบอกชื่อโปรแกรมต่อท้ายไอคอนเหมือนแต่ก่อน แต่จะเหลือเพียงรูปไอคอนเพียงอย่างเดียว ซึ่งจะทำให้มีพื้นที่มากยิ่งขึ้น แถมเวลาเราเปิดโปรแกรมเดียวกันซ้อนกันหนึ่งหน้าต่างขึ้นไป เจ้าไอคอนจะรวมกันเป็นหนึ่งไอคอน โดยเมื่อเรานำเมาส์ไป</a:t>
            </a:r>
            <a:r>
              <a:rPr lang="th-TH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คลิ๊ก</a:t>
            </a:r>
            <a:r>
              <a:rPr lang="th-TH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หรือชี้บนไอคอนโปรแกรมที่เปิดซ้อนกันไว้ ไอคอนก็จะแสดงหน้าต่างที่ซ้อนกัน (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Desktop Preview) </a:t>
            </a:r>
            <a:r>
              <a:rPr lang="th-TH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ออกมาดังภาพประกอบด้านบน ซึ่งทำให้เราสามารถรู้ได้ว่าเราเปิดหน้าต่างอะไรไว้บ้าง และอีกลูกเล่นหนึ่งคือเราสามารถลากโปรแกรมจากในเมนู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 </a:t>
            </a:r>
            <a:r>
              <a:rPr lang="th-TH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ลงมาไว้ที่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Taskbar </a:t>
            </a:r>
            <a:r>
              <a:rPr lang="th-TH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ได้ทันทีอีกด้วย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รูปภาพ 5" descr="windows7calculator-400x36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3371850"/>
            <a:ext cx="3810000" cy="3486150"/>
          </a:xfrm>
          <a:prstGeom prst="rect">
            <a:avLst/>
          </a:prstGeom>
        </p:spPr>
      </p:pic>
      <p:pic>
        <p:nvPicPr>
          <p:cNvPr id="5" name="รูปภาพ 4" descr="Paint_Windows_7_ic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4419600"/>
            <a:ext cx="2438400" cy="2438400"/>
          </a:xfrm>
          <a:prstGeom prst="rect">
            <a:avLst/>
          </a:prstGeom>
        </p:spPr>
      </p:pic>
      <p:pic>
        <p:nvPicPr>
          <p:cNvPr id="4" name="รูปภาพ 3" descr="qtq78DqL8ZzIajBp01M9X-wordpadlogo-s-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76775"/>
            <a:ext cx="1971675" cy="2181225"/>
          </a:xfrm>
          <a:prstGeom prst="rect">
            <a:avLst/>
          </a:prstGeom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dirty="0" smtClean="0"/>
              <a:t>โปรแกรม </a:t>
            </a:r>
            <a:r>
              <a:rPr lang="en-US" dirty="0" smtClean="0"/>
              <a:t>Paint, Word </a:t>
            </a:r>
            <a:r>
              <a:rPr lang="th-TH" dirty="0" smtClean="0"/>
              <a:t>และ </a:t>
            </a:r>
            <a:r>
              <a:rPr lang="en-US" dirty="0" smtClean="0"/>
              <a:t>Calculator </a:t>
            </a:r>
            <a:r>
              <a:rPr lang="th-TH" dirty="0" smtClean="0"/>
              <a:t>ใหม่ถอดด้าม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 </a:t>
            </a:r>
            <a:r>
              <a:rPr lang="th-TH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เมื่อพูด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Paint, Word </a:t>
            </a:r>
            <a:r>
              <a:rPr lang="th-TH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และ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Calculator </a:t>
            </a:r>
            <a:r>
              <a:rPr lang="th-TH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สามโปรแกรม ในตำนานของวินโดว์ที่ไม่มีใครไม่รู้จัก เพราะโปรแกรมเหล่านี้เป็นโปรแกรมสุดฮิตที่คนเล่นคอมพิวเตอร์ต่างต้องเคยผ่าน มือกันมาทุกคน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 descr="Screenshot-Captor-New-Screensh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936" y="4267200"/>
            <a:ext cx="1950064" cy="2590800"/>
          </a:xfrm>
          <a:prstGeom prst="rect">
            <a:avLst/>
          </a:prstGeom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 smtClean="0"/>
              <a:t>โปรแกรม </a:t>
            </a:r>
            <a:r>
              <a:rPr lang="en-US" dirty="0" smtClean="0"/>
              <a:t>Capture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ใน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7 </a:t>
            </a:r>
            <a:r>
              <a:rPr lang="th-TH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นั้นได้แถมโปรแกรมสำหรับไว้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Capture </a:t>
            </a:r>
            <a:r>
              <a:rPr lang="th-TH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หน้าจอไว้ให้ด้วย โดยเจ้าโปรแกรมนี้จะมีข้อดีกว่าการกดปุ่ม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Screen </a:t>
            </a:r>
            <a:r>
              <a:rPr lang="th-TH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แบบเดิมๆ ตรงที่มันสามารถทำการกำหนดขอบเขตในการจับภาพได้ว่า ต้องการแค่ไหน โดยวิธีการคือ </a:t>
            </a:r>
            <a:r>
              <a:rPr lang="th-TH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คลิ๊ก</a:t>
            </a:r>
            <a:r>
              <a:rPr lang="th-TH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เมาส์ซ้ายค้างไว้ตอนเปิดโปรแกรม หน้าจอจะกลายเป็นสีจางๆ จากนั้นก็ทำการลากเมาส์ครอบพื้นที่ที่เราต้องการจะจับภาพ จากนั้นโปรแกรมจะปรากฏภาพที่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Capture </a:t>
            </a:r>
            <a:r>
              <a:rPr lang="th-TH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ออกมา พร้อมเซฟได้ทันที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ระบบค้นหา </a:t>
            </a:r>
            <a:r>
              <a:rPr lang="en-US" dirty="0" smtClean="0"/>
              <a:t>Driver </a:t>
            </a:r>
            <a:r>
              <a:rPr lang="th-TH" dirty="0" smtClean="0"/>
              <a:t>ติดตั้งฮาร์ดแวร์อัตโนมัติ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 Add New Hardware </a:t>
            </a:r>
            <a:r>
              <a:rPr lang="th-TH" dirty="0" smtClean="0"/>
              <a:t>(เพิ่มฮาร์ดแวร์ใหม่)คำๆ นี้คุณผู้อ่านคงยังจำได้ทุกครั้งที่ได้มีการเพิ่มฮาร์ดแวร์ใหม่ๆ ลงไปในคอมพิวเตอร์ เพราะเราจะต้องเป็นคนหาแผ่น </a:t>
            </a:r>
            <a:r>
              <a:rPr lang="en-US" dirty="0" smtClean="0"/>
              <a:t>Driver </a:t>
            </a:r>
            <a:r>
              <a:rPr lang="th-TH" dirty="0" smtClean="0"/>
              <a:t>มาติดตั้งหรือสั่งให้มันหาเอง ซึ่งคนที่ไม่มีความรู้ทางด้านนี้ก็อาจจะทำได้ลำบาก ดังนั้นใน </a:t>
            </a:r>
            <a:r>
              <a:rPr lang="en-US" dirty="0" smtClean="0"/>
              <a:t>Windows 7 </a:t>
            </a:r>
            <a:r>
              <a:rPr lang="th-TH" dirty="0" err="1" smtClean="0"/>
              <a:t>เวอร์ชั่น</a:t>
            </a:r>
            <a:r>
              <a:rPr lang="th-TH" dirty="0" smtClean="0"/>
              <a:t>นี้ เมื่อเราเสียบฮาร์ดแวร์ใหม่ๆ ลงไปในเครื่องคอมพิวเตอร์ เจ้าวินโดว์จะทำการค้นหา </a:t>
            </a:r>
            <a:r>
              <a:rPr lang="en-US" dirty="0" smtClean="0"/>
              <a:t>Driver </a:t>
            </a:r>
            <a:r>
              <a:rPr lang="th-TH" dirty="0" smtClean="0"/>
              <a:t>ให้เองแบบอัตโนมัติ แต่เราจำเป็นต้องต่ออินเตอร์เน็ทไว้ ซึ่งก็นับว่าสะดวกมาก เพราะเมื่อเสร็จสิ้นก็จะมีหน้าต่างขึ้นมาบอกเรา</a:t>
            </a: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 smtClean="0"/>
              <a:t>ระบบ </a:t>
            </a:r>
            <a:r>
              <a:rPr lang="en-US" dirty="0" smtClean="0"/>
              <a:t>Gadgets </a:t>
            </a:r>
            <a:r>
              <a:rPr lang="th-TH" dirty="0" smtClean="0"/>
              <a:t>แบบใหม่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หลายๆ คนอาจชอบลูกเล่นนี้ใน </a:t>
            </a:r>
            <a:r>
              <a:rPr lang="en-US" dirty="0" smtClean="0"/>
              <a:t>Vista </a:t>
            </a:r>
            <a:r>
              <a:rPr lang="th-TH" dirty="0" smtClean="0"/>
              <a:t>โดยเฉพาะคนที่มีจอภาพ แต่ทั้งนี้พอเปิดลูกเล่นนี้ที่ไร เครื่องจะต้องอืดทุกที เลยจำใจต้องปิดไป แต่ใน </a:t>
            </a:r>
            <a:r>
              <a:rPr lang="en-US" dirty="0" smtClean="0"/>
              <a:t>Windows 7 </a:t>
            </a:r>
            <a:r>
              <a:rPr lang="th-TH" dirty="0" err="1" smtClean="0"/>
              <a:t>เวอร์ชั่น</a:t>
            </a:r>
            <a:r>
              <a:rPr lang="th-TH" dirty="0" smtClean="0"/>
              <a:t>นี้ ปัญหาเหล่านั้นจะหมดไป พร้อมทั้งยังสามารถเคลื่อนย้าย </a:t>
            </a:r>
            <a:r>
              <a:rPr lang="en-US" dirty="0" smtClean="0"/>
              <a:t>Gadgets </a:t>
            </a:r>
            <a:r>
              <a:rPr lang="th-TH" dirty="0" smtClean="0"/>
              <a:t>ไปไหนมาไหนได้อย่างอิสระเพราะไม่มีตัว แถบด้านข้างเป็นตัว</a:t>
            </a:r>
            <a:r>
              <a:rPr lang="th-TH" dirty="0" err="1" smtClean="0"/>
              <a:t>ล็อค</a:t>
            </a:r>
            <a:r>
              <a:rPr lang="th-TH" dirty="0" smtClean="0"/>
              <a:t> </a:t>
            </a:r>
            <a:r>
              <a:rPr lang="en-US" dirty="0" smtClean="0"/>
              <a:t>Gadgets </a:t>
            </a:r>
            <a:r>
              <a:rPr lang="th-TH" dirty="0" smtClean="0"/>
              <a:t>เหล่านั้นไว้แล้ว</a:t>
            </a: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ปลายสุด">
  <a:themeElements>
    <a:clrScheme name="ปลายสุด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ปลายสุด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ปลายสุด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123</TotalTime>
  <Words>754</Words>
  <Application>Microsoft Office PowerPoint</Application>
  <PresentationFormat>นำเสนอทางหน้าจอ (4:3)</PresentationFormat>
  <Paragraphs>36</Paragraphs>
  <Slides>17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17</vt:i4>
      </vt:variant>
    </vt:vector>
  </HeadingPairs>
  <TitlesOfParts>
    <vt:vector size="18" baseType="lpstr">
      <vt:lpstr>ปลายสุด</vt:lpstr>
      <vt:lpstr>Windows 7</vt:lpstr>
      <vt:lpstr>เปิดประวัติ Windows 7</vt:lpstr>
      <vt:lpstr>แรกเริ่มWindows 7</vt:lpstr>
      <vt:lpstr>Boot Screen แบบใหม่</vt:lpstr>
      <vt:lpstr>Taskbar แนวใหม่ ใหญ่กว่าเดิม </vt:lpstr>
      <vt:lpstr>โปรแกรม Paint, Word และ Calculator ใหม่ถอดด้าม</vt:lpstr>
      <vt:lpstr>โปรแกรม Capture</vt:lpstr>
      <vt:lpstr>ระบบค้นหา Driver ติดตั้งฮาร์ดแวร์อัตโนมัติ</vt:lpstr>
      <vt:lpstr>ระบบ Gadgets แบบใหม่</vt:lpstr>
      <vt:lpstr>Background Desktop แบบใหม่ เปลี่ยนเองได้ทุกเวลา</vt:lpstr>
      <vt:lpstr>Windows Media Player</vt:lpstr>
      <vt:lpstr>Windows PowerShell V2 โปรแกรมที่ใช้ติดต่อ Windows</vt:lpstr>
      <vt:lpstr>XPS Viewer คู่แข่งคนสำคัญของ Adobe Reader</vt:lpstr>
      <vt:lpstr>กราฟฟิค</vt:lpstr>
      <vt:lpstr>ในด้านของประสิทธิภาพ</vt:lpstr>
      <vt:lpstr>สรุป</vt:lpstr>
      <vt:lpstr>สเปค windows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7</dc:title>
  <dc:creator>Windows User</dc:creator>
  <cp:lastModifiedBy>Windows User</cp:lastModifiedBy>
  <cp:revision>14</cp:revision>
  <dcterms:created xsi:type="dcterms:W3CDTF">2018-06-28T04:11:24Z</dcterms:created>
  <dcterms:modified xsi:type="dcterms:W3CDTF">2018-06-28T08:03:46Z</dcterms:modified>
</cp:coreProperties>
</file>