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95" r:id="rId3"/>
    <p:sldId id="258" r:id="rId4"/>
    <p:sldId id="303" r:id="rId5"/>
    <p:sldId id="288" r:id="rId6"/>
    <p:sldId id="299" r:id="rId7"/>
    <p:sldId id="296" r:id="rId8"/>
    <p:sldId id="290" r:id="rId9"/>
    <p:sldId id="300" r:id="rId10"/>
    <p:sldId id="301" r:id="rId11"/>
    <p:sldId id="297" r:id="rId12"/>
    <p:sldId id="282" r:id="rId13"/>
    <p:sldId id="298" r:id="rId14"/>
    <p:sldId id="335" r:id="rId15"/>
    <p:sldId id="266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0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2852A-0301-4BDB-9E74-7C0A5FACF35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329BF-B2A6-4A84-87F6-512920CB2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9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329BF-B2A6-4A84-87F6-512920CB29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8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018831" y="5219935"/>
            <a:ext cx="6353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kern="1800" spc="1100" dirty="0" err="1" smtClean="0">
                <a:solidFill>
                  <a:schemeClr val="accent6"/>
                </a:solidFill>
              </a:rPr>
              <a:t>팀프로젝트</a:t>
            </a:r>
            <a:r>
              <a:rPr lang="ko-KR" altLang="en-US" sz="5400" kern="1800" spc="1100" dirty="0" smtClean="0">
                <a:solidFill>
                  <a:schemeClr val="accent6"/>
                </a:solidFill>
              </a:rPr>
              <a:t> 발표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과정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0082D3-A3AF-4A99-868C-CA96F856224E}"/>
              </a:ext>
            </a:extLst>
          </p:cNvPr>
          <p:cNvSpPr txBox="1"/>
          <p:nvPr/>
        </p:nvSpPr>
        <p:spPr>
          <a:xfrm>
            <a:off x="660400" y="694970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191191"/>
            <a:ext cx="6099175" cy="53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57279" y="3262771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 smtClean="0">
                <a:solidFill>
                  <a:schemeClr val="accent6"/>
                </a:solidFill>
              </a:rPr>
              <a:t>화면구현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2601298" y="2824480"/>
            <a:ext cx="698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bg1"/>
                </a:solidFill>
              </a:rPr>
              <a:t>http</a:t>
            </a:r>
            <a:r>
              <a:rPr lang="en-US" altLang="ko-KR" sz="5400" spc="-300" dirty="0" smtClean="0">
                <a:solidFill>
                  <a:schemeClr val="bg1"/>
                </a:solidFill>
              </a:rPr>
              <a:t>://</a:t>
            </a:r>
            <a:r>
              <a:rPr lang="en-US" altLang="ko-KR" sz="4000" spc="-300" dirty="0" smtClean="0">
                <a:solidFill>
                  <a:schemeClr val="bg1"/>
                </a:solidFill>
              </a:rPr>
              <a:t>13.124.242.15:8181/Beauty</a:t>
            </a:r>
            <a:endParaRPr lang="ko-KR" altLang="en-US" sz="5400" spc="-300" dirty="0">
              <a:solidFill>
                <a:schemeClr val="bg1"/>
              </a:solidFill>
            </a:endParaRP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323991" y="3262771"/>
            <a:ext cx="1544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마치며 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1702808" y="1242449"/>
            <a:ext cx="8429106" cy="4358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박진휘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내가 알던 정보들을 더 정확하게 확립하고 새로운 구현을 시도해 볼 수 있었던 좋은 </a:t>
            </a:r>
            <a:r>
              <a:rPr lang="ko-KR" altLang="en-US" sz="1400" dirty="0" smtClean="0">
                <a:solidFill>
                  <a:schemeClr val="bg1"/>
                </a:solidFill>
              </a:rPr>
              <a:t>프로젝트였습니다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팀원들끼리 서로 협력하여 기한 내에 정해진 결과물을 내기 위해 노력하였고 만족하는 결과물을 낼 수 있어서 서로 도움이 되는 시간이었습니다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김동근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처음 시도해보는 것들이 있어 처음엔 막막했지만 이것저것 시도해보고 다양한 라이브러리를 사용해보면서 잘 갈무리해 내 것으로 만들 수 있었던 좋은 경험이었습니다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강중현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수업시간에 배웠던 프로그램의 버전과 프로젝트를 진행하며 설정했던 버전이 달라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그로인해</a:t>
            </a:r>
            <a:r>
              <a:rPr lang="ko-KR" altLang="en-US" sz="1400" dirty="0" smtClean="0">
                <a:solidFill>
                  <a:schemeClr val="bg1"/>
                </a:solidFill>
              </a:rPr>
              <a:t> 일어나는 에러를 해결하는데 많은 어려움을 겪었고</a:t>
            </a:r>
            <a:r>
              <a:rPr lang="en-US" altLang="ko-KR" sz="1400" dirty="0" smtClean="0">
                <a:solidFill>
                  <a:schemeClr val="bg1"/>
                </a:solidFill>
              </a:rPr>
              <a:t>, SNS </a:t>
            </a:r>
            <a:r>
              <a:rPr lang="ko-KR" altLang="en-US" sz="1400" dirty="0" smtClean="0">
                <a:solidFill>
                  <a:schemeClr val="bg1"/>
                </a:solidFill>
              </a:rPr>
              <a:t>회원가입 기능을 추가하고 싶었는데 능력이 부족하여 구현하지 못한 아쉬움이 매우 큽니다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개인적 노력을 통해 구현하고 싶습니다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윤사랑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이번 프로젝트를 통해 제게 취약했던 부분을 보완할 수 있었고 무엇을 보충하고 공부해야 할지 알 수 있었습니다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맡은 파트를 작업할 때 그전의 프로젝트 때보다 더 확실하게 방향성을 잡을 수 있었고  배운 내용들을 복습할 수 있는 경험이 되었으며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새로 알게 된 내용들을 그저 눈에 익히고 넘어가는 게 아니라 내 것으로 소화하며 따로 </a:t>
            </a:r>
            <a:r>
              <a:rPr lang="ko-KR" altLang="en-US" sz="1400" dirty="0" err="1">
                <a:solidFill>
                  <a:schemeClr val="bg1"/>
                </a:solidFill>
              </a:rPr>
              <a:t>정리해두어야겠다는</a:t>
            </a:r>
            <a:r>
              <a:rPr lang="ko-KR" altLang="en-US" sz="1400" dirty="0">
                <a:solidFill>
                  <a:schemeClr val="bg1"/>
                </a:solidFill>
              </a:rPr>
              <a:t> 생각이 들었습니다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김보성 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프로젝트를 </a:t>
            </a:r>
            <a:r>
              <a:rPr lang="ko-KR" altLang="en-US" sz="1400" dirty="0">
                <a:solidFill>
                  <a:schemeClr val="bg1"/>
                </a:solidFill>
              </a:rPr>
              <a:t>진행하면서 많이 배웠고 그리고 아직 많이 부족 하단 걸 느꼈습니다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모르는 </a:t>
            </a:r>
            <a:r>
              <a:rPr lang="ko-KR" altLang="en-US" sz="1400" dirty="0">
                <a:solidFill>
                  <a:schemeClr val="bg1"/>
                </a:solidFill>
              </a:rPr>
              <a:t>부분은 코드 리뷰를 통해 익힐 수 있도록 하고 공부해 나가야 하겠다 생각했습니다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0275B1-1ED2-46EC-B94E-A871976C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" y="0"/>
            <a:ext cx="12188389" cy="6136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EFA6DD-21EE-48EA-B3A6-A6C68834365A}"/>
              </a:ext>
            </a:extLst>
          </p:cNvPr>
          <p:cNvSpPr txBox="1"/>
          <p:nvPr/>
        </p:nvSpPr>
        <p:spPr>
          <a:xfrm>
            <a:off x="3934192" y="5671820"/>
            <a:ext cx="432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chemeClr val="accent6"/>
                </a:solidFill>
                <a:latin typeface="+mj-ea"/>
                <a:ea typeface="+mj-ea"/>
              </a:rPr>
              <a:t>Q&amp;A </a:t>
            </a:r>
            <a:r>
              <a:rPr lang="ko-KR" altLang="en-US" sz="4000" spc="-150" dirty="0" smtClean="0">
                <a:solidFill>
                  <a:schemeClr val="accent6"/>
                </a:solidFill>
                <a:latin typeface="+mj-ea"/>
                <a:ea typeface="+mj-ea"/>
              </a:rPr>
              <a:t>질문해주세요</a:t>
            </a:r>
            <a:endParaRPr lang="ko-KR" altLang="en-US" sz="4000" spc="-15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83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2749840" cy="707886"/>
            <a:chOff x="939800" y="1442839"/>
            <a:chExt cx="274984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개요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2047724" cy="707886"/>
            <a:chOff x="939800" y="1442839"/>
            <a:chExt cx="2047724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개발과정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2047724" cy="707886"/>
            <a:chOff x="939800" y="1442839"/>
            <a:chExt cx="2047724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화면구현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237768"/>
            <a:ext cx="1727124" cy="707886"/>
            <a:chOff x="939800" y="1442839"/>
            <a:chExt cx="1727124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마치며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44320" y="3262771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프로젝트 개요 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A1B9D-FAFD-4584-8612-3E3EB2E5F37F}"/>
              </a:ext>
            </a:extLst>
          </p:cNvPr>
          <p:cNvSpPr/>
          <p:nvPr/>
        </p:nvSpPr>
        <p:spPr>
          <a:xfrm>
            <a:off x="1201479" y="1842501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6B3E73-BD7F-4BA1-B2F6-C8B4BA281BFC}"/>
              </a:ext>
            </a:extLst>
          </p:cNvPr>
          <p:cNvSpPr/>
          <p:nvPr/>
        </p:nvSpPr>
        <p:spPr>
          <a:xfrm>
            <a:off x="1201479" y="4314563"/>
            <a:ext cx="9789042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22C1C-2CB8-4E24-8468-13CD63D51107}"/>
              </a:ext>
            </a:extLst>
          </p:cNvPr>
          <p:cNvSpPr txBox="1"/>
          <p:nvPr/>
        </p:nvSpPr>
        <p:spPr>
          <a:xfrm>
            <a:off x="4195480" y="2490628"/>
            <a:ext cx="3801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 smtClean="0">
                <a:solidFill>
                  <a:schemeClr val="bg1"/>
                </a:solidFill>
                <a:latin typeface="+mn-ea"/>
              </a:rPr>
              <a:t>Beauty </a:t>
            </a:r>
            <a:r>
              <a:rPr lang="ko-KR" altLang="en-US" sz="4800" spc="-300" dirty="0" smtClean="0">
                <a:solidFill>
                  <a:schemeClr val="bg1"/>
                </a:solidFill>
                <a:latin typeface="+mn-ea"/>
              </a:rPr>
              <a:t>쇼핑몰</a:t>
            </a:r>
            <a:endParaRPr lang="ko-KR" altLang="en-US" sz="48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19C84-9D2D-4500-914C-75FC97D76A31}"/>
              </a:ext>
            </a:extLst>
          </p:cNvPr>
          <p:cNvSpPr txBox="1"/>
          <p:nvPr/>
        </p:nvSpPr>
        <p:spPr>
          <a:xfrm>
            <a:off x="3656879" y="4408693"/>
            <a:ext cx="48782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 </a:t>
            </a:r>
            <a:r>
              <a:rPr lang="en-US" altLang="ko-KR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5</a:t>
            </a:r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</a:t>
            </a:r>
            <a:endParaRPr lang="en-US" altLang="ko-KR" sz="2000" spc="-3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프로젝트명</a:t>
            </a:r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Beauty</a:t>
            </a:r>
          </a:p>
          <a:p>
            <a:pPr>
              <a:lnSpc>
                <a:spcPct val="150000"/>
              </a:lnSpc>
            </a:pPr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제작기간 </a:t>
            </a:r>
            <a:r>
              <a:rPr lang="en-US" altLang="ko-KR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2023.02.27 ~ 2023.03.31</a:t>
            </a:r>
          </a:p>
          <a:p>
            <a:pPr>
              <a:lnSpc>
                <a:spcPct val="150000"/>
              </a:lnSpc>
            </a:pPr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조원 </a:t>
            </a:r>
            <a:r>
              <a:rPr lang="en-US" altLang="ko-KR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박진휘</a:t>
            </a:r>
            <a:r>
              <a:rPr lang="en-US" altLang="ko-KR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강중현</a:t>
            </a:r>
            <a:r>
              <a:rPr lang="en-US" altLang="ko-KR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김동근</a:t>
            </a:r>
            <a:r>
              <a:rPr lang="en-US" altLang="ko-KR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김보성</a:t>
            </a:r>
            <a:r>
              <a:rPr lang="en-US" altLang="ko-KR" sz="2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윤사랑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25715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개요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A253-49F2-49E8-9644-3CA19EBA48E1}"/>
              </a:ext>
            </a:extLst>
          </p:cNvPr>
          <p:cNvSpPr txBox="1"/>
          <p:nvPr/>
        </p:nvSpPr>
        <p:spPr>
          <a:xfrm>
            <a:off x="660400" y="694970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2762342" y="2239610"/>
            <a:ext cx="635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많이 사용하는 웹 쇼핑의 필요성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095548" y="336177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05248" y="336177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762342" y="3546589"/>
            <a:ext cx="722665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쇼핑몰을 많이 사용하는 여성을 타겟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1095548" y="4681277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2505248" y="4681277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CB4F-FF0D-4555-8BEB-9E65E323193D}"/>
              </a:ext>
            </a:extLst>
          </p:cNvPr>
          <p:cNvSpPr txBox="1"/>
          <p:nvPr/>
        </p:nvSpPr>
        <p:spPr>
          <a:xfrm>
            <a:off x="1428717" y="483531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593BC-60FD-432E-B03B-45680789084A}"/>
              </a:ext>
            </a:extLst>
          </p:cNvPr>
          <p:cNvSpPr txBox="1"/>
          <p:nvPr/>
        </p:nvSpPr>
        <p:spPr>
          <a:xfrm>
            <a:off x="2762342" y="4866090"/>
            <a:ext cx="579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프로젝트로 개발자 역량 상향</a:t>
            </a:r>
            <a:endParaRPr lang="ko-KR" altLang="en-US" sz="36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5715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개요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기획 배경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46300"/>
              </p:ext>
            </p:extLst>
          </p:nvPr>
        </p:nvGraphicFramePr>
        <p:xfrm>
          <a:off x="741728" y="1481442"/>
          <a:ext cx="10886343" cy="472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25756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역할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박진휘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DB TABLE </a:t>
                      </a:r>
                      <a:r>
                        <a:rPr lang="ko-KR" altLang="en-US" sz="18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문 작성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전체적인 디자인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800" spc="-150" baseline="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spc="-150" baseline="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주문페이지</a:t>
                      </a:r>
                      <a:r>
                        <a:rPr lang="ko-KR" altLang="en-US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구현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ko-KR" altLang="en-US" sz="1800" spc="-150" baseline="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보완작업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오류 수정</a:t>
                      </a:r>
                      <a:r>
                        <a:rPr lang="en-US" altLang="ko-KR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spc="-150" baseline="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의견 제시 및 수정 및 오류 해결 방안 제시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강중현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멤버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(member)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 </a:t>
                      </a:r>
                      <a:r>
                        <a:rPr lang="ko-KR" alt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주문조회 기능 구현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 TABLE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 및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 작성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myshop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메뉴 및 장바구니 화면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구현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 수정 및 해결 방안 제시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김보성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list, view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구현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커뮤니티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view, write, review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모달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구현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 err="1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관리자페이지 상품등록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상품목록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상품검색 화면 구현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카테고리 분류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상품등록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상품목록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카테고리별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상품 검색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상품삭제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 구현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개요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8CA6-36C5-4E9A-B227-6F286B09BC9F}"/>
              </a:ext>
            </a:extLst>
          </p:cNvPr>
          <p:cNvSpPr txBox="1"/>
          <p:nvPr/>
        </p:nvSpPr>
        <p:spPr>
          <a:xfrm>
            <a:off x="660400" y="69497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업무 분담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12396" y="3262771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개발 과정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BC9BD9-2C06-4B87-A1E5-BA94868D5BF7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84D2B3F-B741-46E1-BF3F-E7CFB23DF109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F3C5A1-1FE4-4831-A383-836BD68DE6EA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6DC7B8-427D-4F24-B2A1-8A4AE45044A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846260-26C0-470F-B782-01CE6CC03A0D}"/>
                </a:ext>
              </a:extLst>
            </p:cNvPr>
            <p:cNvSpPr txBox="1"/>
            <p:nvPr/>
          </p:nvSpPr>
          <p:spPr>
            <a:xfrm>
              <a:off x="660400" y="138935"/>
              <a:ext cx="180209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개발 과정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0EBE28E-8D0A-4D13-A834-803C9B0C3E46}"/>
                </a:ext>
              </a:extLst>
            </p:cNvPr>
            <p:cNvSpPr txBox="1"/>
            <p:nvPr/>
          </p:nvSpPr>
          <p:spPr>
            <a:xfrm>
              <a:off x="660400" y="69497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개발일정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B79FB56-A9A5-45BA-A6EC-36A41304E3FF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E580BF2-5FB0-4F11-9756-00FB31A9C84F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1B9B97FF-86D0-48F5-BF19-55A296ADDCBF}"/>
              </a:ext>
            </a:extLst>
          </p:cNvPr>
          <p:cNvCxnSpPr/>
          <p:nvPr/>
        </p:nvCxnSpPr>
        <p:spPr>
          <a:xfrm flipV="1">
            <a:off x="4063221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7EB9ACE-9182-4A52-A21E-58301482B29A}"/>
              </a:ext>
            </a:extLst>
          </p:cNvPr>
          <p:cNvCxnSpPr/>
          <p:nvPr/>
        </p:nvCxnSpPr>
        <p:spPr>
          <a:xfrm flipV="1">
            <a:off x="5272045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0B7CE76-5C00-4E7E-B338-023523D0BA1B}"/>
              </a:ext>
            </a:extLst>
          </p:cNvPr>
          <p:cNvCxnSpPr/>
          <p:nvPr/>
        </p:nvCxnSpPr>
        <p:spPr>
          <a:xfrm flipV="1">
            <a:off x="6860705" y="3396439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64D982C-8D1E-481A-9BEF-09CEB3823379}"/>
              </a:ext>
            </a:extLst>
          </p:cNvPr>
          <p:cNvCxnSpPr>
            <a:cxnSpLocks/>
          </p:cNvCxnSpPr>
          <p:nvPr/>
        </p:nvCxnSpPr>
        <p:spPr>
          <a:xfrm flipV="1">
            <a:off x="7325201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16BE450-F264-4CC4-BBB7-60D58EF19556}"/>
              </a:ext>
            </a:extLst>
          </p:cNvPr>
          <p:cNvSpPr txBox="1"/>
          <p:nvPr/>
        </p:nvSpPr>
        <p:spPr>
          <a:xfrm>
            <a:off x="7414101" y="1892711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주차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6652C2-C77D-4FD5-8EF3-640F48B0C25A}"/>
              </a:ext>
            </a:extLst>
          </p:cNvPr>
          <p:cNvSpPr txBox="1"/>
          <p:nvPr/>
        </p:nvSpPr>
        <p:spPr>
          <a:xfrm>
            <a:off x="6886105" y="3799039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주차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0E7C-8D39-4F33-8B52-D8517160E1A6}"/>
              </a:ext>
            </a:extLst>
          </p:cNvPr>
          <p:cNvSpPr txBox="1"/>
          <p:nvPr/>
        </p:nvSpPr>
        <p:spPr>
          <a:xfrm>
            <a:off x="5360946" y="1892711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주차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9B6A0F-69BA-4676-881A-C7FF3E6B6CBE}"/>
              </a:ext>
            </a:extLst>
          </p:cNvPr>
          <p:cNvSpPr txBox="1"/>
          <p:nvPr/>
        </p:nvSpPr>
        <p:spPr>
          <a:xfrm>
            <a:off x="4088621" y="3785928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5186BE-15EF-4D55-BCF7-6DD9D55123A4}"/>
              </a:ext>
            </a:extLst>
          </p:cNvPr>
          <p:cNvSpPr txBox="1"/>
          <p:nvPr/>
        </p:nvSpPr>
        <p:spPr>
          <a:xfrm>
            <a:off x="2927139" y="1892711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0D1E630-A862-408E-9488-07E6F555F326}"/>
              </a:ext>
            </a:extLst>
          </p:cNvPr>
          <p:cNvSpPr txBox="1"/>
          <p:nvPr/>
        </p:nvSpPr>
        <p:spPr>
          <a:xfrm>
            <a:off x="4109227" y="4178655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화면구현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71952B8-1B3D-4520-96AA-2B76712161AB}"/>
              </a:ext>
            </a:extLst>
          </p:cNvPr>
          <p:cNvCxnSpPr/>
          <p:nvPr/>
        </p:nvCxnSpPr>
        <p:spPr>
          <a:xfrm>
            <a:off x="281283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8107395-9916-4E3F-BED9-519019156CCC}"/>
              </a:ext>
            </a:extLst>
          </p:cNvPr>
          <p:cNvSpPr txBox="1"/>
          <p:nvPr/>
        </p:nvSpPr>
        <p:spPr>
          <a:xfrm>
            <a:off x="4092032" y="4500635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 구현 및 디자인 작업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베이스 설계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C86E22A-2D8A-42D4-81AC-608042E49FAA}"/>
              </a:ext>
            </a:extLst>
          </p:cNvPr>
          <p:cNvSpPr txBox="1"/>
          <p:nvPr/>
        </p:nvSpPr>
        <p:spPr>
          <a:xfrm>
            <a:off x="6873747" y="418603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기능구현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6C56869-99EF-4248-86C9-A335EB58188A}"/>
              </a:ext>
            </a:extLst>
          </p:cNvPr>
          <p:cNvSpPr txBox="1"/>
          <p:nvPr/>
        </p:nvSpPr>
        <p:spPr>
          <a:xfrm>
            <a:off x="6846927" y="4497245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기능구현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추가 작업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마무리 작업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305426-30A6-4AF6-9761-49AAAE0EB080}"/>
              </a:ext>
            </a:extLst>
          </p:cNvPr>
          <p:cNvSpPr txBox="1"/>
          <p:nvPr/>
        </p:nvSpPr>
        <p:spPr>
          <a:xfrm>
            <a:off x="2929242" y="2333409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팀원 선정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279DBAF-DEB6-413E-B760-465CF764E0FD}"/>
              </a:ext>
            </a:extLst>
          </p:cNvPr>
          <p:cNvSpPr txBox="1"/>
          <p:nvPr/>
        </p:nvSpPr>
        <p:spPr>
          <a:xfrm>
            <a:off x="2912047" y="2674807"/>
            <a:ext cx="1953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 선정 및 팀원 선정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E9BF9A-3B59-4963-BA79-4098E60F900A}"/>
              </a:ext>
            </a:extLst>
          </p:cNvPr>
          <p:cNvSpPr txBox="1"/>
          <p:nvPr/>
        </p:nvSpPr>
        <p:spPr>
          <a:xfrm>
            <a:off x="5363162" y="2285542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기능구현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851A307-2C6B-499D-98BB-1D0E7B425CC2}"/>
              </a:ext>
            </a:extLst>
          </p:cNvPr>
          <p:cNvSpPr txBox="1"/>
          <p:nvPr/>
        </p:nvSpPr>
        <p:spPr>
          <a:xfrm>
            <a:off x="534596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컨트롤러 및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기능구현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베이스 수정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디자인 수정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AE9BF9A-3B59-4963-BA79-4098E60F900A}"/>
              </a:ext>
            </a:extLst>
          </p:cNvPr>
          <p:cNvSpPr txBox="1"/>
          <p:nvPr/>
        </p:nvSpPr>
        <p:spPr>
          <a:xfrm>
            <a:off x="7439725" y="2261365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기능구현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851A307-2C6B-499D-98BB-1D0E7B425CC2}"/>
              </a:ext>
            </a:extLst>
          </p:cNvPr>
          <p:cNvSpPr txBox="1"/>
          <p:nvPr/>
        </p:nvSpPr>
        <p:spPr>
          <a:xfrm>
            <a:off x="7422530" y="2602763"/>
            <a:ext cx="195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마무리 작업 및 배포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보고서 작성 시작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9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B27EB-7DFE-4CC4-9C8C-061B7221C6BB}"/>
              </a:ext>
            </a:extLst>
          </p:cNvPr>
          <p:cNvSpPr txBox="1"/>
          <p:nvPr/>
        </p:nvSpPr>
        <p:spPr>
          <a:xfrm>
            <a:off x="5024806" y="3154973"/>
            <a:ext cx="8002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언어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81E3D-7089-4C8A-B2D1-03CEBADC5A41}"/>
              </a:ext>
            </a:extLst>
          </p:cNvPr>
          <p:cNvSpPr txBox="1"/>
          <p:nvPr/>
        </p:nvSpPr>
        <p:spPr>
          <a:xfrm>
            <a:off x="6312588" y="3159992"/>
            <a:ext cx="679994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3E8F-973B-43C3-B25B-CC44EF733504}"/>
              </a:ext>
            </a:extLst>
          </p:cNvPr>
          <p:cNvSpPr txBox="1"/>
          <p:nvPr/>
        </p:nvSpPr>
        <p:spPr>
          <a:xfrm>
            <a:off x="4736943" y="4054556"/>
            <a:ext cx="1091967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DBMS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0CDF5-90D6-4A74-B086-B27B1F63784E}"/>
              </a:ext>
            </a:extLst>
          </p:cNvPr>
          <p:cNvSpPr txBox="1"/>
          <p:nvPr/>
        </p:nvSpPr>
        <p:spPr>
          <a:xfrm>
            <a:off x="6261291" y="4054555"/>
            <a:ext cx="103188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TOOL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1312409" y="1762535"/>
            <a:ext cx="1915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JAVA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HTML5, CSS3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JAVASCRIPT(ES6)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jQuery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CA3DC-5113-4F8D-B6C9-D94E83FFAB91}"/>
              </a:ext>
            </a:extLst>
          </p:cNvPr>
          <p:cNvSpPr txBox="1"/>
          <p:nvPr/>
        </p:nvSpPr>
        <p:spPr>
          <a:xfrm>
            <a:off x="8543391" y="1762535"/>
            <a:ext cx="2323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OS : Window10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Browser : Chrome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WAS : Apache Tomcat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1312409" y="4194800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MYSQL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 smtClean="0">
                <a:solidFill>
                  <a:schemeClr val="bg1"/>
                </a:solidFill>
                <a:latin typeface="+mn-ea"/>
              </a:rPr>
              <a:t>MariaDB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6438-EAA1-4375-BB4C-3DFE7A49DC33}"/>
              </a:ext>
            </a:extLst>
          </p:cNvPr>
          <p:cNvSpPr txBox="1"/>
          <p:nvPr/>
        </p:nvSpPr>
        <p:spPr>
          <a:xfrm>
            <a:off x="8581864" y="4194800"/>
            <a:ext cx="20120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SpringToolSuite4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bg1"/>
                </a:solidFill>
                <a:latin typeface="+mn-ea"/>
              </a:rPr>
              <a:t>MYSQL Workbench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 smtClean="0">
                <a:solidFill>
                  <a:schemeClr val="bg1"/>
                </a:solidFill>
                <a:latin typeface="+mn-ea"/>
              </a:rPr>
              <a:t>HeidSQL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VS Code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과정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0082D3-A3AF-4A99-868C-CA96F856224E}"/>
              </a:ext>
            </a:extLst>
          </p:cNvPr>
          <p:cNvSpPr txBox="1"/>
          <p:nvPr/>
        </p:nvSpPr>
        <p:spPr>
          <a:xfrm>
            <a:off x="660400" y="694970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사용언어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개발도구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3D0A8-7FA2-424F-A3B0-6329CD4D71A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454</Words>
  <Application>Microsoft Office PowerPoint</Application>
  <PresentationFormat>와이드스크린</PresentationFormat>
  <Paragraphs>112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ExtraBold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java1</cp:lastModifiedBy>
  <cp:revision>76</cp:revision>
  <dcterms:created xsi:type="dcterms:W3CDTF">2021-02-14T00:18:03Z</dcterms:created>
  <dcterms:modified xsi:type="dcterms:W3CDTF">2023-05-17T04:55:30Z</dcterms:modified>
</cp:coreProperties>
</file>