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7" r:id="rId3"/>
    <p:sldId id="273" r:id="rId4"/>
    <p:sldId id="288" r:id="rId5"/>
    <p:sldId id="289" r:id="rId6"/>
    <p:sldId id="290" r:id="rId7"/>
    <p:sldId id="291" r:id="rId8"/>
    <p:sldId id="298" r:id="rId9"/>
    <p:sldId id="299" r:id="rId10"/>
    <p:sldId id="292" r:id="rId11"/>
    <p:sldId id="293" r:id="rId12"/>
    <p:sldId id="294" r:id="rId13"/>
    <p:sldId id="295" r:id="rId14"/>
    <p:sldId id="296" r:id="rId15"/>
    <p:sldId id="297" r:id="rId16"/>
  </p:sldIdLst>
  <p:sldSz cx="7556500" cy="10680700"/>
  <p:notesSz cx="7556500" cy="10680700"/>
  <p:embeddedFontLst>
    <p:embeddedFont>
      <p:font typeface="EFWDSD+NanumGothicBold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LUOGFN+NanumGothic" panose="020B0600000101010101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TTESP+NanumGothicBold" panose="020B0600000101010101" charset="-127"/>
      <p:regular r:id="rId27"/>
    </p:embeddedFont>
    <p:embeddedFont>
      <p:font typeface="IHPDMS+NanumGothic" panose="020B0600000101010101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2" autoAdjust="0"/>
  </p:normalViewPr>
  <p:slideViewPr>
    <p:cSldViewPr>
      <p:cViewPr>
        <p:scale>
          <a:sx n="75" d="100"/>
          <a:sy n="75" d="100"/>
        </p:scale>
        <p:origin x="2238" y="-28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5088"/>
            <a:ext cx="2549525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320" y="3402710"/>
            <a:ext cx="5770752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464" y="2590038"/>
            <a:ext cx="5761608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8842" y="2823210"/>
            <a:ext cx="2874644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</a:t>
            </a:r>
            <a:r>
              <a:rPr sz="2400" b="1" spc="53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완료보고서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33846" y="3587114"/>
            <a:ext cx="6669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 err="1">
                <a:solidFill>
                  <a:srgbClr val="000000"/>
                </a:solidFill>
                <a:latin typeface="+mn-ea"/>
                <a:cs typeface="MTTESP+NanumGothicBold"/>
              </a:rPr>
              <a:t>Ver</a:t>
            </a:r>
            <a:r>
              <a:rPr sz="1200" b="1" dirty="0">
                <a:solidFill>
                  <a:srgbClr val="000000"/>
                </a:solidFill>
                <a:latin typeface="+mn-ea"/>
                <a:cs typeface="MTTESP+NanumGothicBold"/>
              </a:rPr>
              <a:t> </a:t>
            </a:r>
            <a:r>
              <a:rPr sz="1200" b="1" dirty="0" smtClean="0">
                <a:solidFill>
                  <a:srgbClr val="000000"/>
                </a:solidFill>
                <a:latin typeface="+mn-ea"/>
                <a:cs typeface="MTTESP+NanumGothicBold"/>
              </a:rPr>
              <a:t>1.</a:t>
            </a:r>
            <a:r>
              <a:rPr lang="en-US" sz="1200" b="1" dirty="0" smtClean="0">
                <a:solidFill>
                  <a:srgbClr val="000000"/>
                </a:solidFill>
                <a:latin typeface="+mn-ea"/>
                <a:cs typeface="MTTESP+NanumGothicBold"/>
              </a:rPr>
              <a:t>0</a:t>
            </a:r>
            <a:endParaRPr sz="1200" b="1" dirty="0">
              <a:solidFill>
                <a:srgbClr val="000000"/>
              </a:solidFill>
              <a:latin typeface="+mn-ea"/>
              <a:cs typeface="MTTESP+NanumGothic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6303" y="7391273"/>
            <a:ext cx="98389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2023-03-22</a:t>
            </a:r>
            <a:endParaRPr sz="1200" dirty="0">
              <a:solidFill>
                <a:srgbClr val="000000"/>
              </a:solidFill>
              <a:latin typeface="+mj-ea"/>
              <a:ea typeface="+mj-ea"/>
              <a:cs typeface="LUOGFN+Nanum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7291" y="8591235"/>
            <a:ext cx="27774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6</a:t>
            </a:r>
            <a:r>
              <a:rPr sz="1200" spc="-43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sz="12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66784" y="8881778"/>
            <a:ext cx="23787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LUOGFN+NanumGothic"/>
              </a:rPr>
              <a:t>박진휘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LUOGFN+NanumGothic"/>
              </a:rPr>
              <a:t>강중현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LUOGFN+NanumGothic"/>
              </a:rPr>
              <a:t>윤사랑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김동근</a:t>
            </a:r>
            <a:endParaRPr sz="1200" dirty="0">
              <a:solidFill>
                <a:srgbClr val="000000"/>
              </a:solidFill>
              <a:latin typeface="+mn-ea"/>
              <a:cs typeface="LUOGFN+NanumGothic"/>
            </a:endParaRPr>
          </a:p>
        </p:txBody>
      </p:sp>
      <p:sp>
        <p:nvSpPr>
          <p:cNvPr id="13" name="Google Shape;56;p13"/>
          <p:cNvSpPr/>
          <p:nvPr/>
        </p:nvSpPr>
        <p:spPr>
          <a:xfrm>
            <a:off x="92395" y="110660"/>
            <a:ext cx="7344816" cy="104411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7;p13"/>
          <p:cNvSpPr/>
          <p:nvPr/>
        </p:nvSpPr>
        <p:spPr>
          <a:xfrm rot="5400000">
            <a:off x="136845" y="141663"/>
            <a:ext cx="606300" cy="6063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79503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적립금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/point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적립내역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확인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기간별 조회 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동적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변경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페이지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05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7" y="2224353"/>
            <a:ext cx="6399226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75947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위시 리스트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wishlist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위시 리스트 목록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마우스오버시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삭제 버튼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 삭제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16" y="2244006"/>
            <a:ext cx="6410485" cy="72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16628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메인 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/profile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유저 정보 수정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 수정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회원탈퇴 기능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7" y="1955974"/>
            <a:ext cx="6304346" cy="30278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7" y="5700390"/>
            <a:ext cx="6247581" cy="38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메인 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유저 정보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등급별 혜택 알림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9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메인 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유저 정보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등급별 혜택 알림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메인 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유저 정보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등급별 혜택 알림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44848" y="587822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4.1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API </a:t>
            </a:r>
            <a:r>
              <a:rPr lang="ko-KR" alt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86095"/>
              </p:ext>
            </p:extLst>
          </p:nvPr>
        </p:nvGraphicFramePr>
        <p:xfrm>
          <a:off x="538250" y="1020124"/>
          <a:ext cx="6480000" cy="8640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54">
                  <a:extLst>
                    <a:ext uri="{9D8B030D-6E8A-4147-A177-3AD203B41FA5}">
                      <a16:colId xmlns:a16="http://schemas.microsoft.com/office/drawing/2014/main" val="426724285"/>
                    </a:ext>
                  </a:extLst>
                </a:gridCol>
                <a:gridCol w="2557593">
                  <a:extLst>
                    <a:ext uri="{9D8B030D-6E8A-4147-A177-3AD203B41FA5}">
                      <a16:colId xmlns:a16="http://schemas.microsoft.com/office/drawing/2014/main" val="651308815"/>
                    </a:ext>
                  </a:extLst>
                </a:gridCol>
                <a:gridCol w="825769">
                  <a:extLst>
                    <a:ext uri="{9D8B030D-6E8A-4147-A177-3AD203B41FA5}">
                      <a16:colId xmlns:a16="http://schemas.microsoft.com/office/drawing/2014/main" val="2100743323"/>
                    </a:ext>
                  </a:extLst>
                </a:gridCol>
                <a:gridCol w="2190584">
                  <a:extLst>
                    <a:ext uri="{9D8B030D-6E8A-4147-A177-3AD203B41FA5}">
                      <a16:colId xmlns:a16="http://schemas.microsoft.com/office/drawing/2014/main" val="2043221826"/>
                    </a:ext>
                  </a:extLst>
                </a:gridCol>
              </a:tblGrid>
              <a:tr h="267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URI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83423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메인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45018"/>
                  </a:ext>
                </a:extLst>
              </a:tr>
              <a:tr h="3136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메인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3823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setCookie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비회원 쿠키 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286052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멤버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34066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/Beauty/member/register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567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/Beauty/member/login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296794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</a:rPr>
                        <a:t>find?type</a:t>
                      </a:r>
                      <a:r>
                        <a:rPr lang="en-US" sz="1000" u="none" strike="noStrike" dirty="0">
                          <a:effectLst/>
                        </a:rPr>
                        <a:t>=1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24544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</a:rPr>
                        <a:t>find?type</a:t>
                      </a:r>
                      <a:r>
                        <a:rPr lang="en-US" sz="1000" u="none" strike="noStrike" dirty="0">
                          <a:effectLst/>
                        </a:rPr>
                        <a:t>=2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3823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</a:rPr>
                        <a:t>findIdResult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47122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</a:rPr>
                        <a:t>findPwResult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비밀번호 변경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528797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마이페이지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6172"/>
                  </a:ext>
                </a:extLst>
              </a:tr>
              <a:tr h="3136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마이페이지</a:t>
                      </a:r>
                      <a:r>
                        <a:rPr lang="ko-KR" altLang="en-US" sz="1000" u="none" strike="noStrike" dirty="0">
                          <a:effectLst/>
                        </a:rPr>
                        <a:t> 메인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7590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/Beauty/myshop/myorder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주문내역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25487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myorderSearchDate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주문내역 기간별 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8224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/Beauty/myshop/countOrderList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주문내역 개수 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55956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/track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배송조회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196537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/point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적립금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291113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wishlist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위시리스트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3871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/Beauty/myshop/deleteAllWish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위시리스트 전체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9674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deleteSelectedWish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위시리스트 선택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942883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/profile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내 정보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5145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/Beauty/myshop/checkPW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내 정보 비밀번호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16067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savePassword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내 정보 비밀번호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79963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</a:rPr>
                        <a:t>updateMember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내 정보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41936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/Beauty/myshop/deleteMember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158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474166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</a:t>
                      </a: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/Beauty/shop/list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상품 목록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86463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/Beauty/shop/view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상품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5286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addWish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위시리스트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15350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addCart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장바구니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74510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</a:rPr>
                        <a:t>addOrder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주문하기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1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68019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</a:t>
                      </a:r>
                      <a:r>
                        <a:rPr 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/Beauty/index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화면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인기상품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신상품 표시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쿠키 확인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</a:t>
                      </a:r>
                      <a:r>
                        <a:rPr 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/Beauty/index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화면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인기상품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신상품 표시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쿠키 확인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9" y="1955974"/>
            <a:ext cx="6429002" cy="77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</a:t>
                      </a:r>
                      <a:r>
                        <a:rPr 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/Beauty/index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화면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인기상품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신상품 표시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쿠키 확인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6" y="1930573"/>
            <a:ext cx="6399954" cy="77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28562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메인 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/index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유저 정보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등급별 혜택 알림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0" y="1942323"/>
            <a:ext cx="644190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9225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myorder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주문내역 확인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기간별 조회 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변경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페이지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2" y="1955974"/>
            <a:ext cx="6082432" cy="76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86380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마이 페이지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배송</a:t>
                      </a: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myorder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주문내역 확인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기간별 조회 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변경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페이지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0" y="1955974"/>
            <a:ext cx="6449140" cy="76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78465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마이 페이지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배송 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배송조회</a:t>
                      </a: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/track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모달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배송조회 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연결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7" y="2460030"/>
            <a:ext cx="3239999" cy="51306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8" y="2460030"/>
            <a:ext cx="3216421" cy="51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626</Words>
  <Application>Microsoft Office PowerPoint</Application>
  <PresentationFormat>사용자 지정</PresentationFormat>
  <Paragraphs>293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EFWDSD+NanumGothicBold</vt:lpstr>
      <vt:lpstr>Dotum</vt:lpstr>
      <vt:lpstr>맑은 고딕</vt:lpstr>
      <vt:lpstr>LUOGFN+NanumGothic</vt:lpstr>
      <vt:lpstr>Calibri</vt:lpstr>
      <vt:lpstr>Times New Roman</vt:lpstr>
      <vt:lpstr>MTTESP+NanumGothicBold</vt:lpstr>
      <vt:lpstr>IHPDMS+NanumGothic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93</cp:revision>
  <dcterms:modified xsi:type="dcterms:W3CDTF">2023-03-22T04:45:03Z</dcterms:modified>
</cp:coreProperties>
</file>