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9" r:id="rId5"/>
    <p:sldId id="277" r:id="rId6"/>
    <p:sldId id="276" r:id="rId7"/>
    <p:sldId id="266" r:id="rId8"/>
    <p:sldId id="263" r:id="rId9"/>
    <p:sldId id="271" r:id="rId10"/>
    <p:sldId id="295" r:id="rId11"/>
    <p:sldId id="281" r:id="rId12"/>
    <p:sldId id="289" r:id="rId13"/>
    <p:sldId id="290" r:id="rId14"/>
    <p:sldId id="291" r:id="rId15"/>
    <p:sldId id="292" r:id="rId16"/>
    <p:sldId id="297" r:id="rId17"/>
    <p:sldId id="298" r:id="rId18"/>
    <p:sldId id="293" r:id="rId19"/>
    <p:sldId id="299" r:id="rId20"/>
    <p:sldId id="307" r:id="rId21"/>
    <p:sldId id="308" r:id="rId22"/>
    <p:sldId id="309" r:id="rId23"/>
    <p:sldId id="300" r:id="rId24"/>
    <p:sldId id="280" r:id="rId25"/>
    <p:sldId id="284" r:id="rId26"/>
    <p:sldId id="285" r:id="rId27"/>
    <p:sldId id="286" r:id="rId28"/>
    <p:sldId id="301" r:id="rId29"/>
    <p:sldId id="314" r:id="rId30"/>
    <p:sldId id="315" r:id="rId31"/>
    <p:sldId id="316" r:id="rId32"/>
    <p:sldId id="311" r:id="rId33"/>
    <p:sldId id="312" r:id="rId34"/>
    <p:sldId id="313" r:id="rId35"/>
    <p:sldId id="317" r:id="rId36"/>
    <p:sldId id="318" r:id="rId37"/>
    <p:sldId id="320" r:id="rId38"/>
    <p:sldId id="321" r:id="rId39"/>
    <p:sldId id="319" r:id="rId40"/>
    <p:sldId id="260" r:id="rId41"/>
    <p:sldId id="273" r:id="rId42"/>
    <p:sldId id="274" r:id="rId43"/>
    <p:sldId id="267" r:id="rId44"/>
    <p:sldId id="275" r:id="rId45"/>
    <p:sldId id="259" r:id="rId46"/>
    <p:sldId id="278" r:id="rId47"/>
    <p:sldId id="256" r:id="rId48"/>
    <p:sldId id="272" r:id="rId49"/>
    <p:sldId id="264" r:id="rId50"/>
    <p:sldId id="258" r:id="rId51"/>
    <p:sldId id="261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32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8494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err="1" smtClean="0">
                <a:solidFill>
                  <a:schemeClr val="bg1"/>
                </a:solidFill>
              </a:rPr>
              <a:t>Kmarket</a:t>
            </a:r>
            <a:r>
              <a:rPr lang="en-US" altLang="ko-KR" sz="8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0" b="1" dirty="0" smtClean="0">
                <a:solidFill>
                  <a:schemeClr val="bg1"/>
                </a:solidFill>
              </a:rPr>
              <a:t>프로젝트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2022.12. 30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7609-F2AC-5A70-1135-5C04EC703632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8229600" y="6255238"/>
            <a:ext cx="385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팀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김철학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박진휘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김훈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설우영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진윤희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7100" y="2026443"/>
            <a:ext cx="7334250" cy="386953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7100" y="2036556"/>
            <a:ext cx="7334250" cy="386241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31662" y="2587924"/>
            <a:ext cx="3806398" cy="4143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7" idx="1"/>
            <a:endCxn id="20" idx="1"/>
          </p:cNvCxnSpPr>
          <p:nvPr/>
        </p:nvCxnSpPr>
        <p:spPr>
          <a:xfrm rot="10800000" flipH="1">
            <a:off x="3531661" y="1760872"/>
            <a:ext cx="168327" cy="1034230"/>
          </a:xfrm>
          <a:prstGeom prst="bentConnector3">
            <a:avLst>
              <a:gd name="adj1" fmla="val -13580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447842" y="275319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99989" y="1568412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상품정렬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696200" y="3066060"/>
            <a:ext cx="1158240" cy="27784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30" idx="0"/>
            <a:endCxn id="22" idx="1"/>
          </p:cNvCxnSpPr>
          <p:nvPr/>
        </p:nvCxnSpPr>
        <p:spPr>
          <a:xfrm rot="5400000" flipH="1" flipV="1">
            <a:off x="7769522" y="2295468"/>
            <a:ext cx="1276391" cy="26479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237220" y="2983194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40115" y="1597209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할인가 적용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8060" y="2036556"/>
            <a:ext cx="4948798" cy="36324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99" y="2275146"/>
            <a:ext cx="2276475" cy="339381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8583538" y="4469955"/>
            <a:ext cx="2341636" cy="5992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1"/>
            <a:endCxn id="14" idx="1"/>
          </p:cNvCxnSpPr>
          <p:nvPr/>
        </p:nvCxnSpPr>
        <p:spPr>
          <a:xfrm rot="10800000" flipH="1" flipV="1">
            <a:off x="8583537" y="4769559"/>
            <a:ext cx="610287" cy="1258243"/>
          </a:xfrm>
          <a:prstGeom prst="bentConnector3">
            <a:avLst>
              <a:gd name="adj1" fmla="val -374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503919" y="4735269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193825" y="5835343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수량에 따른 금액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54638" y="3486975"/>
            <a:ext cx="1383422" cy="422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20" idx="1"/>
            <a:endCxn id="23" idx="1"/>
          </p:cNvCxnSpPr>
          <p:nvPr/>
        </p:nvCxnSpPr>
        <p:spPr>
          <a:xfrm rot="10800000">
            <a:off x="5880146" y="1844096"/>
            <a:ext cx="74493" cy="1853922"/>
          </a:xfrm>
          <a:prstGeom prst="bentConnector3">
            <a:avLst>
              <a:gd name="adj1" fmla="val 4068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880145" y="365610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80145" y="1651636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</a:t>
            </a:r>
            <a:r>
              <a:rPr lang="ko-KR" altLang="en-US" sz="1050" dirty="0" smtClean="0">
                <a:solidFill>
                  <a:schemeClr val="tx1"/>
                </a:solidFill>
              </a:rPr>
              <a:t>일 뒤 계산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27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20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29" y="2036555"/>
            <a:ext cx="5271393" cy="431051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918184" y="1546129"/>
            <a:ext cx="2670281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Ajax</a:t>
            </a:r>
            <a:r>
              <a:rPr lang="ko-KR" altLang="en-US" sz="1050" dirty="0" smtClean="0">
                <a:solidFill>
                  <a:schemeClr val="tx1"/>
                </a:solidFill>
              </a:rPr>
              <a:t>를 이용한 댓글과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페이징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78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45" y="3984327"/>
            <a:ext cx="6996844" cy="18648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53" y="2053460"/>
            <a:ext cx="2341245" cy="963766"/>
          </a:xfrm>
          <a:prstGeom prst="rect">
            <a:avLst/>
          </a:prstGeom>
          <a:ln w="28575">
            <a:noFill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059116" y="1577313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장바구니 클릭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59115" y="3495502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구매하기 클릭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9" y="1997905"/>
            <a:ext cx="6040316" cy="4404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87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89" y="1997905"/>
            <a:ext cx="6004536" cy="44041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24" y="1910870"/>
            <a:ext cx="2747596" cy="111556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9721362" y="190193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선택삭제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24" y="775168"/>
            <a:ext cx="2747596" cy="105038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02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4846" y="2284455"/>
            <a:ext cx="5978769" cy="383104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9651023" y="4298126"/>
            <a:ext cx="2350476" cy="1237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주문하기 클릭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상품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1050" dirty="0" smtClean="0">
                <a:solidFill>
                  <a:schemeClr val="tx1"/>
                </a:solidFill>
              </a:rPr>
              <a:t> 선택된 상품만 주문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선택된 상품이 없으면 전체 주문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79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2" y="2036556"/>
            <a:ext cx="6646339" cy="43454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94" y="2592999"/>
            <a:ext cx="5299369" cy="239590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14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3" y="2036556"/>
            <a:ext cx="5775901" cy="440494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092394" y="1544209"/>
            <a:ext cx="2432817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사용포인트가 </a:t>
            </a:r>
            <a:r>
              <a:rPr lang="en-US" altLang="ko-KR" sz="1050" dirty="0" smtClean="0">
                <a:solidFill>
                  <a:schemeClr val="tx1"/>
                </a:solidFill>
              </a:rPr>
              <a:t>5000</a:t>
            </a:r>
            <a:r>
              <a:rPr lang="ko-KR" altLang="en-US" sz="1050" dirty="0" smtClean="0">
                <a:solidFill>
                  <a:schemeClr val="tx1"/>
                </a:solidFill>
              </a:rPr>
              <a:t>미만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일때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23815" y="5853047"/>
            <a:ext cx="1383422" cy="422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1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프로젝트 개요</a:t>
            </a:r>
            <a:endParaRPr lang="ko-KR" altLang="en-US" sz="2400" spc="-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프로젝트 상세</a:t>
            </a:r>
            <a:endParaRPr lang="ko-KR" altLang="en-US" sz="24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725708" y="538380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3" y="2049586"/>
            <a:ext cx="5775901" cy="437888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092394" y="1544209"/>
            <a:ext cx="2432817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사용포인트가 보유포인트보다 클 때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20853" y="5773916"/>
            <a:ext cx="3433630" cy="422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1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3" y="2054666"/>
            <a:ext cx="5775901" cy="4368724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092394" y="1544209"/>
            <a:ext cx="2432817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사용포인트가 주문금액보다 클 때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15022" y="5791501"/>
            <a:ext cx="3585015" cy="422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5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2" y="2036556"/>
            <a:ext cx="6646339" cy="4345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366" y="2036556"/>
            <a:ext cx="3221649" cy="11563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365" y="775168"/>
            <a:ext cx="3221649" cy="112086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9320429" y="190193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결제하기 </a:t>
            </a:r>
            <a:r>
              <a:rPr lang="ko-KR" altLang="en-US" sz="1050" dirty="0" smtClean="0">
                <a:solidFill>
                  <a:schemeClr val="tx1"/>
                </a:solidFill>
              </a:rPr>
              <a:t>클릭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3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상품페이지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2" y="2036556"/>
            <a:ext cx="6303439" cy="4198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50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회원페이지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39" y="1943061"/>
            <a:ext cx="7532562" cy="3398597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5817870" y="3043150"/>
            <a:ext cx="1657350" cy="5992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26" idx="1"/>
            <a:endCxn id="19" idx="2"/>
          </p:cNvCxnSpPr>
          <p:nvPr/>
        </p:nvCxnSpPr>
        <p:spPr>
          <a:xfrm rot="10800000">
            <a:off x="4241218" y="2833297"/>
            <a:ext cx="1576653" cy="509459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742074" y="3300845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94457" y="2448376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 회원가입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46" y="4316309"/>
            <a:ext cx="2270760" cy="107764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61" y="4316309"/>
            <a:ext cx="2270760" cy="107764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601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회원페이지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73" y="1943061"/>
            <a:ext cx="7163894" cy="3398597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5825894" y="3342758"/>
            <a:ext cx="1546456" cy="8101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26" idx="1"/>
            <a:endCxn id="19" idx="2"/>
          </p:cNvCxnSpPr>
          <p:nvPr/>
        </p:nvCxnSpPr>
        <p:spPr>
          <a:xfrm rot="10800000">
            <a:off x="4526968" y="3465699"/>
            <a:ext cx="1298927" cy="28213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776770" y="370713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80207" y="3080778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일반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판매자 선택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78494" y="3342758"/>
            <a:ext cx="1546456" cy="8101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4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9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24" y="2432020"/>
            <a:ext cx="7076654" cy="3975601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회원페이지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571" y="2432020"/>
            <a:ext cx="3631637" cy="30678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4615991" y="2047100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일반회원 약관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62629" y="2036556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판매자 약관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846" y="801327"/>
            <a:ext cx="2495550" cy="8419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2" name="모서리가 둥근 직사각형 21"/>
          <p:cNvSpPr/>
          <p:nvPr/>
        </p:nvSpPr>
        <p:spPr>
          <a:xfrm>
            <a:off x="9702861" y="375058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필수항목</a:t>
            </a:r>
            <a:r>
              <a:rPr lang="ko-KR" altLang="en-US" sz="1050" dirty="0" smtClean="0">
                <a:solidFill>
                  <a:schemeClr val="tx1"/>
                </a:solidFill>
              </a:rPr>
              <a:t> 체크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3" idx="3"/>
            <a:endCxn id="7" idx="3"/>
          </p:cNvCxnSpPr>
          <p:nvPr/>
        </p:nvCxnSpPr>
        <p:spPr>
          <a:xfrm flipV="1">
            <a:off x="11325208" y="1222325"/>
            <a:ext cx="372188" cy="2743618"/>
          </a:xfrm>
          <a:prstGeom prst="bentConnector3">
            <a:avLst>
              <a:gd name="adj1" fmla="val 16142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1286075" y="3925052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22" y="1943061"/>
            <a:ext cx="4342075" cy="360228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회원페이지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08" y="1943061"/>
            <a:ext cx="4070927" cy="4403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12" y="831822"/>
            <a:ext cx="3339017" cy="55948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0" name="꺾인 연결선 19"/>
          <p:cNvCxnSpPr>
            <a:endCxn id="7" idx="1"/>
          </p:cNvCxnSpPr>
          <p:nvPr/>
        </p:nvCxnSpPr>
        <p:spPr>
          <a:xfrm flipV="1">
            <a:off x="4541363" y="1111566"/>
            <a:ext cx="3975049" cy="1366508"/>
          </a:xfrm>
          <a:prstGeom prst="bentConnector3">
            <a:avLst>
              <a:gd name="adj1" fmla="val -18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499454" y="247895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439160" y="390248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아이디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중복체크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068" y="2996265"/>
            <a:ext cx="2718214" cy="39718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976" y="3393447"/>
            <a:ext cx="2718214" cy="3960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7" name="모서리가 둥근 직사각형 26"/>
          <p:cNvSpPr/>
          <p:nvPr/>
        </p:nvSpPr>
        <p:spPr>
          <a:xfrm>
            <a:off x="9837415" y="2562771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정규표현식</a:t>
            </a:r>
            <a:r>
              <a:rPr lang="ko-KR" altLang="en-US" sz="1050" dirty="0" smtClean="0">
                <a:solidFill>
                  <a:schemeClr val="tx1"/>
                </a:solidFill>
              </a:rPr>
              <a:t> 처리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253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2" y="1104668"/>
            <a:ext cx="5960539" cy="540173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495668" y="2884516"/>
            <a:ext cx="4368172" cy="864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95668" y="5436524"/>
            <a:ext cx="1649910" cy="825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832567" y="2570137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최신글</a:t>
            </a:r>
            <a:r>
              <a:rPr lang="ko-KR" altLang="en-US" sz="1050" dirty="0" smtClean="0">
                <a:solidFill>
                  <a:schemeClr val="tx1"/>
                </a:solidFill>
              </a:rPr>
              <a:t> 리스트 </a:t>
            </a:r>
            <a:r>
              <a:rPr lang="en-US" altLang="ko-KR" sz="1050" dirty="0" smtClean="0">
                <a:solidFill>
                  <a:schemeClr val="tx1"/>
                </a:solidFill>
              </a:rPr>
              <a:t>5</a:t>
            </a:r>
            <a:r>
              <a:rPr lang="ko-KR" altLang="en-US" sz="1050" dirty="0" smtClean="0">
                <a:solidFill>
                  <a:schemeClr val="tx1"/>
                </a:solidFill>
              </a:rPr>
              <a:t>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endCxn id="13" idx="2"/>
          </p:cNvCxnSpPr>
          <p:nvPr/>
        </p:nvCxnSpPr>
        <p:spPr>
          <a:xfrm flipV="1">
            <a:off x="7887321" y="2955057"/>
            <a:ext cx="2692006" cy="31818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872906" y="3231328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endCxn id="13" idx="2"/>
          </p:cNvCxnSpPr>
          <p:nvPr/>
        </p:nvCxnSpPr>
        <p:spPr>
          <a:xfrm flipV="1">
            <a:off x="5145578" y="2955057"/>
            <a:ext cx="5433749" cy="289433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136574" y="5807479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53" y="1695716"/>
            <a:ext cx="7105716" cy="4798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20853" y="2520860"/>
            <a:ext cx="1397204" cy="12129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04811" y="6004559"/>
            <a:ext cx="1397204" cy="489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13597" y="2275997"/>
            <a:ext cx="1573240" cy="489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</a:rPr>
              <a:t>프로젝트 개요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53" y="1671758"/>
            <a:ext cx="7244216" cy="4678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20853" y="2520860"/>
            <a:ext cx="1397204" cy="12129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3597" y="2275997"/>
            <a:ext cx="1740880" cy="489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3" y="1598396"/>
            <a:ext cx="7415667" cy="4512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9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3" y="1817403"/>
            <a:ext cx="6541791" cy="4425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87013" y="3977640"/>
            <a:ext cx="610127" cy="3505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3" y="1817403"/>
            <a:ext cx="6552478" cy="473896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6987013" y="5935980"/>
            <a:ext cx="610127" cy="3505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76" y="1913093"/>
            <a:ext cx="7613595" cy="3775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75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3" y="1856504"/>
            <a:ext cx="7234604" cy="4048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42150" y="3002280"/>
            <a:ext cx="610127" cy="1371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3" y="1679243"/>
            <a:ext cx="8024812" cy="4335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9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3" y="1755264"/>
            <a:ext cx="7803539" cy="4256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23590" y="4095001"/>
            <a:ext cx="3770830" cy="1094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53" y="1336257"/>
            <a:ext cx="7110412" cy="47692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9923" y="3058558"/>
            <a:ext cx="6799750" cy="185820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5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고객센터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3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35CEA5-B697-EF31-F87D-C5CF55482A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05" y="1527716"/>
            <a:ext cx="4637990" cy="3523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D4627-6370-E1CB-E716-5966FDA358F8}"/>
              </a:ext>
            </a:extLst>
          </p:cNvPr>
          <p:cNvSpPr txBox="1"/>
          <p:nvPr/>
        </p:nvSpPr>
        <p:spPr>
          <a:xfrm flipH="1">
            <a:off x="4494171" y="5397190"/>
            <a:ext cx="320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FB29A-F29B-2A03-3C8E-5BABD222B0B5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4434A72-99D0-EEFF-A0DA-487A2B6E0DBB}"/>
              </a:ext>
            </a:extLst>
          </p:cNvPr>
          <p:cNvSpPr/>
          <p:nvPr/>
        </p:nvSpPr>
        <p:spPr>
          <a:xfrm>
            <a:off x="490538" y="1334166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갈매기형 수장 5">
            <a:extLst>
              <a:ext uri="{FF2B5EF4-FFF2-40B4-BE49-F238E27FC236}">
                <a16:creationId xmlns:a16="http://schemas.microsoft.com/office/drawing/2014/main" id="{0E07B844-C096-51A3-0FAD-C00D33167A73}"/>
              </a:ext>
            </a:extLst>
          </p:cNvPr>
          <p:cNvSpPr/>
          <p:nvPr/>
        </p:nvSpPr>
        <p:spPr>
          <a:xfrm>
            <a:off x="7743824" y="299372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갈매기형 수장 4">
            <a:extLst>
              <a:ext uri="{FF2B5EF4-FFF2-40B4-BE49-F238E27FC236}">
                <a16:creationId xmlns:a16="http://schemas.microsoft.com/office/drawing/2014/main" id="{DCC2866F-2DE9-D284-8E0D-6073E0008D0F}"/>
              </a:ext>
            </a:extLst>
          </p:cNvPr>
          <p:cNvSpPr/>
          <p:nvPr/>
        </p:nvSpPr>
        <p:spPr>
          <a:xfrm>
            <a:off x="4129087" y="299372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오각형 3">
            <a:extLst>
              <a:ext uri="{FF2B5EF4-FFF2-40B4-BE49-F238E27FC236}">
                <a16:creationId xmlns:a16="http://schemas.microsoft.com/office/drawing/2014/main" id="{A2CF9C23-9162-302E-80E1-CE4F4AFADDD2}"/>
              </a:ext>
            </a:extLst>
          </p:cNvPr>
          <p:cNvSpPr/>
          <p:nvPr/>
        </p:nvSpPr>
        <p:spPr>
          <a:xfrm>
            <a:off x="514350" y="2993720"/>
            <a:ext cx="3933825" cy="139986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176F344C-86C8-E661-F801-5F12F0AD696C}"/>
              </a:ext>
            </a:extLst>
          </p:cNvPr>
          <p:cNvSpPr/>
          <p:nvPr/>
        </p:nvSpPr>
        <p:spPr>
          <a:xfrm rot="16200000">
            <a:off x="5520931" y="32374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B5803744-11D8-B50B-CAF7-88F6420748C5}"/>
              </a:ext>
            </a:extLst>
          </p:cNvPr>
          <p:cNvSpPr/>
          <p:nvPr/>
        </p:nvSpPr>
        <p:spPr>
          <a:xfrm rot="5400000" flipV="1">
            <a:off x="1930006" y="10832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7CA7233C-0970-DB53-D287-6186BCAD50F0}"/>
              </a:ext>
            </a:extLst>
          </p:cNvPr>
          <p:cNvSpPr/>
          <p:nvPr/>
        </p:nvSpPr>
        <p:spPr>
          <a:xfrm rot="5400000" flipV="1">
            <a:off x="9159480" y="107920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26A202-16E9-28B6-D5D5-3413AA76C0ED}"/>
              </a:ext>
            </a:extLst>
          </p:cNvPr>
          <p:cNvSpPr txBox="1"/>
          <p:nvPr/>
        </p:nvSpPr>
        <p:spPr>
          <a:xfrm>
            <a:off x="1126373" y="20546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260C37-8F0A-EC78-F903-81340BFFFF90}"/>
              </a:ext>
            </a:extLst>
          </p:cNvPr>
          <p:cNvSpPr txBox="1"/>
          <p:nvPr/>
        </p:nvSpPr>
        <p:spPr>
          <a:xfrm>
            <a:off x="8355847" y="20546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F8676B-60A1-7789-471F-8945C6175961}"/>
              </a:ext>
            </a:extLst>
          </p:cNvPr>
          <p:cNvSpPr txBox="1"/>
          <p:nvPr/>
        </p:nvSpPr>
        <p:spPr>
          <a:xfrm>
            <a:off x="4717298" y="504949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0D24C4-C18B-2C0B-1B25-CE605852BD04}"/>
              </a:ext>
            </a:extLst>
          </p:cNvPr>
          <p:cNvSpPr txBox="1"/>
          <p:nvPr/>
        </p:nvSpPr>
        <p:spPr>
          <a:xfrm>
            <a:off x="1074386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88513-81E4-5AF4-ACB5-1D91A7F86BDF}"/>
              </a:ext>
            </a:extLst>
          </p:cNvPr>
          <p:cNvSpPr txBox="1"/>
          <p:nvPr/>
        </p:nvSpPr>
        <p:spPr>
          <a:xfrm>
            <a:off x="5094007" y="3441137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F9D709-E2F8-737C-8E47-BB2A4FB20C83}"/>
              </a:ext>
            </a:extLst>
          </p:cNvPr>
          <p:cNvSpPr txBox="1"/>
          <p:nvPr/>
        </p:nvSpPr>
        <p:spPr>
          <a:xfrm>
            <a:off x="8708744" y="344113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E54A95-F8BD-BC17-4185-75F26CAFCF07}"/>
              </a:ext>
            </a:extLst>
          </p:cNvPr>
          <p:cNvSpPr txBox="1"/>
          <p:nvPr/>
        </p:nvSpPr>
        <p:spPr>
          <a:xfrm>
            <a:off x="891690" y="1851645"/>
            <a:ext cx="1040861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             ]</a:t>
            </a:r>
            <a:endParaRPr lang="ko-KR" altLang="en-US" sz="19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DD40E23-5520-987B-0A07-0C9F890A08F0}"/>
              </a:ext>
            </a:extLst>
          </p:cNvPr>
          <p:cNvSpPr/>
          <p:nvPr/>
        </p:nvSpPr>
        <p:spPr>
          <a:xfrm>
            <a:off x="3854605" y="1527718"/>
            <a:ext cx="4482790" cy="44827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68436-F02F-98FB-8A98-C074DBA8FE48}"/>
              </a:ext>
            </a:extLst>
          </p:cNvPr>
          <p:cNvSpPr txBox="1"/>
          <p:nvPr/>
        </p:nvSpPr>
        <p:spPr>
          <a:xfrm>
            <a:off x="4055855" y="3352052"/>
            <a:ext cx="410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</a:schemeClr>
                </a:solidFill>
              </a:rPr>
              <a:t>#KEYWORD</a:t>
            </a:r>
            <a:endParaRPr lang="ko-KR" altLang="en-US" sz="5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27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4991" y="375058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F592A-A5D6-D536-2C7C-BEFEFCDE8135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소제목을 입력하세요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BA2D9A2-0444-14EB-71E1-02AE176B562A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E82B-FE47-B3D6-1EF5-453A2B0D7532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B31C4A-D265-768B-B56A-8047ABD15964}"/>
              </a:ext>
            </a:extLst>
          </p:cNvPr>
          <p:cNvGrpSpPr/>
          <p:nvPr/>
        </p:nvGrpSpPr>
        <p:grpSpPr>
          <a:xfrm>
            <a:off x="1095609" y="1397000"/>
            <a:ext cx="4001751" cy="4883150"/>
            <a:chOff x="3915592" y="768350"/>
            <a:chExt cx="4360816" cy="53213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E6894D-A1BF-BF89-D61B-D36F2A59AD3E}"/>
                </a:ext>
              </a:extLst>
            </p:cNvPr>
            <p:cNvSpPr/>
            <p:nvPr/>
          </p:nvSpPr>
          <p:spPr>
            <a:xfrm>
              <a:off x="3915592" y="2821798"/>
              <a:ext cx="4360816" cy="229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9BD6BFA-F16C-4791-E9FD-B7B9CFD75477}"/>
                </a:ext>
              </a:extLst>
            </p:cNvPr>
            <p:cNvSpPr/>
            <p:nvPr/>
          </p:nvSpPr>
          <p:spPr>
            <a:xfrm>
              <a:off x="3915592" y="768350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50DE02-6B2D-06A6-4C5A-ABC1C70065D9}"/>
                </a:ext>
              </a:extLst>
            </p:cNvPr>
            <p:cNvSpPr/>
            <p:nvPr/>
          </p:nvSpPr>
          <p:spPr>
            <a:xfrm>
              <a:off x="3915592" y="1761954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918A60-9C09-E77B-915E-0229D4F320FC}"/>
                </a:ext>
              </a:extLst>
            </p:cNvPr>
            <p:cNvSpPr/>
            <p:nvPr/>
          </p:nvSpPr>
          <p:spPr>
            <a:xfrm>
              <a:off x="3915592" y="5305807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521A591-657E-5D67-E736-67F6A6FDCE38}"/>
                </a:ext>
              </a:extLst>
            </p:cNvPr>
            <p:cNvSpPr/>
            <p:nvPr/>
          </p:nvSpPr>
          <p:spPr>
            <a:xfrm>
              <a:off x="4299233" y="3216437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CA0AABA-1415-EDFE-2B8F-530E46AAF41D}"/>
                </a:ext>
              </a:extLst>
            </p:cNvPr>
            <p:cNvSpPr/>
            <p:nvPr/>
          </p:nvSpPr>
          <p:spPr>
            <a:xfrm>
              <a:off x="4299233" y="4176921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ACAB02D-B301-8D1A-5D3A-71126C4AB4A8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6096000" y="1552193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72D38EB-A9B0-9110-FB3A-4ACF5B9FE25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6096000" y="2545797"/>
              <a:ext cx="0" cy="276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5F8E5D7-5C7C-9F7C-93A5-E5B137EDCE36}"/>
                </a:ext>
              </a:extLst>
            </p:cNvPr>
            <p:cNvCxnSpPr/>
            <p:nvPr/>
          </p:nvCxnSpPr>
          <p:spPr>
            <a:xfrm>
              <a:off x="6096000" y="5118127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639440-EF31-5B86-37D2-9ED8F4C5B178}"/>
              </a:ext>
            </a:extLst>
          </p:cNvPr>
          <p:cNvSpPr txBox="1"/>
          <p:nvPr/>
        </p:nvSpPr>
        <p:spPr>
          <a:xfrm>
            <a:off x="2305241" y="15719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2E0EF-E364-C44A-9F02-DD8ACBB30E55}"/>
              </a:ext>
            </a:extLst>
          </p:cNvPr>
          <p:cNvSpPr txBox="1"/>
          <p:nvPr/>
        </p:nvSpPr>
        <p:spPr>
          <a:xfrm>
            <a:off x="2305241" y="248653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DFE8F-DFD3-F124-24E2-62EC5F4B5ACA}"/>
              </a:ext>
            </a:extLst>
          </p:cNvPr>
          <p:cNvSpPr txBox="1"/>
          <p:nvPr/>
        </p:nvSpPr>
        <p:spPr>
          <a:xfrm>
            <a:off x="2205854" y="374251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6CF3D-4CCB-A4AC-927E-BD29945122CC}"/>
              </a:ext>
            </a:extLst>
          </p:cNvPr>
          <p:cNvSpPr txBox="1"/>
          <p:nvPr/>
        </p:nvSpPr>
        <p:spPr>
          <a:xfrm>
            <a:off x="2205854" y="462122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38174-16FF-D549-D27E-3EDEE933A035}"/>
              </a:ext>
            </a:extLst>
          </p:cNvPr>
          <p:cNvSpPr txBox="1"/>
          <p:nvPr/>
        </p:nvSpPr>
        <p:spPr>
          <a:xfrm>
            <a:off x="2016700" y="5689979"/>
            <a:ext cx="215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0A2652-918F-9E43-8AE8-EFAEE8A00BF2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DE936-B2D8-F9D1-3138-29AC3ED60638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32831C-09DF-DFD8-C220-F78E13CD9B1C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2"/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AE1F58D-65EC-7AA6-5C69-5A4DB7DB76F7}"/>
              </a:ext>
            </a:extLst>
          </p:cNvPr>
          <p:cNvCxnSpPr>
            <a:cxnSpLocks/>
          </p:cNvCxnSpPr>
          <p:nvPr/>
        </p:nvCxnSpPr>
        <p:spPr>
          <a:xfrm>
            <a:off x="6941972" y="2979043"/>
            <a:ext cx="42925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09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0FA33-A7F4-E206-1E76-1208137A880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2588" y="375058"/>
            <a:ext cx="79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904FACB9-2023-66B8-159B-FF369C4E6902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887FB486-8EAE-160B-DD02-0EAD7360B2B3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958BE6-13F6-6821-7EA6-67B0BE29D52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6">
            <a:extLst>
              <a:ext uri="{FF2B5EF4-FFF2-40B4-BE49-F238E27FC236}">
                <a16:creationId xmlns:a16="http://schemas.microsoft.com/office/drawing/2014/main" id="{CF02301A-13D1-5A41-0451-F83D7DF87EFD}"/>
              </a:ext>
            </a:extLst>
          </p:cNvPr>
          <p:cNvSpPr/>
          <p:nvPr/>
        </p:nvSpPr>
        <p:spPr>
          <a:xfrm rot="5400000">
            <a:off x="1165581" y="2158172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F82758F3-9016-C7AD-3FE2-D5FE37C1FF6E}"/>
              </a:ext>
            </a:extLst>
          </p:cNvPr>
          <p:cNvSpPr/>
          <p:nvPr/>
        </p:nvSpPr>
        <p:spPr>
          <a:xfrm>
            <a:off x="1165581" y="2158172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0D28A-CB7E-642D-B518-1BF09E612721}"/>
              </a:ext>
            </a:extLst>
          </p:cNvPr>
          <p:cNvSpPr txBox="1"/>
          <p:nvPr/>
        </p:nvSpPr>
        <p:spPr>
          <a:xfrm>
            <a:off x="1645596" y="2848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ED38D31-7B8F-4750-1A69-D92AD8C0976C}"/>
              </a:ext>
            </a:extLst>
          </p:cNvPr>
          <p:cNvSpPr/>
          <p:nvPr/>
        </p:nvSpPr>
        <p:spPr>
          <a:xfrm rot="5400000">
            <a:off x="5148118" y="2158172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9A70F0A4-AA0E-5491-F62C-CFC31A7EBF79}"/>
              </a:ext>
            </a:extLst>
          </p:cNvPr>
          <p:cNvSpPr/>
          <p:nvPr/>
        </p:nvSpPr>
        <p:spPr>
          <a:xfrm>
            <a:off x="5148118" y="2158172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FA826-430C-845B-966B-68EA53DFBAB6}"/>
              </a:ext>
            </a:extLst>
          </p:cNvPr>
          <p:cNvSpPr txBox="1"/>
          <p:nvPr/>
        </p:nvSpPr>
        <p:spPr>
          <a:xfrm>
            <a:off x="5628133" y="2848501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D8A54A7C-DCC6-63D6-A9BC-978F40024755}"/>
              </a:ext>
            </a:extLst>
          </p:cNvPr>
          <p:cNvSpPr/>
          <p:nvPr/>
        </p:nvSpPr>
        <p:spPr>
          <a:xfrm rot="5400000">
            <a:off x="9130654" y="2158172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3E9A8393-93FB-4ECE-98B5-41763341FA4E}"/>
              </a:ext>
            </a:extLst>
          </p:cNvPr>
          <p:cNvSpPr/>
          <p:nvPr/>
        </p:nvSpPr>
        <p:spPr>
          <a:xfrm>
            <a:off x="9130654" y="2158172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6599D-9F91-0B7E-9094-647AF3C70F00}"/>
              </a:ext>
            </a:extLst>
          </p:cNvPr>
          <p:cNvSpPr txBox="1"/>
          <p:nvPr/>
        </p:nvSpPr>
        <p:spPr>
          <a:xfrm>
            <a:off x="9610669" y="2848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ED1F2993-84F7-4EAD-A7FF-EC102C043758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86E7DF7-3751-C3BE-05E4-E2B02E7FDBDB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B1CD07-A47D-0CE4-1EAE-BCD9F2C3A9F0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9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2587" y="375058"/>
            <a:ext cx="79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F97E516F-FB56-5AC5-1C84-5CF063E1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22458"/>
              </p:ext>
            </p:extLst>
          </p:nvPr>
        </p:nvGraphicFramePr>
        <p:xfrm>
          <a:off x="811715" y="1696740"/>
          <a:ext cx="10568570" cy="372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12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7778441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700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0FA279-7AF6-096C-80C9-84F6252C8C1F}"/>
              </a:ext>
            </a:extLst>
          </p:cNvPr>
          <p:cNvSpPr txBox="1"/>
          <p:nvPr/>
        </p:nvSpPr>
        <p:spPr>
          <a:xfrm>
            <a:off x="784870" y="5606896"/>
            <a:ext cx="25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자료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곽호경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최연경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김규림</a:t>
            </a:r>
            <a:r>
              <a:rPr lang="en-US" altLang="ko-KR" sz="1400" dirty="0"/>
              <a:t>(2021)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33B73-6E6E-3593-EF89-9B4C792F7147}"/>
              </a:ext>
            </a:extLst>
          </p:cNvPr>
          <p:cNvSpPr txBox="1"/>
          <p:nvPr/>
        </p:nvSpPr>
        <p:spPr>
          <a:xfrm>
            <a:off x="3755455" y="2587082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A98DB-9D68-3790-5CC4-920F586475F9}"/>
              </a:ext>
            </a:extLst>
          </p:cNvPr>
          <p:cNvSpPr txBox="1"/>
          <p:nvPr/>
        </p:nvSpPr>
        <p:spPr>
          <a:xfrm>
            <a:off x="3755452" y="3585766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3D346-8233-FCB2-7DE6-602EB6B5CC43}"/>
              </a:ext>
            </a:extLst>
          </p:cNvPr>
          <p:cNvSpPr txBox="1"/>
          <p:nvPr/>
        </p:nvSpPr>
        <p:spPr>
          <a:xfrm>
            <a:off x="3755453" y="4606753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875406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2587" y="375058"/>
            <a:ext cx="79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4434A72-99D0-EEFF-A0DA-487A2B6E0DBB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모서리가 둥근 직사각형 39">
            <a:extLst>
              <a:ext uri="{FF2B5EF4-FFF2-40B4-BE49-F238E27FC236}">
                <a16:creationId xmlns:a16="http://schemas.microsoft.com/office/drawing/2014/main" id="{9080BBBA-7687-4054-6409-0640115D6C41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A26DA319-AB04-671D-B5E4-0AC0B3B0F437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25" name="모서리가 둥근 직사각형 61">
              <a:extLst>
                <a:ext uri="{FF2B5EF4-FFF2-40B4-BE49-F238E27FC236}">
                  <a16:creationId xmlns:a16="http://schemas.microsoft.com/office/drawing/2014/main" id="{F71FAFC4-4F38-BC12-40D1-13FDB55E8816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B3B6E8E1-F56C-4097-E08C-D527BBE4F5C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7" name="모서리가 둥근 직사각형 44">
            <a:extLst>
              <a:ext uri="{FF2B5EF4-FFF2-40B4-BE49-F238E27FC236}">
                <a16:creationId xmlns:a16="http://schemas.microsoft.com/office/drawing/2014/main" id="{0F027BB3-B077-D27F-196A-A9EA6005FBC1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A82DCEDA-C7C6-1CB0-46C6-420B94C64A40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29" name="모서리가 둥근 직사각형 58">
              <a:extLst>
                <a:ext uri="{FF2B5EF4-FFF2-40B4-BE49-F238E27FC236}">
                  <a16:creationId xmlns:a16="http://schemas.microsoft.com/office/drawing/2014/main" id="{77701A4B-D78C-A563-3693-D4E6CE0218F8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02FF6232-B87C-F7FC-B98A-7480E3E6D32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1" name="모서리가 둥근 직사각형 46">
            <a:extLst>
              <a:ext uri="{FF2B5EF4-FFF2-40B4-BE49-F238E27FC236}">
                <a16:creationId xmlns:a16="http://schemas.microsoft.com/office/drawing/2014/main" id="{968F999E-04D2-ACBC-42C7-28DBDE13CC13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BC89DEC8-7BBD-F7B8-7525-10EE530286DD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33" name="모서리가 둥근 직사각형 56">
              <a:extLst>
                <a:ext uri="{FF2B5EF4-FFF2-40B4-BE49-F238E27FC236}">
                  <a16:creationId xmlns:a16="http://schemas.microsoft.com/office/drawing/2014/main" id="{DDD1DB15-1E42-8340-3AEE-C64035DF9AE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1C194D0C-41A6-8C39-6723-8427788FBDD0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D018AF9D-753D-0785-3177-80A43E90FB9C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6" name="이등변 삼각형 235">
            <a:extLst>
              <a:ext uri="{FF2B5EF4-FFF2-40B4-BE49-F238E27FC236}">
                <a16:creationId xmlns:a16="http://schemas.microsoft.com/office/drawing/2014/main" id="{447DEF4B-7C78-5177-B827-AA0787DF267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E2F8E7F-D944-6E46-BB54-C99BF1E2DD2C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8" name="이등변 삼각형 237">
            <a:extLst>
              <a:ext uri="{FF2B5EF4-FFF2-40B4-BE49-F238E27FC236}">
                <a16:creationId xmlns:a16="http://schemas.microsoft.com/office/drawing/2014/main" id="{30122D9B-442C-50A6-1648-F08204520BEE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309B0DC-329D-947A-72A7-B6E28D986F7F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0" name="이등변 삼각형 239">
            <a:extLst>
              <a:ext uri="{FF2B5EF4-FFF2-40B4-BE49-F238E27FC236}">
                <a16:creationId xmlns:a16="http://schemas.microsoft.com/office/drawing/2014/main" id="{3240AECB-45BB-68E5-E7BD-AFF67A378815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B476D15-B02C-6B0C-9788-3315C09E298B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7D97328-0630-6A20-2A7A-B3B59D371806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F51B3BE-D1B8-08A3-B8B1-B374DD031DCA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D0C9153-EA0D-0AEA-0FFE-5701A3B781B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0FD39244-F53B-E54A-8C83-7A350D7155C4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F679AA0-69C4-A5AC-5F30-083FB4AB31A3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D1F88AF-06B6-10D5-C7A7-75F7F954CDCD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0933E6A-9C90-7166-B004-F5086B342302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4013288-FAF9-CA67-7E65-46AFA1330769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2DEB64A-4B67-AAD8-85EF-3D7BA3754C6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B4C9D07-622C-8998-E2A5-4B03E62A1233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CE22FAC-07E9-7CD2-DD2D-446C1511D4D5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83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CA9C09-084A-6E76-4DBF-A458121FED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C3DE98-E9DC-B0B4-77D3-B616FF05B1F9}"/>
              </a:ext>
            </a:extLst>
          </p:cNvPr>
          <p:cNvCxnSpPr>
            <a:cxnSpLocks/>
          </p:cNvCxnSpPr>
          <p:nvPr/>
        </p:nvCxnSpPr>
        <p:spPr>
          <a:xfrm flipH="1">
            <a:off x="4889500" y="3429000"/>
            <a:ext cx="152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74F3DE-B72A-8C64-EE6B-5EF9AB78C5E9}"/>
              </a:ext>
            </a:extLst>
          </p:cNvPr>
          <p:cNvSpPr txBox="1"/>
          <p:nvPr/>
        </p:nvSpPr>
        <p:spPr>
          <a:xfrm flipH="1">
            <a:off x="454906" y="3075057"/>
            <a:ext cx="4840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소제목을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4AE26-E3FF-29A5-8B7D-A65C869A8E69}"/>
              </a:ext>
            </a:extLst>
          </p:cNvPr>
          <p:cNvSpPr txBox="1"/>
          <p:nvPr/>
        </p:nvSpPr>
        <p:spPr>
          <a:xfrm>
            <a:off x="454906" y="4009886"/>
            <a:ext cx="4167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역시 마찬가지로</a:t>
            </a:r>
            <a:r>
              <a:rPr lang="en-US" altLang="ko-KR" sz="16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 </a:t>
            </a:r>
            <a:r>
              <a:rPr lang="ko-KR" altLang="en-US" sz="16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단순히 고통이라는 이유 때문에 고통 그 자체를 사랑하거나 추구하거나 소유하려는 자는 없다</a:t>
            </a:r>
            <a:r>
              <a:rPr lang="en-US" altLang="ko-KR" sz="16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 </a:t>
            </a:r>
            <a:r>
              <a:rPr lang="ko-KR" altLang="en-US" sz="16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다만 노역과 고통이 아주 큰 즐거움을 선사하는 상황이 때로는 발생하기 때문에 고통을 찾는 사람이 있는 것이다</a:t>
            </a:r>
            <a:r>
              <a:rPr lang="en-US" altLang="ko-KR" sz="16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 </a:t>
            </a:r>
            <a:r>
              <a:rPr lang="ko-KR" altLang="en-US" sz="16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간단한 예를 들자면</a:t>
            </a:r>
            <a:r>
              <a:rPr lang="en-US" altLang="ko-KR" sz="16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 </a:t>
            </a:r>
            <a:r>
              <a:rPr lang="ko-KR" altLang="en-US" sz="16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모종의 이익을 얻을 수도 없는데 힘든 육체적 노력을 기꺼이 할 사람이 우리들 중에 과연 있겠는가</a:t>
            </a:r>
            <a:r>
              <a:rPr lang="en-US" altLang="ko-KR" sz="1600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? </a:t>
            </a:r>
            <a:endParaRPr lang="ko-KR" altLang="en-US" sz="160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28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2A57E29-A1BC-C046-A923-9F5692D06098}"/>
              </a:ext>
            </a:extLst>
          </p:cNvPr>
          <p:cNvSpPr/>
          <p:nvPr/>
        </p:nvSpPr>
        <p:spPr>
          <a:xfrm>
            <a:off x="553739" y="1460811"/>
            <a:ext cx="3245005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239D0E-10F8-38E2-D121-FBA9DEE1CE54}"/>
              </a:ext>
            </a:extLst>
          </p:cNvPr>
          <p:cNvSpPr/>
          <p:nvPr/>
        </p:nvSpPr>
        <p:spPr>
          <a:xfrm>
            <a:off x="8393256" y="1460811"/>
            <a:ext cx="3245005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1296DFD-80B7-B517-6EFB-B5678FE27D98}"/>
              </a:ext>
            </a:extLst>
          </p:cNvPr>
          <p:cNvSpPr/>
          <p:nvPr/>
        </p:nvSpPr>
        <p:spPr>
          <a:xfrm>
            <a:off x="5131419" y="2893742"/>
            <a:ext cx="1929161" cy="19291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939491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0982D6-23CD-0909-7492-094CC42E4AEF}"/>
              </a:ext>
            </a:extLst>
          </p:cNvPr>
          <p:cNvSpPr/>
          <p:nvPr/>
        </p:nvSpPr>
        <p:spPr>
          <a:xfrm>
            <a:off x="8822215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E07C80-DD29-1F7D-E62C-FE2895B7A14F}"/>
              </a:ext>
            </a:extLst>
          </p:cNvPr>
          <p:cNvSpPr/>
          <p:nvPr/>
        </p:nvSpPr>
        <p:spPr>
          <a:xfrm>
            <a:off x="8811422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E6A05-8A50-08E6-D4C0-03D751572402}"/>
              </a:ext>
            </a:extLst>
          </p:cNvPr>
          <p:cNvSpPr txBox="1"/>
          <p:nvPr/>
        </p:nvSpPr>
        <p:spPr>
          <a:xfrm>
            <a:off x="1776066" y="185043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디지털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154B9-D3AE-B277-A94D-3F82E1584FC8}"/>
              </a:ext>
            </a:extLst>
          </p:cNvPr>
          <p:cNvSpPr txBox="1"/>
          <p:nvPr/>
        </p:nvSpPr>
        <p:spPr>
          <a:xfrm>
            <a:off x="1639369" y="4313738"/>
            <a:ext cx="10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/>
              <a:t>아날로그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A70E52-FD1B-917F-A544-2C99FE03930B}"/>
              </a:ext>
            </a:extLst>
          </p:cNvPr>
          <p:cNvSpPr txBox="1"/>
          <p:nvPr/>
        </p:nvSpPr>
        <p:spPr>
          <a:xfrm>
            <a:off x="9679266" y="184485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디지털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76415-B3A7-7EE2-1282-B9809D71AC03}"/>
              </a:ext>
            </a:extLst>
          </p:cNvPr>
          <p:cNvSpPr txBox="1"/>
          <p:nvPr/>
        </p:nvSpPr>
        <p:spPr>
          <a:xfrm>
            <a:off x="9519977" y="4313738"/>
            <a:ext cx="10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/>
              <a:t>아날로그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25EBF-1B12-0C76-C124-5CD134CC27F7}"/>
              </a:ext>
            </a:extLst>
          </p:cNvPr>
          <p:cNvCxnSpPr/>
          <p:nvPr/>
        </p:nvCxnSpPr>
        <p:spPr>
          <a:xfrm>
            <a:off x="3434576" y="3858320"/>
            <a:ext cx="195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F79CBB-ED09-2BD1-0994-EFD9B9A71B03}"/>
              </a:ext>
            </a:extLst>
          </p:cNvPr>
          <p:cNvCxnSpPr/>
          <p:nvPr/>
        </p:nvCxnSpPr>
        <p:spPr>
          <a:xfrm>
            <a:off x="6859959" y="3880622"/>
            <a:ext cx="195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4CC026-170B-D5BA-D332-228F831A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268284-816B-63C7-0C36-2C812D22FC1E}"/>
              </a:ext>
            </a:extLst>
          </p:cNvPr>
          <p:cNvSpPr/>
          <p:nvPr/>
        </p:nvSpPr>
        <p:spPr>
          <a:xfrm>
            <a:off x="3442009" y="2784461"/>
            <a:ext cx="5307981" cy="128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2F879-45E3-8752-0B37-643434B8A0F4}"/>
              </a:ext>
            </a:extLst>
          </p:cNvPr>
          <p:cNvSpPr txBox="1"/>
          <p:nvPr/>
        </p:nvSpPr>
        <p:spPr>
          <a:xfrm flipH="1">
            <a:off x="3726922" y="2967334"/>
            <a:ext cx="473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#KEYWORDS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57200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70924-4818-4712-415A-E82893DAF5FB}"/>
              </a:ext>
            </a:extLst>
          </p:cNvPr>
          <p:cNvSpPr txBox="1"/>
          <p:nvPr/>
        </p:nvSpPr>
        <p:spPr>
          <a:xfrm>
            <a:off x="4615467" y="2672718"/>
            <a:ext cx="2961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/>
              <a:t>Digital</a:t>
            </a:r>
            <a:endParaRPr lang="ko-KR" alt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1537699" y="4096357"/>
            <a:ext cx="911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아날로그를 연속적 실수가 아닌</a:t>
            </a:r>
            <a:r>
              <a:rPr lang="en-US" altLang="ko-KR" sz="2400" dirty="0"/>
              <a:t>, </a:t>
            </a:r>
          </a:p>
          <a:p>
            <a:pPr algn="ctr"/>
            <a:r>
              <a:rPr lang="ko-KR" altLang="en-US" sz="2400" dirty="0"/>
              <a:t>특정한 최소 단위를 갖는 이산적</a:t>
            </a:r>
            <a:r>
              <a:rPr lang="en-US" altLang="ko-KR" sz="2400" dirty="0"/>
              <a:t>(</a:t>
            </a:r>
            <a:r>
              <a:rPr lang="ko-KR" altLang="en-US" sz="2400" dirty="0"/>
              <a:t>離散的</a:t>
            </a:r>
            <a:r>
              <a:rPr lang="en-US" altLang="ko-KR" sz="2400" dirty="0"/>
              <a:t>)</a:t>
            </a:r>
            <a:r>
              <a:rPr lang="ko-KR" altLang="en-US" sz="2400" dirty="0"/>
              <a:t>인 수치를 이용하여 처리하는 방법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2" y="375058"/>
            <a:ext cx="74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57F41D-008B-D6D2-2273-16FA66D5349B}"/>
              </a:ext>
            </a:extLst>
          </p:cNvPr>
          <p:cNvSpPr/>
          <p:nvPr/>
        </p:nvSpPr>
        <p:spPr>
          <a:xfrm>
            <a:off x="2416322" y="1962615"/>
            <a:ext cx="2780148" cy="27801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1EABFD-5A07-4728-D709-00E97F2B7335}"/>
              </a:ext>
            </a:extLst>
          </p:cNvPr>
          <p:cNvSpPr/>
          <p:nvPr/>
        </p:nvSpPr>
        <p:spPr>
          <a:xfrm>
            <a:off x="6995530" y="1962615"/>
            <a:ext cx="2780148" cy="27801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F150FE-ECE0-2C69-B644-DD4556E3372F}"/>
              </a:ext>
            </a:extLst>
          </p:cNvPr>
          <p:cNvCxnSpPr/>
          <p:nvPr/>
        </p:nvCxnSpPr>
        <p:spPr>
          <a:xfrm>
            <a:off x="4523678" y="3415768"/>
            <a:ext cx="314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6F592A-A5D6-D536-2C7C-BEFEFCDE8135}"/>
              </a:ext>
            </a:extLst>
          </p:cNvPr>
          <p:cNvSpPr txBox="1"/>
          <p:nvPr/>
        </p:nvSpPr>
        <p:spPr>
          <a:xfrm>
            <a:off x="2516683" y="5253136"/>
            <a:ext cx="2579425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F8A90-B63D-DA3C-A6E1-77C323A4383E}"/>
              </a:ext>
            </a:extLst>
          </p:cNvPr>
          <p:cNvSpPr txBox="1"/>
          <p:nvPr/>
        </p:nvSpPr>
        <p:spPr>
          <a:xfrm>
            <a:off x="7095894" y="5253135"/>
            <a:ext cx="2579425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</a:rPr>
              <a:t>프로젝트 상세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5794-4587-1B16-9315-7A699A77B62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기술설명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 err="1" smtClean="0">
                <a:solidFill>
                  <a:schemeClr val="tx1">
                    <a:lumMod val="75000"/>
                  </a:schemeClr>
                </a:solidFill>
              </a:rPr>
              <a:t>메인페이지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379402" y="215152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기술설명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1097950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메인페이지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endParaRPr lang="en-US" altLang="ko-KR" sz="1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23" y="1893180"/>
            <a:ext cx="8318889" cy="339859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796725" y="2527211"/>
            <a:ext cx="1534333" cy="230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124950" y="1847966"/>
            <a:ext cx="1044683" cy="230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68716" y="2525792"/>
            <a:ext cx="1301858" cy="230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96725" y="2755880"/>
            <a:ext cx="1004000" cy="17018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3" idx="1"/>
          </p:cNvCxnSpPr>
          <p:nvPr/>
        </p:nvCxnSpPr>
        <p:spPr>
          <a:xfrm rot="10800000">
            <a:off x="4314825" y="2078055"/>
            <a:ext cx="481900" cy="56420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698209" y="259842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3780" y="1693134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해당 상품바로가기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58" y="3994936"/>
            <a:ext cx="1856580" cy="18436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8" name="꺾인 연결선 37"/>
          <p:cNvCxnSpPr>
            <a:stCxn id="26" idx="3"/>
          </p:cNvCxnSpPr>
          <p:nvPr/>
        </p:nvCxnSpPr>
        <p:spPr>
          <a:xfrm flipV="1">
            <a:off x="10169633" y="1400230"/>
            <a:ext cx="316532" cy="56278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0169633" y="1920193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9745120" y="1015308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tx1"/>
                </a:solidFill>
              </a:rPr>
              <a:t>/ </a:t>
            </a:r>
            <a:r>
              <a:rPr lang="ko-KR" altLang="en-US" sz="1050" dirty="0" smtClean="0">
                <a:solidFill>
                  <a:schemeClr val="tx1"/>
                </a:solidFill>
              </a:rPr>
              <a:t>회원가입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27" idx="3"/>
          </p:cNvCxnSpPr>
          <p:nvPr/>
        </p:nvCxnSpPr>
        <p:spPr>
          <a:xfrm>
            <a:off x="10070574" y="2640836"/>
            <a:ext cx="980944" cy="103347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0070574" y="259842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295233" y="3289388"/>
            <a:ext cx="1493520" cy="384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고객센터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  <p:bldP spid="28" grpId="0" animBg="1"/>
      <p:bldP spid="10" grpId="0" animBg="1"/>
      <p:bldP spid="11" grpId="0" animBg="1"/>
      <p:bldP spid="39" grpId="0" animBg="1"/>
      <p:bldP spid="40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916</Words>
  <Application>Microsoft Office PowerPoint</Application>
  <PresentationFormat>와이드스크린</PresentationFormat>
  <Paragraphs>383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Pretendard</vt:lpstr>
      <vt:lpstr>Pretendard ExtraBold</vt:lpstr>
      <vt:lpstr>Pretendard ExtraLight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java1</cp:lastModifiedBy>
  <cp:revision>123</cp:revision>
  <dcterms:created xsi:type="dcterms:W3CDTF">2022-05-10T00:06:31Z</dcterms:created>
  <dcterms:modified xsi:type="dcterms:W3CDTF">2022-12-27T04:49:19Z</dcterms:modified>
</cp:coreProperties>
</file>