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074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DBE-60F8-4454-9A62-35742979B51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E5755CC-4099-4158-B11F-D6614E4200F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DBE-60F8-4454-9A62-35742979B51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55CC-4099-4158-B11F-D6614E420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DBE-60F8-4454-9A62-35742979B51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55CC-4099-4158-B11F-D6614E420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DBE-60F8-4454-9A62-35742979B51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55CC-4099-4158-B11F-D6614E4200F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DBE-60F8-4454-9A62-35742979B51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5755CC-4099-4158-B11F-D6614E4200F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DBE-60F8-4454-9A62-35742979B51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55CC-4099-4158-B11F-D6614E4200F6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DBE-60F8-4454-9A62-35742979B51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55CC-4099-4158-B11F-D6614E4200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DBE-60F8-4454-9A62-35742979B51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55CC-4099-4158-B11F-D6614E420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DBE-60F8-4454-9A62-35742979B51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55CC-4099-4158-B11F-D6614E4200F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DBE-60F8-4454-9A62-35742979B51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755CC-4099-4158-B11F-D6614E4200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5ADBE-60F8-4454-9A62-35742979B51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E5755CC-4099-4158-B11F-D6614E4200F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235ADBE-60F8-4454-9A62-35742979B517}" type="datetimeFigureOut">
              <a:rPr lang="en-US" smtClean="0"/>
              <a:t>4/26/2022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E5755CC-4099-4158-B11F-D6614E4200F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2766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THE PHONEBOOK BY: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Tausif</a:t>
            </a:r>
            <a:r>
              <a:rPr lang="en-US" dirty="0" smtClean="0"/>
              <a:t> </a:t>
            </a:r>
            <a:r>
              <a:rPr lang="en-US" dirty="0" err="1" smtClean="0"/>
              <a:t>Mushtaque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Mirza</a:t>
            </a:r>
            <a:r>
              <a:rPr lang="en-US" dirty="0" smtClean="0"/>
              <a:t> </a:t>
            </a:r>
            <a:r>
              <a:rPr lang="en-US" dirty="0" err="1" smtClean="0"/>
              <a:t>Farhan</a:t>
            </a:r>
            <a:endParaRPr lang="en-US" dirty="0" smtClean="0"/>
          </a:p>
          <a:p>
            <a:pPr marL="457200" indent="-457200" algn="l">
              <a:buFont typeface="Arial" pitchFamily="34" charset="0"/>
              <a:buChar char="•"/>
            </a:pPr>
            <a:r>
              <a:rPr lang="en-US" dirty="0" err="1" smtClean="0"/>
              <a:t>Farhan</a:t>
            </a:r>
            <a:r>
              <a:rPr lang="en-US" dirty="0" smtClean="0"/>
              <a:t> </a:t>
            </a:r>
            <a:r>
              <a:rPr lang="en-US" dirty="0" err="1" smtClean="0"/>
              <a:t>Labib</a:t>
            </a:r>
            <a:endParaRPr lang="en-US" dirty="0" smtClean="0"/>
          </a:p>
          <a:p>
            <a:pPr marL="457200" indent="-457200">
              <a:buFont typeface="Arial" pitchFamily="34" charset="0"/>
              <a:buChar char="•"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/>
          <a:p>
            <a:r>
              <a:rPr lang="en-US" dirty="0" smtClean="0"/>
              <a:t>CSE115 PROJECT 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33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Search();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295400"/>
            <a:ext cx="5486400" cy="5181600"/>
          </a:xfrm>
        </p:spPr>
      </p:pic>
    </p:spTree>
    <p:extLst>
      <p:ext uri="{BB962C8B-B14F-4D97-AF65-F5344CB8AC3E}">
        <p14:creationId xmlns:p14="http://schemas.microsoft.com/office/powerpoint/2010/main" val="264441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DeleteAll</a:t>
            </a:r>
            <a:r>
              <a:rPr lang="en-US" dirty="0" smtClean="0"/>
              <a:t>();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981200"/>
            <a:ext cx="6620799" cy="3448531"/>
          </a:xfrm>
        </p:spPr>
      </p:pic>
    </p:spTree>
    <p:extLst>
      <p:ext uri="{BB962C8B-B14F-4D97-AF65-F5344CB8AC3E}">
        <p14:creationId xmlns:p14="http://schemas.microsoft.com/office/powerpoint/2010/main" val="1733801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ListAll</a:t>
            </a:r>
            <a:r>
              <a:rPr lang="en-US" dirty="0" smtClean="0"/>
              <a:t>();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5726545" cy="4267200"/>
          </a:xfrm>
        </p:spPr>
      </p:pic>
    </p:spTree>
    <p:extLst>
      <p:ext uri="{BB962C8B-B14F-4D97-AF65-F5344CB8AC3E}">
        <p14:creationId xmlns:p14="http://schemas.microsoft.com/office/powerpoint/2010/main" val="17098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();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752600"/>
            <a:ext cx="6623436" cy="3886200"/>
          </a:xfrm>
        </p:spPr>
      </p:pic>
    </p:spTree>
    <p:extLst>
      <p:ext uri="{BB962C8B-B14F-4D97-AF65-F5344CB8AC3E}">
        <p14:creationId xmlns:p14="http://schemas.microsoft.com/office/powerpoint/2010/main" val="373262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Library Function:&lt;</a:t>
            </a:r>
            <a:r>
              <a:rPr lang="en-US" dirty="0" err="1" smtClean="0"/>
              <a:t>stdio.h</a:t>
            </a:r>
            <a:r>
              <a:rPr lang="en-US" dirty="0" smtClean="0"/>
              <a:t>&gt;, &lt;</a:t>
            </a:r>
            <a:r>
              <a:rPr lang="en-US" dirty="0" err="1" smtClean="0"/>
              <a:t>string.h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User Defined Functions</a:t>
            </a:r>
          </a:p>
          <a:p>
            <a:r>
              <a:rPr lang="en-US" dirty="0" smtClean="0"/>
              <a:t>Recursion</a:t>
            </a:r>
          </a:p>
          <a:p>
            <a:r>
              <a:rPr lang="en-US" dirty="0" smtClean="0"/>
              <a:t>File I/O processing</a:t>
            </a:r>
          </a:p>
          <a:p>
            <a:r>
              <a:rPr lang="en-US" dirty="0" err="1" smtClean="0"/>
              <a:t>Struct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90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Library 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used the standard library function “&lt;</a:t>
            </a:r>
            <a:r>
              <a:rPr lang="en-US" dirty="0" err="1" smtClean="0"/>
              <a:t>stdio.h</a:t>
            </a:r>
            <a:r>
              <a:rPr lang="en-US" dirty="0" smtClean="0"/>
              <a:t>&gt;” which stands for standard input and output. It has information related to input and output</a:t>
            </a:r>
          </a:p>
          <a:p>
            <a:r>
              <a:rPr lang="en-US" dirty="0" smtClean="0"/>
              <a:t>We used library function “&lt;</a:t>
            </a:r>
            <a:r>
              <a:rPr lang="en-US" dirty="0" err="1" smtClean="0"/>
              <a:t>string.h</a:t>
            </a:r>
            <a:r>
              <a:rPr lang="en-US" dirty="0" smtClean="0"/>
              <a:t>&gt;” to work with strings in this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1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defined functions: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</a:t>
            </a:r>
            <a:r>
              <a:rPr lang="en-US" dirty="0" smtClean="0"/>
              <a:t>oot();</a:t>
            </a:r>
          </a:p>
          <a:p>
            <a:r>
              <a:rPr lang="en-US" dirty="0" smtClean="0"/>
              <a:t>Menu();</a:t>
            </a:r>
          </a:p>
          <a:p>
            <a:r>
              <a:rPr lang="en-US" dirty="0" smtClean="0"/>
              <a:t>Login();</a:t>
            </a:r>
          </a:p>
          <a:p>
            <a:r>
              <a:rPr lang="en-US" dirty="0" smtClean="0"/>
              <a:t>Registration();</a:t>
            </a:r>
          </a:p>
          <a:p>
            <a:r>
              <a:rPr lang="en-US" dirty="0" err="1" smtClean="0"/>
              <a:t>AddContact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Search();</a:t>
            </a:r>
          </a:p>
          <a:p>
            <a:r>
              <a:rPr lang="en-US" dirty="0" err="1" smtClean="0"/>
              <a:t>DeleteAll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List All();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30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Boot()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2133600"/>
            <a:ext cx="4908879" cy="2590800"/>
          </a:xfrm>
        </p:spPr>
      </p:pic>
    </p:spTree>
    <p:extLst>
      <p:ext uri="{BB962C8B-B14F-4D97-AF65-F5344CB8AC3E}">
        <p14:creationId xmlns:p14="http://schemas.microsoft.com/office/powerpoint/2010/main" val="1045931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Menu();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5715000" cy="5026953"/>
          </a:xfrm>
        </p:spPr>
      </p:pic>
    </p:spTree>
    <p:extLst>
      <p:ext uri="{BB962C8B-B14F-4D97-AF65-F5344CB8AC3E}">
        <p14:creationId xmlns:p14="http://schemas.microsoft.com/office/powerpoint/2010/main" val="282738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Login();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447800"/>
            <a:ext cx="5257800" cy="4953000"/>
          </a:xfrm>
        </p:spPr>
      </p:pic>
    </p:spTree>
    <p:extLst>
      <p:ext uri="{BB962C8B-B14F-4D97-AF65-F5344CB8AC3E}">
        <p14:creationId xmlns:p14="http://schemas.microsoft.com/office/powerpoint/2010/main" val="14569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Registration();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71600"/>
            <a:ext cx="6324600" cy="5029200"/>
          </a:xfrm>
        </p:spPr>
      </p:pic>
    </p:spTree>
    <p:extLst>
      <p:ext uri="{BB962C8B-B14F-4D97-AF65-F5344CB8AC3E}">
        <p14:creationId xmlns:p14="http://schemas.microsoft.com/office/powerpoint/2010/main" val="3980763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AddContact</a:t>
            </a:r>
            <a:r>
              <a:rPr lang="en-US" dirty="0" smtClean="0"/>
              <a:t>();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371600"/>
            <a:ext cx="6629400" cy="5334000"/>
          </a:xfrm>
        </p:spPr>
      </p:pic>
    </p:spTree>
    <p:extLst>
      <p:ext uri="{BB962C8B-B14F-4D97-AF65-F5344CB8AC3E}">
        <p14:creationId xmlns:p14="http://schemas.microsoft.com/office/powerpoint/2010/main" val="126640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27</TotalTime>
  <Words>112</Words>
  <Application>Microsoft Office PowerPoint</Application>
  <PresentationFormat>On-screen Show (4:3)</PresentationFormat>
  <Paragraphs>32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CSE115 PROJECT PRESENTATION</vt:lpstr>
      <vt:lpstr>Content:</vt:lpstr>
      <vt:lpstr>Library functions:</vt:lpstr>
      <vt:lpstr>User defined functions:</vt:lpstr>
      <vt:lpstr>Boot()</vt:lpstr>
      <vt:lpstr>Menu();</vt:lpstr>
      <vt:lpstr>Login();</vt:lpstr>
      <vt:lpstr>Registration();</vt:lpstr>
      <vt:lpstr>AddContact();</vt:lpstr>
      <vt:lpstr>Search();</vt:lpstr>
      <vt:lpstr>DeleteAll();</vt:lpstr>
      <vt:lpstr>ListAll();</vt:lpstr>
      <vt:lpstr>Struct();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CSE115 PROJECT PRESENTATION</dc:title>
  <dc:creator>User</dc:creator>
  <cp:lastModifiedBy>User</cp:lastModifiedBy>
  <cp:revision>3</cp:revision>
  <dcterms:created xsi:type="dcterms:W3CDTF">2022-04-26T05:36:45Z</dcterms:created>
  <dcterms:modified xsi:type="dcterms:W3CDTF">2022-04-26T06:04:28Z</dcterms:modified>
</cp:coreProperties>
</file>