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73" r:id="rId5"/>
    <p:sldId id="258" r:id="rId6"/>
    <p:sldId id="259" r:id="rId7"/>
    <p:sldId id="274" r:id="rId8"/>
    <p:sldId id="264" r:id="rId9"/>
    <p:sldId id="265" r:id="rId10"/>
    <p:sldId id="266" r:id="rId11"/>
    <p:sldId id="276" r:id="rId12"/>
    <p:sldId id="267" r:id="rId13"/>
    <p:sldId id="268" r:id="rId14"/>
    <p:sldId id="275"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72F3B9-EE11-4F7F-8275-E209D1D806EC}" type="datetimeFigureOut">
              <a:rPr lang="en-US" smtClean="0"/>
              <a:pPr/>
              <a:t>5/6/2021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780EAB8-5D53-4C2E-93EC-6D8DEB91B9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72F3B9-EE11-4F7F-8275-E209D1D806EC}"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72F3B9-EE11-4F7F-8275-E209D1D806EC}"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72F3B9-EE11-4F7F-8275-E209D1D806EC}"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72F3B9-EE11-4F7F-8275-E209D1D806EC}"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0EAB8-5D53-4C2E-93EC-6D8DEB91B9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72F3B9-EE11-4F7F-8275-E209D1D806EC}"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72F3B9-EE11-4F7F-8275-E209D1D806EC}"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72F3B9-EE11-4F7F-8275-E209D1D806EC}"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2F3B9-EE11-4F7F-8275-E209D1D806EC}"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72F3B9-EE11-4F7F-8275-E209D1D806EC}"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0EAB8-5D53-4C2E-93EC-6D8DEB91B9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72F3B9-EE11-4F7F-8275-E209D1D806EC}"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780EAB8-5D53-4C2E-93EC-6D8DEB91B9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72F3B9-EE11-4F7F-8275-E209D1D806EC}" type="datetimeFigureOut">
              <a:rPr lang="en-US" smtClean="0"/>
              <a:pPr/>
              <a:t>5/6/2021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80EAB8-5D53-4C2E-93EC-6D8DEB91B9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css-tricks.com/" TargetMode="External"/><Relationship Id="rId1" Type="http://schemas.openxmlformats.org/officeDocument/2006/relationships/slideLayout" Target="../slideLayouts/slideLayout2.xml"/><Relationship Id="rId6" Type="http://schemas.openxmlformats.org/officeDocument/2006/relationships/hyperlink" Target="https://expressjs.com/" TargetMode="External"/><Relationship Id="rId5" Type="http://schemas.openxmlformats.org/officeDocument/2006/relationships/hyperlink" Target="https://www.npmjs.com/package/websocket" TargetMode="External"/><Relationship Id="rId4" Type="http://schemas.openxmlformats.org/officeDocument/2006/relationships/hyperlink" Target="https://developer.mozilla.org/en-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PDM-MEET</a:t>
            </a:r>
            <a:br>
              <a:rPr lang="en-IN" dirty="0" smtClean="0"/>
            </a:br>
            <a:r>
              <a:rPr lang="en-IN" sz="3600" dirty="0" smtClean="0"/>
              <a:t>MINOR PROJECT</a:t>
            </a:r>
            <a:endParaRPr lang="en-US" dirty="0"/>
          </a:p>
        </p:txBody>
      </p:sp>
      <p:sp>
        <p:nvSpPr>
          <p:cNvPr id="3" name="Subtitle 2"/>
          <p:cNvSpPr>
            <a:spLocks noGrp="1"/>
          </p:cNvSpPr>
          <p:nvPr>
            <p:ph type="subTitle" idx="1"/>
          </p:nvPr>
        </p:nvSpPr>
        <p:spPr>
          <a:xfrm>
            <a:off x="533400" y="3228536"/>
            <a:ext cx="8182004" cy="2700794"/>
          </a:xfrm>
        </p:spPr>
        <p:txBody>
          <a:bodyPr>
            <a:normAutofit fontScale="92500"/>
          </a:bodyPr>
          <a:lstStyle/>
          <a:p>
            <a:pPr algn="l"/>
            <a:r>
              <a:rPr lang="en-IN" dirty="0" smtClean="0"/>
              <a:t>             </a:t>
            </a:r>
            <a:endParaRPr lang="en-IN" b="1" dirty="0" smtClean="0"/>
          </a:p>
          <a:p>
            <a:pPr algn="l"/>
            <a:r>
              <a:rPr lang="en-IN" b="1" dirty="0" smtClean="0"/>
              <a:t>             PROJECT GUIDE :-            Ms. BANITA(AP ,CSE)</a:t>
            </a:r>
          </a:p>
          <a:p>
            <a:pPr algn="l"/>
            <a:endParaRPr lang="en-IN" dirty="0" smtClean="0"/>
          </a:p>
          <a:p>
            <a:pPr algn="l"/>
            <a:r>
              <a:rPr lang="en-IN" dirty="0" smtClean="0"/>
              <a:t>            BY</a:t>
            </a:r>
            <a:r>
              <a:rPr lang="en-IN" smtClean="0"/>
              <a:t>:-                           </a:t>
            </a:r>
            <a:r>
              <a:rPr lang="en-IN" smtClean="0"/>
              <a:t>  ABHINAV  </a:t>
            </a:r>
            <a:r>
              <a:rPr lang="en-IN" dirty="0" smtClean="0"/>
              <a:t>KUMAR (A40318046)</a:t>
            </a:r>
          </a:p>
          <a:p>
            <a:pPr algn="l"/>
            <a:r>
              <a:rPr lang="en-IN"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Express.js</a:t>
            </a:r>
            <a:endParaRPr lang="en-US" dirty="0"/>
          </a:p>
        </p:txBody>
      </p:sp>
      <p:sp>
        <p:nvSpPr>
          <p:cNvPr id="3" name="Content Placeholder 2"/>
          <p:cNvSpPr>
            <a:spLocks noGrp="1"/>
          </p:cNvSpPr>
          <p:nvPr>
            <p:ph idx="1"/>
          </p:nvPr>
        </p:nvSpPr>
        <p:spPr/>
        <p:txBody>
          <a:bodyPr/>
          <a:lstStyle/>
          <a:p>
            <a:pPr fontAlgn="base"/>
            <a:r>
              <a:rPr lang="en-US" dirty="0" smtClean="0"/>
              <a:t>Express.js, or simply Express, is a web application framework for Node.js. Express provides a robust set of features for web and mobile applications. Express provides a thin layer of fundamental web application features, without obscuring Node.js features.</a:t>
            </a:r>
          </a:p>
          <a:p>
            <a:r>
              <a:rPr lang="en-US" dirty="0" smtClean="0"/>
              <a:t>There are many frameworks that can be added as modules to our Node application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WebRTC</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b="1" dirty="0" err="1" smtClean="0"/>
              <a:t>WebRTC</a:t>
            </a:r>
            <a:r>
              <a:rPr lang="en-US" b="1" dirty="0" smtClean="0"/>
              <a:t> (Web Real Time Communication) is an open source project that enables peer- to-peer communication between browsers. In other words, </a:t>
            </a:r>
            <a:r>
              <a:rPr lang="en-US" b="1" dirty="0" err="1" smtClean="0"/>
              <a:t>WebRTC</a:t>
            </a:r>
            <a:r>
              <a:rPr lang="en-US" b="1" dirty="0" smtClean="0"/>
              <a:t> allows you to exchange any kind of media through the web (such as video, audio and data) without any required </a:t>
            </a:r>
            <a:r>
              <a:rPr lang="en-US" b="1" dirty="0" err="1" smtClean="0"/>
              <a:t>plugin</a:t>
            </a:r>
            <a:r>
              <a:rPr lang="en-US" b="1" dirty="0" smtClean="0"/>
              <a:t> or framework.</a:t>
            </a:r>
            <a:endParaRPr lang="en-US" dirty="0" smtClean="0"/>
          </a:p>
          <a:p>
            <a:r>
              <a:rPr lang="en-US" b="1" dirty="0" smtClean="0"/>
              <a:t>Direct communication between browsers improves performance and reduces latency times since clients don’t need to keep sending and receiving messages through a server. For instance, we could use </a:t>
            </a:r>
            <a:r>
              <a:rPr lang="en-US" b="1" dirty="0" err="1" smtClean="0"/>
              <a:t>WebSockets</a:t>
            </a:r>
            <a:r>
              <a:rPr lang="en-US" b="1" dirty="0" smtClean="0"/>
              <a:t> to connect two clients but a server would have to route their messages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TECHNICAL DETAILS</a:t>
            </a:r>
            <a:endParaRPr lang="en-US" dirty="0"/>
          </a:p>
        </p:txBody>
      </p:sp>
      <p:sp>
        <p:nvSpPr>
          <p:cNvPr id="3" name="Content Placeholder 2"/>
          <p:cNvSpPr>
            <a:spLocks noGrp="1"/>
          </p:cNvSpPr>
          <p:nvPr>
            <p:ph idx="1"/>
          </p:nvPr>
        </p:nvSpPr>
        <p:spPr/>
        <p:txBody>
          <a:bodyPr>
            <a:normAutofit/>
          </a:bodyPr>
          <a:lstStyle/>
          <a:p>
            <a:pPr algn="ctr">
              <a:buNone/>
            </a:pPr>
            <a:r>
              <a:rPr lang="en-US" sz="2000" b="1" u="heavy" dirty="0" smtClean="0"/>
              <a:t>SOFTWARE REQUIREMENTS:</a:t>
            </a:r>
            <a:endParaRPr lang="en-US" sz="2000" dirty="0" smtClean="0"/>
          </a:p>
          <a:p>
            <a:r>
              <a:rPr lang="en-US" sz="1800" dirty="0" smtClean="0"/>
              <a:t>HTML(Hyper Text Markup Language) , CSS (Cascading Style Sheet)  (Front End) </a:t>
            </a:r>
          </a:p>
          <a:p>
            <a:r>
              <a:rPr lang="en-US" sz="1800" dirty="0" smtClean="0"/>
              <a:t>JAVASCRIPT , NODE JS , EXPRESS , WEB SOCKETS.IO (Back End) </a:t>
            </a:r>
          </a:p>
          <a:p>
            <a:r>
              <a:rPr lang="en-US" sz="1800" dirty="0" smtClean="0"/>
              <a:t>Microsoft Windows , Linux , Mac (All OF THEM) </a:t>
            </a:r>
          </a:p>
          <a:p>
            <a:r>
              <a:rPr lang="en-US" sz="1800" dirty="0" smtClean="0"/>
              <a:t>Internet Explorer (5.0 and above) or Mozilla Firefox (6.0 and above)</a:t>
            </a:r>
          </a:p>
          <a:p>
            <a:r>
              <a:rPr lang="en-US" sz="1800" dirty="0" smtClean="0"/>
              <a:t>VSCODE text editor , A Bash terminal / command prompt.</a:t>
            </a:r>
          </a:p>
          <a:p>
            <a:pPr algn="ctr">
              <a:buNone/>
            </a:pPr>
            <a:r>
              <a:rPr lang="en-US" sz="2000" b="1" u="heavy" dirty="0" smtClean="0"/>
              <a:t>HARDWARE REQUIREMENTS</a:t>
            </a:r>
            <a:r>
              <a:rPr lang="en-US" sz="2000" u="heavy" dirty="0" smtClean="0"/>
              <a:t>:</a:t>
            </a:r>
            <a:endParaRPr lang="en-US" sz="2000" b="1" dirty="0" smtClean="0"/>
          </a:p>
          <a:p>
            <a:r>
              <a:rPr lang="en-IN" sz="1800" dirty="0" smtClean="0"/>
              <a:t> Intel core 2 (minimum spec) </a:t>
            </a:r>
          </a:p>
          <a:p>
            <a:r>
              <a:rPr lang="en-IN" sz="1800" dirty="0" smtClean="0"/>
              <a:t>Ram :- 2 GB</a:t>
            </a:r>
          </a:p>
          <a:p>
            <a:r>
              <a:rPr lang="en-IN" sz="1800" dirty="0" smtClean="0"/>
              <a:t>Computer  Memory :- 128 GB</a:t>
            </a:r>
          </a:p>
          <a:p>
            <a:r>
              <a:rPr lang="en-IN" sz="1800" dirty="0" smtClean="0"/>
              <a:t> Intel HD graphics   (minimum version </a:t>
            </a:r>
            <a:r>
              <a:rPr lang="en-US" sz="1800" dirty="0" smtClean="0"/>
              <a:t>15.40.46.5144)</a:t>
            </a:r>
            <a:endParaRPr lang="en-IN" sz="1800" dirty="0" smtClean="0"/>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METHODOLOGY</a:t>
            </a:r>
            <a:endParaRPr lang="en-US" dirty="0"/>
          </a:p>
        </p:txBody>
      </p:sp>
      <p:sp>
        <p:nvSpPr>
          <p:cNvPr id="3" name="Content Placeholder 2"/>
          <p:cNvSpPr>
            <a:spLocks noGrp="1"/>
          </p:cNvSpPr>
          <p:nvPr>
            <p:ph idx="1"/>
          </p:nvPr>
        </p:nvSpPr>
        <p:spPr/>
        <p:txBody>
          <a:bodyPr>
            <a:normAutofit/>
          </a:bodyPr>
          <a:lstStyle/>
          <a:p>
            <a:r>
              <a:rPr lang="en-US" sz="2000" dirty="0" smtClean="0"/>
              <a:t>Agile is a set of techniques to manage software development projects. It consists in: • Being able to respond to changes and new requirements quickly. • Teamwork, even with the client. • Building operating software over extensive documentation. • Individuals and their interaction over tools. We believed it was a perfect fit for our project since we did not know most requirements beforehand. By using the Agile, we were able to focus only on the features which had the most priority at the time.</a:t>
            </a:r>
          </a:p>
          <a:p>
            <a:pPr lvl="0"/>
            <a:r>
              <a:rPr lang="en-US" sz="2000" b="1" dirty="0" smtClean="0"/>
              <a:t>Agile project management</a:t>
            </a:r>
            <a:r>
              <a:rPr lang="en-US" sz="2000" dirty="0" smtClean="0"/>
              <a:t> is an iterative approach to </a:t>
            </a:r>
            <a:r>
              <a:rPr lang="en-US" sz="2000" b="1" dirty="0" smtClean="0"/>
              <a:t>project management</a:t>
            </a:r>
            <a:r>
              <a:rPr lang="en-US" sz="2000" dirty="0" smtClean="0"/>
              <a:t> which allows you to break large projects down into more manageable tasks tackled in short iterations or sprints. This enables your team to adapt to change quickly and deliver work fast.</a:t>
            </a:r>
          </a:p>
          <a:p>
            <a:r>
              <a:rPr lang="en-IN" b="1" dirty="0" smtClean="0"/>
              <a:t>The diagram of the agile project management shown below:-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Agile project management</a:t>
            </a:r>
            <a:endParaRPr lang="en-US" dirty="0"/>
          </a:p>
        </p:txBody>
      </p:sp>
      <p:pic>
        <p:nvPicPr>
          <p:cNvPr id="28674" name="Picture 2" descr="C:\Users\abhin\Desktop\0_jlUybkZYz6yxWtdk.jpg"/>
          <p:cNvPicPr>
            <a:picLocks noGrp="1" noChangeAspect="1" noChangeArrowheads="1"/>
          </p:cNvPicPr>
          <p:nvPr>
            <p:ph idx="1"/>
          </p:nvPr>
        </p:nvPicPr>
        <p:blipFill>
          <a:blip r:embed="rId2"/>
          <a:srcRect/>
          <a:stretch>
            <a:fillRect/>
          </a:stretch>
        </p:blipFill>
        <p:spPr bwMode="auto">
          <a:xfrm>
            <a:off x="571472" y="1935163"/>
            <a:ext cx="7572428" cy="463710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ROLES OF Team Members</a:t>
            </a:r>
            <a:endParaRPr lang="en-US" dirty="0"/>
          </a:p>
        </p:txBody>
      </p:sp>
      <p:sp>
        <p:nvSpPr>
          <p:cNvPr id="3" name="Content Placeholder 2"/>
          <p:cNvSpPr>
            <a:spLocks noGrp="1"/>
          </p:cNvSpPr>
          <p:nvPr>
            <p:ph idx="1"/>
          </p:nvPr>
        </p:nvSpPr>
        <p:spPr/>
        <p:txBody>
          <a:bodyPr>
            <a:normAutofit/>
          </a:bodyPr>
          <a:lstStyle/>
          <a:p>
            <a:r>
              <a:rPr lang="en-US" sz="3200" b="1" dirty="0" smtClean="0"/>
              <a:t>ABHINAV KUMAR (FULL BACKEND , SERVER DEVELOPMENT  AND FRONT END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REFERENCES</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pPr lvl="0"/>
            <a:r>
              <a:rPr lang="en-US" b="1" u="sng" dirty="0" smtClean="0">
                <a:hlinkClick r:id="rId2"/>
              </a:rPr>
              <a:t>https://css-tricks.com/</a:t>
            </a:r>
            <a:endParaRPr lang="en-US" b="1" dirty="0" smtClean="0"/>
          </a:p>
          <a:p>
            <a:pPr>
              <a:buNone/>
            </a:pPr>
            <a:endParaRPr lang="en-US" b="1" dirty="0" smtClean="0"/>
          </a:p>
          <a:p>
            <a:pPr lvl="0"/>
            <a:r>
              <a:rPr lang="en-US" b="1" u="sng" dirty="0" smtClean="0">
                <a:hlinkClick r:id="rId3"/>
              </a:rPr>
              <a:t>https://nodejs.org/en/</a:t>
            </a:r>
            <a:endParaRPr lang="en-US" b="1" dirty="0" smtClean="0"/>
          </a:p>
          <a:p>
            <a:pPr>
              <a:buNone/>
            </a:pPr>
            <a:endParaRPr lang="en-US" b="1" dirty="0" smtClean="0"/>
          </a:p>
          <a:p>
            <a:pPr lvl="0"/>
            <a:r>
              <a:rPr lang="en-US" b="1" u="sng" dirty="0" smtClean="0">
                <a:hlinkClick r:id="rId4"/>
              </a:rPr>
              <a:t>https://developer.mozilla.org/en-US/</a:t>
            </a:r>
            <a:endParaRPr lang="en-US" b="1" dirty="0" smtClean="0"/>
          </a:p>
          <a:p>
            <a:pPr>
              <a:buNone/>
            </a:pPr>
            <a:endParaRPr lang="en-US" b="1" dirty="0" smtClean="0"/>
          </a:p>
          <a:p>
            <a:pPr lvl="0"/>
            <a:r>
              <a:rPr lang="en-US" b="1" u="sng" dirty="0" smtClean="0">
                <a:hlinkClick r:id="rId5"/>
              </a:rPr>
              <a:t>https://www.npmjs.com/package/websocket</a:t>
            </a:r>
            <a:endParaRPr lang="en-US" b="1" dirty="0" smtClean="0"/>
          </a:p>
          <a:p>
            <a:pPr>
              <a:buNone/>
            </a:pPr>
            <a:endParaRPr lang="en-US" b="1" dirty="0" smtClean="0"/>
          </a:p>
          <a:p>
            <a:pPr lvl="0"/>
            <a:r>
              <a:rPr lang="en-US" b="1" u="sng" dirty="0" smtClean="0">
                <a:hlinkClick r:id="rId6"/>
              </a:rPr>
              <a:t>https://expressjs.com/</a:t>
            </a:r>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a:t>
            </a:r>
            <a:endParaRPr lang="en-US" dirty="0"/>
          </a:p>
        </p:txBody>
      </p:sp>
      <p:sp>
        <p:nvSpPr>
          <p:cNvPr id="3" name="Content Placeholder 2"/>
          <p:cNvSpPr>
            <a:spLocks noGrp="1"/>
          </p:cNvSpPr>
          <p:nvPr>
            <p:ph idx="1"/>
          </p:nvPr>
        </p:nvSpPr>
        <p:spPr/>
        <p:txBody>
          <a:bodyPr>
            <a:normAutofit/>
          </a:bodyPr>
          <a:lstStyle/>
          <a:p>
            <a:pPr lvl="0"/>
            <a:r>
              <a:rPr lang="en-US" sz="3200" b="1" dirty="0" smtClean="0"/>
              <a:t>Abstract</a:t>
            </a:r>
            <a:endParaRPr lang="en-US" sz="3200" dirty="0" smtClean="0"/>
          </a:p>
          <a:p>
            <a:pPr lvl="0"/>
            <a:r>
              <a:rPr lang="en-US" sz="3200" b="1" dirty="0" smtClean="0"/>
              <a:t>Introduction</a:t>
            </a:r>
            <a:endParaRPr lang="en-US" sz="3200" dirty="0" smtClean="0"/>
          </a:p>
          <a:p>
            <a:pPr lvl="0"/>
            <a:r>
              <a:rPr lang="en-US" sz="3200" b="1" dirty="0" smtClean="0"/>
              <a:t>Scope &amp; Objective of the Project</a:t>
            </a:r>
          </a:p>
          <a:p>
            <a:pPr lvl="0"/>
            <a:r>
              <a:rPr lang="en-IN" sz="3200" b="1" dirty="0" smtClean="0"/>
              <a:t>Tools and Technology used</a:t>
            </a:r>
            <a:endParaRPr lang="en-US" sz="3200" dirty="0" smtClean="0"/>
          </a:p>
          <a:p>
            <a:pPr lvl="0"/>
            <a:r>
              <a:rPr lang="en-US" sz="3200" b="1" dirty="0" smtClean="0"/>
              <a:t>Technical Details</a:t>
            </a:r>
            <a:endParaRPr lang="en-US" sz="3200" dirty="0" smtClean="0"/>
          </a:p>
          <a:p>
            <a:pPr lvl="0"/>
            <a:r>
              <a:rPr lang="en-US" sz="3200" b="1" dirty="0" smtClean="0"/>
              <a:t>Methodology</a:t>
            </a:r>
            <a:endParaRPr lang="en-US" sz="3200" dirty="0" smtClean="0"/>
          </a:p>
          <a:p>
            <a:pPr>
              <a:buNone/>
            </a:pPr>
            <a:r>
              <a:rPr lang="en-US" sz="3200" b="1" dirty="0" smtClean="0"/>
              <a:t>  References </a:t>
            </a:r>
            <a:endParaRPr lang="en-US" sz="32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ABSTRACT</a:t>
            </a:r>
            <a:endParaRPr lang="en-US" dirty="0"/>
          </a:p>
        </p:txBody>
      </p:sp>
      <p:sp>
        <p:nvSpPr>
          <p:cNvPr id="3" name="Content Placeholder 2"/>
          <p:cNvSpPr>
            <a:spLocks noGrp="1"/>
          </p:cNvSpPr>
          <p:nvPr>
            <p:ph idx="1"/>
          </p:nvPr>
        </p:nvSpPr>
        <p:spPr/>
        <p:txBody>
          <a:bodyPr>
            <a:normAutofit/>
          </a:bodyPr>
          <a:lstStyle/>
          <a:p>
            <a:r>
              <a:rPr lang="en-IN" dirty="0" smtClean="0"/>
              <a:t> </a:t>
            </a:r>
            <a:r>
              <a:rPr lang="en-IN" sz="2800" dirty="0" smtClean="0"/>
              <a:t>This Project is based </a:t>
            </a:r>
            <a:r>
              <a:rPr lang="en-IN" sz="2800" smtClean="0"/>
              <a:t>on sever </a:t>
            </a:r>
            <a:r>
              <a:rPr lang="en-IN" sz="2800" dirty="0" smtClean="0"/>
              <a:t>to server communication  between sender side to receiver side.</a:t>
            </a:r>
          </a:p>
          <a:p>
            <a:r>
              <a:rPr lang="en-IN" sz="2800" dirty="0" smtClean="0"/>
              <a:t> We are making a real time chat application that helps people to communicate even through huge distance.</a:t>
            </a:r>
          </a:p>
          <a:p>
            <a:r>
              <a:rPr lang="en-IN" sz="2800" dirty="0" smtClean="0"/>
              <a:t>We are featuring a private room feature that help to chat in an organised way.</a:t>
            </a:r>
          </a:p>
          <a:p>
            <a:r>
              <a:rPr lang="en-IN" sz="2800" dirty="0" smtClean="0"/>
              <a:t>The user should enter the username to chat.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 </a:t>
            </a:r>
            <a:endParaRPr lang="en-US" b="1" dirty="0"/>
          </a:p>
        </p:txBody>
      </p:sp>
      <p:sp>
        <p:nvSpPr>
          <p:cNvPr id="3" name="Content Placeholder 2"/>
          <p:cNvSpPr>
            <a:spLocks noGrp="1"/>
          </p:cNvSpPr>
          <p:nvPr>
            <p:ph idx="1"/>
          </p:nvPr>
        </p:nvSpPr>
        <p:spPr/>
        <p:txBody>
          <a:bodyPr/>
          <a:lstStyle/>
          <a:p>
            <a:r>
              <a:rPr lang="en-IN" dirty="0" smtClean="0"/>
              <a:t>Our project is an example of server to server communication which is  basically based on public chatting (message is broadcasted to all connected users in a room).</a:t>
            </a:r>
          </a:p>
          <a:p>
            <a:r>
              <a:rPr lang="en-IN" dirty="0" smtClean="0"/>
              <a:t> </a:t>
            </a:r>
            <a:r>
              <a:rPr lang="en-US" dirty="0" smtClean="0"/>
              <a:t>The app allows multiple users to chat together. The messages will be updated without refreshing the page. For simplicity we will be avoiding the authentication part.</a:t>
            </a:r>
          </a:p>
          <a:p>
            <a:r>
              <a:rPr lang="en-IN" dirty="0" smtClean="0"/>
              <a:t>The user should enter user name to chat / video call.</a:t>
            </a:r>
          </a:p>
          <a:p>
            <a:endParaRPr lang="en-US" dirty="0" smtClean="0"/>
          </a:p>
          <a:p>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OBJECTIVE &amp; SCOPE</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Our university website doesn’t have a real time video conferencing app.</a:t>
            </a:r>
          </a:p>
          <a:p>
            <a:pPr lvl="0"/>
            <a:r>
              <a:rPr lang="en-US" dirty="0" smtClean="0"/>
              <a:t>So it is very difficult for the student to attend online class so I decided to make an online conferencing portal so that I can take my all classes without facing any type of lagging.</a:t>
            </a:r>
          </a:p>
          <a:p>
            <a:pPr lvl="0"/>
            <a:r>
              <a:rPr lang="en-US" dirty="0" smtClean="0"/>
              <a:t>We also face the network problem in the period of covid-19 which tends to cancelling the required class.</a:t>
            </a:r>
          </a:p>
          <a:p>
            <a:pPr lvl="0"/>
            <a:r>
              <a:rPr lang="en-US" dirty="0" smtClean="0"/>
              <a:t>As we are providing the chatting feature to the project so it is very easy to the teachers to answer the query of students by the text. Text sharing is very important to communicate to other students so that everyone should connect to the portal very easily.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Tools and Technology used</a:t>
            </a:r>
            <a:endParaRPr lang="en-US" b="1" dirty="0"/>
          </a:p>
        </p:txBody>
      </p:sp>
      <p:sp>
        <p:nvSpPr>
          <p:cNvPr id="3" name="Content Placeholder 2"/>
          <p:cNvSpPr>
            <a:spLocks noGrp="1"/>
          </p:cNvSpPr>
          <p:nvPr>
            <p:ph idx="1"/>
          </p:nvPr>
        </p:nvSpPr>
        <p:spPr/>
        <p:txBody>
          <a:bodyPr>
            <a:normAutofit/>
          </a:bodyPr>
          <a:lstStyle/>
          <a:p>
            <a:pPr algn="ctr">
              <a:buNone/>
            </a:pPr>
            <a:r>
              <a:rPr lang="en-IN" b="1" dirty="0" smtClean="0"/>
              <a:t>    FRONTEND</a:t>
            </a:r>
          </a:p>
          <a:p>
            <a:r>
              <a:rPr lang="en-IN" dirty="0" smtClean="0"/>
              <a:t>We are using </a:t>
            </a:r>
            <a:r>
              <a:rPr lang="en-IN" b="1" dirty="0" smtClean="0"/>
              <a:t>HTML</a:t>
            </a:r>
            <a:r>
              <a:rPr lang="en-IN" dirty="0" smtClean="0"/>
              <a:t> , </a:t>
            </a:r>
            <a:r>
              <a:rPr lang="en-IN" b="1" dirty="0" smtClean="0"/>
              <a:t>CSS</a:t>
            </a:r>
            <a:r>
              <a:rPr lang="en-IN" dirty="0" smtClean="0"/>
              <a:t> , </a:t>
            </a:r>
            <a:r>
              <a:rPr lang="en-IN" b="1" dirty="0" smtClean="0"/>
              <a:t>JAVASCRIPT</a:t>
            </a:r>
            <a:r>
              <a:rPr lang="en-IN" dirty="0" smtClean="0"/>
              <a:t> for the frontend part</a:t>
            </a:r>
          </a:p>
          <a:p>
            <a:pPr algn="ctr">
              <a:buNone/>
            </a:pPr>
            <a:r>
              <a:rPr lang="en-IN" b="1" dirty="0" smtClean="0"/>
              <a:t>BACKEND</a:t>
            </a:r>
          </a:p>
          <a:p>
            <a:r>
              <a:rPr lang="en-IN" dirty="0" smtClean="0"/>
              <a:t>We are using </a:t>
            </a:r>
            <a:r>
              <a:rPr lang="en-IN" b="1" dirty="0" smtClean="0"/>
              <a:t>NODE.JS</a:t>
            </a:r>
            <a:r>
              <a:rPr lang="en-IN" dirty="0" smtClean="0"/>
              <a:t> for the backend logics.</a:t>
            </a:r>
          </a:p>
          <a:p>
            <a:r>
              <a:rPr lang="en-IN" dirty="0" smtClean="0"/>
              <a:t>We are using </a:t>
            </a:r>
            <a:r>
              <a:rPr lang="en-IN" b="1" dirty="0" smtClean="0"/>
              <a:t>WEB SOCKETS</a:t>
            </a:r>
            <a:r>
              <a:rPr lang="en-IN" dirty="0" smtClean="0"/>
              <a:t> for the real time communication.</a:t>
            </a:r>
          </a:p>
          <a:p>
            <a:r>
              <a:rPr lang="en-IN" dirty="0" smtClean="0"/>
              <a:t>And we are using </a:t>
            </a:r>
            <a:r>
              <a:rPr lang="en-IN" b="1" dirty="0" smtClean="0"/>
              <a:t>EXPRESS.JS</a:t>
            </a:r>
            <a:r>
              <a:rPr lang="en-IN" dirty="0" smtClean="0"/>
              <a:t> for the server of the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9058" y="714356"/>
            <a:ext cx="1245854" cy="523220"/>
          </a:xfrm>
          <a:prstGeom prst="rect">
            <a:avLst/>
          </a:prstGeom>
        </p:spPr>
        <p:txBody>
          <a:bodyPr wrap="none">
            <a:spAutoFit/>
          </a:bodyPr>
          <a:lstStyle/>
          <a:p>
            <a:r>
              <a:rPr lang="en-IN" sz="2800" b="1" dirty="0" smtClean="0"/>
              <a:t>HTML</a:t>
            </a:r>
            <a:endParaRPr lang="en-US" sz="2800" dirty="0"/>
          </a:p>
        </p:txBody>
      </p:sp>
      <p:sp>
        <p:nvSpPr>
          <p:cNvPr id="5" name="Rectangle 4"/>
          <p:cNvSpPr/>
          <p:nvPr/>
        </p:nvSpPr>
        <p:spPr>
          <a:xfrm>
            <a:off x="785786" y="1214422"/>
            <a:ext cx="7500990" cy="646331"/>
          </a:xfrm>
          <a:prstGeom prst="rect">
            <a:avLst/>
          </a:prstGeom>
        </p:spPr>
        <p:txBody>
          <a:bodyPr wrap="square">
            <a:spAutoFit/>
          </a:bodyPr>
          <a:lstStyle/>
          <a:p>
            <a:r>
              <a:rPr lang="en-US" b="1" dirty="0" smtClean="0"/>
              <a:t>HTML</a:t>
            </a:r>
            <a:r>
              <a:rPr lang="en-US" dirty="0" smtClean="0"/>
              <a:t> (</a:t>
            </a:r>
            <a:r>
              <a:rPr lang="en-US" dirty="0" err="1" smtClean="0"/>
              <a:t>HyperText</a:t>
            </a:r>
            <a:r>
              <a:rPr lang="en-US" dirty="0" smtClean="0"/>
              <a:t> Markup Language) is the most basic building block of the Web. It defines the meaning and structure of web content.</a:t>
            </a:r>
            <a:endParaRPr lang="en-US" dirty="0"/>
          </a:p>
        </p:txBody>
      </p:sp>
      <p:sp>
        <p:nvSpPr>
          <p:cNvPr id="6" name="Rectangle 5"/>
          <p:cNvSpPr/>
          <p:nvPr/>
        </p:nvSpPr>
        <p:spPr>
          <a:xfrm>
            <a:off x="4143372" y="2143116"/>
            <a:ext cx="800219" cy="523220"/>
          </a:xfrm>
          <a:prstGeom prst="rect">
            <a:avLst/>
          </a:prstGeom>
        </p:spPr>
        <p:txBody>
          <a:bodyPr wrap="none">
            <a:spAutoFit/>
          </a:bodyPr>
          <a:lstStyle/>
          <a:p>
            <a:r>
              <a:rPr lang="en-IN" sz="2800" b="1" dirty="0" smtClean="0"/>
              <a:t>CSS</a:t>
            </a:r>
            <a:endParaRPr lang="en-US" sz="2800" dirty="0"/>
          </a:p>
        </p:txBody>
      </p:sp>
      <p:sp>
        <p:nvSpPr>
          <p:cNvPr id="8" name="Rectangle 7"/>
          <p:cNvSpPr/>
          <p:nvPr/>
        </p:nvSpPr>
        <p:spPr>
          <a:xfrm>
            <a:off x="857224" y="2786058"/>
            <a:ext cx="7572428" cy="1200329"/>
          </a:xfrm>
          <a:prstGeom prst="rect">
            <a:avLst/>
          </a:prstGeom>
        </p:spPr>
        <p:txBody>
          <a:bodyPr wrap="square">
            <a:spAutoFit/>
          </a:bodyPr>
          <a:lstStyle/>
          <a:p>
            <a:r>
              <a:rPr lang="en-US" b="1" dirty="0" smtClean="0"/>
              <a:t>Cascading Style Sheets</a:t>
            </a:r>
            <a:r>
              <a:rPr lang="en-US" dirty="0" smtClean="0"/>
              <a:t> (</a:t>
            </a:r>
            <a:r>
              <a:rPr lang="en-US" b="1" dirty="0" smtClean="0"/>
              <a:t>CSS</a:t>
            </a:r>
            <a:r>
              <a:rPr lang="en-US" dirty="0" smtClean="0"/>
              <a:t>) is style sheet  language used to describe the presentation of a document written in HTML or XML .CSS describes how elements should be rendered on screen, on paper, in speech, or on other media.</a:t>
            </a:r>
            <a:endParaRPr lang="en-US" dirty="0"/>
          </a:p>
        </p:txBody>
      </p:sp>
      <p:sp>
        <p:nvSpPr>
          <p:cNvPr id="9" name="Rectangle 8"/>
          <p:cNvSpPr/>
          <p:nvPr/>
        </p:nvSpPr>
        <p:spPr>
          <a:xfrm>
            <a:off x="3857620" y="4071942"/>
            <a:ext cx="1864678" cy="523220"/>
          </a:xfrm>
          <a:prstGeom prst="rect">
            <a:avLst/>
          </a:prstGeom>
        </p:spPr>
        <p:txBody>
          <a:bodyPr wrap="none">
            <a:spAutoFit/>
          </a:bodyPr>
          <a:lstStyle/>
          <a:p>
            <a:r>
              <a:rPr lang="en-US" sz="2800" b="1" dirty="0" smtClean="0"/>
              <a:t>JavaScript</a:t>
            </a:r>
            <a:endParaRPr lang="en-US" sz="2800" b="1" dirty="0"/>
          </a:p>
        </p:txBody>
      </p:sp>
      <p:sp>
        <p:nvSpPr>
          <p:cNvPr id="11" name="Rectangle 10"/>
          <p:cNvSpPr/>
          <p:nvPr/>
        </p:nvSpPr>
        <p:spPr>
          <a:xfrm>
            <a:off x="928662" y="4857760"/>
            <a:ext cx="7715304" cy="1200329"/>
          </a:xfrm>
          <a:prstGeom prst="rect">
            <a:avLst/>
          </a:prstGeom>
        </p:spPr>
        <p:txBody>
          <a:bodyPr wrap="square">
            <a:spAutoFit/>
          </a:bodyPr>
          <a:lstStyle/>
          <a:p>
            <a:r>
              <a:rPr lang="en-US" dirty="0" smtClean="0"/>
              <a:t>JavaScript is a programming language that allows you to implement complex things on web pages. Every time a web page does more than just sit there and display static information for you to look at—displaying timely content updates, interactive maps , scrolling video jukeboxes, or more.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Node.js</a:t>
            </a:r>
            <a:endParaRPr lang="en-US" dirty="0"/>
          </a:p>
        </p:txBody>
      </p:sp>
      <p:sp>
        <p:nvSpPr>
          <p:cNvPr id="3" name="Content Placeholder 2"/>
          <p:cNvSpPr>
            <a:spLocks noGrp="1"/>
          </p:cNvSpPr>
          <p:nvPr>
            <p:ph idx="1"/>
          </p:nvPr>
        </p:nvSpPr>
        <p:spPr/>
        <p:txBody>
          <a:bodyPr/>
          <a:lstStyle/>
          <a:p>
            <a:pPr fontAlgn="base"/>
            <a:r>
              <a:rPr lang="en-US" dirty="0" smtClean="0"/>
              <a:t>Node.js is an open-source, cross-platform JavaScript run-time environment that executes JavaScript code outside the browser. The most important advantage of using Node is that we can use JavaScript as both a front-end and back-end language.</a:t>
            </a:r>
          </a:p>
          <a:p>
            <a:pPr fontAlgn="base"/>
            <a:r>
              <a:rPr lang="en-US" dirty="0" smtClean="0"/>
              <a:t>As we know, JavaScript was used primarily for client-side scripting, in which scripts were embedded in a webpage’s HTML and run client-side by a JavaScript engine in the user’s web browser.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Web Sockets</a:t>
            </a:r>
            <a:endParaRPr lang="en-US" dirty="0"/>
          </a:p>
        </p:txBody>
      </p:sp>
      <p:sp>
        <p:nvSpPr>
          <p:cNvPr id="3" name="Content Placeholder 2"/>
          <p:cNvSpPr>
            <a:spLocks noGrp="1"/>
          </p:cNvSpPr>
          <p:nvPr>
            <p:ph idx="1"/>
          </p:nvPr>
        </p:nvSpPr>
        <p:spPr/>
        <p:txBody>
          <a:bodyPr/>
          <a:lstStyle/>
          <a:p>
            <a:r>
              <a:rPr lang="en-US" sz="2400" dirty="0" smtClean="0"/>
              <a:t>Web Sockets are very beautiful tools that allow us to establish a real-time communication in modern web applications. In fact this mechanism is so powerful and it’s used to build different kind of apps like real-time chat or notification system etc..</a:t>
            </a:r>
          </a:p>
          <a:p>
            <a:pPr>
              <a:buNone/>
            </a:pPr>
            <a:endParaRPr lang="en-US" dirty="0"/>
          </a:p>
        </p:txBody>
      </p:sp>
      <p:pic>
        <p:nvPicPr>
          <p:cNvPr id="9218" name="Picture 2" descr="How to work with Web Sockets in .Net | InfoWorld"/>
          <p:cNvPicPr>
            <a:picLocks noChangeAspect="1" noChangeArrowheads="1"/>
          </p:cNvPicPr>
          <p:nvPr/>
        </p:nvPicPr>
        <p:blipFill>
          <a:blip r:embed="rId2"/>
          <a:srcRect/>
          <a:stretch>
            <a:fillRect/>
          </a:stretch>
        </p:blipFill>
        <p:spPr bwMode="auto">
          <a:xfrm>
            <a:off x="2428860" y="3857628"/>
            <a:ext cx="4786346" cy="264320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TotalTime>
  <Words>751</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PDM-MEET MINOR PROJECT</vt:lpstr>
      <vt:lpstr>TABLE OF CONTENT</vt:lpstr>
      <vt:lpstr>ABSTRACT</vt:lpstr>
      <vt:lpstr>Introduction </vt:lpstr>
      <vt:lpstr>OBJECTIVE &amp; SCOPE</vt:lpstr>
      <vt:lpstr>Tools and Technology used</vt:lpstr>
      <vt:lpstr>Slide 7</vt:lpstr>
      <vt:lpstr>Node.js</vt:lpstr>
      <vt:lpstr>Web Sockets</vt:lpstr>
      <vt:lpstr>Express.js</vt:lpstr>
      <vt:lpstr>WebRTC</vt:lpstr>
      <vt:lpstr>TECHNICAL DETAILS</vt:lpstr>
      <vt:lpstr>METHODOLOGY</vt:lpstr>
      <vt:lpstr>Agile project management</vt:lpstr>
      <vt:lpstr>ROLES OF Team Members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CHAT APP</dc:title>
  <dc:creator>abhinav kumar</dc:creator>
  <cp:lastModifiedBy>abhinav kumar</cp:lastModifiedBy>
  <cp:revision>45</cp:revision>
  <dcterms:created xsi:type="dcterms:W3CDTF">2020-09-03T08:50:25Z</dcterms:created>
  <dcterms:modified xsi:type="dcterms:W3CDTF">2021-05-06T07:54:21Z</dcterms:modified>
</cp:coreProperties>
</file>