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embeddedFontLst>
    <p:embeddedFont>
      <p:font typeface="メイリオ" panose="020B0604030504040204" pitchFamily="50" charset="-128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アンニャントロマン" panose="02000600000000000000" pitchFamily="2" charset="-128"/>
      <p:regular r:id="rId12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D4C1B6"/>
    <a:srgbClr val="FF9900"/>
    <a:srgbClr val="4BD0FF"/>
    <a:srgbClr val="7A6248"/>
    <a:srgbClr val="A6D870"/>
    <a:srgbClr val="FF0000"/>
    <a:srgbClr val="CC0000"/>
    <a:srgbClr val="FCD8BA"/>
    <a:srgbClr val="BAE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2" autoAdjust="0"/>
    <p:restoredTop sz="96349" autoAdjust="0"/>
  </p:normalViewPr>
  <p:slideViewPr>
    <p:cSldViewPr>
      <p:cViewPr>
        <p:scale>
          <a:sx n="100" d="100"/>
          <a:sy n="100" d="100"/>
        </p:scale>
        <p:origin x="474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E0B61-2EC1-41A1-85D2-6BE8CC1CB3EF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858B-4269-46CA-99AE-17B3160F65E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39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9858B-4269-46CA-99AE-17B3160F65E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21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17DF5-0C47-4C2D-A52B-28BE7B607343}" type="datetimeFigureOut">
              <a:rPr kumimoji="1" lang="ja-JP" altLang="en-US" smtClean="0"/>
              <a:pPr/>
              <a:t>2017/11/6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E519-FF28-4237-93D8-601B2C7B6F4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カギ線コネクタ 34"/>
          <p:cNvCxnSpPr/>
          <p:nvPr/>
        </p:nvCxnSpPr>
        <p:spPr>
          <a:xfrm flipH="1">
            <a:off x="270394" y="586586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34"/>
          <p:cNvCxnSpPr/>
          <p:nvPr/>
        </p:nvCxnSpPr>
        <p:spPr>
          <a:xfrm>
            <a:off x="270395" y="-192450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平行四辺形 277"/>
          <p:cNvSpPr/>
          <p:nvPr/>
        </p:nvSpPr>
        <p:spPr>
          <a:xfrm rot="1800000">
            <a:off x="3424261" y="2889869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平行四辺形 278"/>
          <p:cNvSpPr/>
          <p:nvPr/>
        </p:nvSpPr>
        <p:spPr>
          <a:xfrm rot="1800000">
            <a:off x="3424259" y="2861016"/>
            <a:ext cx="1349271" cy="767025"/>
          </a:xfrm>
          <a:prstGeom prst="parallelogram">
            <a:avLst>
              <a:gd name="adj" fmla="val 5690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カギ線コネクタ 34"/>
          <p:cNvCxnSpPr/>
          <p:nvPr/>
        </p:nvCxnSpPr>
        <p:spPr>
          <a:xfrm>
            <a:off x="270395" y="293855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34"/>
          <p:cNvCxnSpPr/>
          <p:nvPr/>
        </p:nvCxnSpPr>
        <p:spPr>
          <a:xfrm>
            <a:off x="270395" y="374906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34"/>
          <p:cNvCxnSpPr/>
          <p:nvPr/>
        </p:nvCxnSpPr>
        <p:spPr>
          <a:xfrm flipH="1">
            <a:off x="270394" y="1409664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カギ線コネクタ 34"/>
          <p:cNvCxnSpPr/>
          <p:nvPr/>
        </p:nvCxnSpPr>
        <p:spPr>
          <a:xfrm flipH="1">
            <a:off x="270394" y="-105957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カギ線コネクタ 34"/>
          <p:cNvCxnSpPr/>
          <p:nvPr/>
        </p:nvCxnSpPr>
        <p:spPr>
          <a:xfrm flipH="1">
            <a:off x="270394" y="-23649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34"/>
          <p:cNvCxnSpPr/>
          <p:nvPr/>
        </p:nvCxnSpPr>
        <p:spPr>
          <a:xfrm flipH="1">
            <a:off x="270394" y="2232742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カギ線コネクタ 34"/>
          <p:cNvCxnSpPr/>
          <p:nvPr/>
        </p:nvCxnSpPr>
        <p:spPr>
          <a:xfrm flipH="1">
            <a:off x="270394" y="3055820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34"/>
          <p:cNvCxnSpPr/>
          <p:nvPr/>
        </p:nvCxnSpPr>
        <p:spPr>
          <a:xfrm flipH="1">
            <a:off x="270394" y="-188264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カギ線コネクタ 34"/>
          <p:cNvCxnSpPr/>
          <p:nvPr/>
        </p:nvCxnSpPr>
        <p:spPr>
          <a:xfrm>
            <a:off x="379784" y="1371268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34"/>
          <p:cNvCxnSpPr/>
          <p:nvPr/>
        </p:nvCxnSpPr>
        <p:spPr>
          <a:xfrm>
            <a:off x="270395" y="212804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34"/>
          <p:cNvCxnSpPr/>
          <p:nvPr/>
        </p:nvCxnSpPr>
        <p:spPr>
          <a:xfrm>
            <a:off x="270395" y="-3034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34"/>
          <p:cNvCxnSpPr/>
          <p:nvPr/>
        </p:nvCxnSpPr>
        <p:spPr>
          <a:xfrm>
            <a:off x="270395" y="50702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34"/>
          <p:cNvCxnSpPr/>
          <p:nvPr/>
        </p:nvCxnSpPr>
        <p:spPr>
          <a:xfrm>
            <a:off x="270395" y="-111399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カギ線コネクタ 34"/>
          <p:cNvCxnSpPr/>
          <p:nvPr/>
        </p:nvCxnSpPr>
        <p:spPr>
          <a:xfrm flipH="1">
            <a:off x="270394" y="3878897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カギ線コネクタ 34"/>
          <p:cNvCxnSpPr/>
          <p:nvPr/>
        </p:nvCxnSpPr>
        <p:spPr>
          <a:xfrm>
            <a:off x="270393" y="-356870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カギ線コネクタ 34"/>
          <p:cNvCxnSpPr/>
          <p:nvPr/>
        </p:nvCxnSpPr>
        <p:spPr>
          <a:xfrm>
            <a:off x="270393" y="-275819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カギ線コネクタ 34"/>
          <p:cNvCxnSpPr/>
          <p:nvPr/>
        </p:nvCxnSpPr>
        <p:spPr>
          <a:xfrm>
            <a:off x="270393" y="-437921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カギ線コネクタ 34"/>
          <p:cNvCxnSpPr/>
          <p:nvPr/>
        </p:nvCxnSpPr>
        <p:spPr>
          <a:xfrm flipH="1">
            <a:off x="270393" y="464320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カギ線コネクタ 34"/>
          <p:cNvCxnSpPr/>
          <p:nvPr/>
        </p:nvCxnSpPr>
        <p:spPr>
          <a:xfrm flipH="1">
            <a:off x="270393" y="546628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カギ線コネクタ 34"/>
          <p:cNvCxnSpPr/>
          <p:nvPr/>
        </p:nvCxnSpPr>
        <p:spPr>
          <a:xfrm>
            <a:off x="270394" y="539827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カギ線コネクタ 34"/>
          <p:cNvCxnSpPr/>
          <p:nvPr/>
        </p:nvCxnSpPr>
        <p:spPr>
          <a:xfrm>
            <a:off x="270394" y="6208779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カギ線コネクタ 34"/>
          <p:cNvCxnSpPr/>
          <p:nvPr/>
        </p:nvCxnSpPr>
        <p:spPr>
          <a:xfrm>
            <a:off x="270394" y="4587761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カギ線コネクタ 34"/>
          <p:cNvCxnSpPr/>
          <p:nvPr/>
        </p:nvCxnSpPr>
        <p:spPr>
          <a:xfrm flipH="1">
            <a:off x="253278" y="-2706135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カギ線コネクタ 34"/>
          <p:cNvCxnSpPr/>
          <p:nvPr/>
        </p:nvCxnSpPr>
        <p:spPr>
          <a:xfrm flipH="1">
            <a:off x="253278" y="-3529213"/>
            <a:ext cx="8325426" cy="4806687"/>
          </a:xfrm>
          <a:prstGeom prst="straightConnector1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グループ化 214"/>
          <p:cNvGrpSpPr/>
          <p:nvPr/>
        </p:nvGrpSpPr>
        <p:grpSpPr>
          <a:xfrm>
            <a:off x="3700008" y="2762672"/>
            <a:ext cx="658681" cy="649708"/>
            <a:chOff x="1196860" y="5277639"/>
            <a:chExt cx="847451" cy="835906"/>
          </a:xfrm>
        </p:grpSpPr>
        <p:sp>
          <p:nvSpPr>
            <p:cNvPr id="216" name="平行四辺形 215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平行四辺形 216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8" name="平行四辺形 217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平行四辺形 218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平行四辺形 219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平行四辺形 220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2" name="平行四辺形 221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平行四辺形 222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平行四辺形 223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5" name="平行四辺形 224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6" name="平行四辺形 225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平行四辺形 226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81061" y="2813938"/>
            <a:ext cx="705290" cy="947795"/>
            <a:chOff x="3481061" y="2813938"/>
            <a:chExt cx="705290" cy="947795"/>
          </a:xfrm>
        </p:grpSpPr>
        <p:grpSp>
          <p:nvGrpSpPr>
            <p:cNvPr id="228" name="グループ化 227"/>
            <p:cNvGrpSpPr/>
            <p:nvPr/>
          </p:nvGrpSpPr>
          <p:grpSpPr>
            <a:xfrm>
              <a:off x="4043154" y="3248380"/>
              <a:ext cx="143197" cy="162731"/>
              <a:chOff x="2358561" y="5628164"/>
              <a:chExt cx="143197" cy="162731"/>
            </a:xfrm>
          </p:grpSpPr>
          <p:sp>
            <p:nvSpPr>
              <p:cNvPr id="229" name="フリーフォーム 228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フリーフォーム 229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フリーフォーム 230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フリーフォーム 231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3" name="フリーフォーム 232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4" name="円/楕円 233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5" name="フリーフォーム 234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6" name="フリーフォーム 235"/>
            <p:cNvSpPr/>
            <p:nvPr/>
          </p:nvSpPr>
          <p:spPr>
            <a:xfrm>
              <a:off x="3550711" y="282951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FCD8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7" name="フリーフォーム 236"/>
            <p:cNvSpPr/>
            <p:nvPr/>
          </p:nvSpPr>
          <p:spPr>
            <a:xfrm>
              <a:off x="3699669" y="3200548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フリーフォーム 237"/>
            <p:cNvSpPr/>
            <p:nvPr/>
          </p:nvSpPr>
          <p:spPr>
            <a:xfrm>
              <a:off x="3481061" y="3150684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フリーフォーム 238"/>
            <p:cNvSpPr/>
            <p:nvPr/>
          </p:nvSpPr>
          <p:spPr>
            <a:xfrm>
              <a:off x="3542023" y="2813938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円/楕円 239"/>
            <p:cNvSpPr/>
            <p:nvPr/>
          </p:nvSpPr>
          <p:spPr>
            <a:xfrm rot="19141379">
              <a:off x="3736862" y="3174005"/>
              <a:ext cx="129629" cy="2400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フリーフォーム 240"/>
            <p:cNvSpPr/>
            <p:nvPr/>
          </p:nvSpPr>
          <p:spPr>
            <a:xfrm>
              <a:off x="3844837" y="3143240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2" name="フリーフォーム 241"/>
            <p:cNvSpPr/>
            <p:nvPr/>
          </p:nvSpPr>
          <p:spPr>
            <a:xfrm>
              <a:off x="3786602" y="3192348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2158612" y="1067360"/>
            <a:ext cx="277224" cy="745656"/>
            <a:chOff x="2158612" y="1067360"/>
            <a:chExt cx="277224" cy="745656"/>
          </a:xfrm>
        </p:grpSpPr>
        <p:sp>
          <p:nvSpPr>
            <p:cNvPr id="200" name="平行四辺形 199"/>
            <p:cNvSpPr/>
            <p:nvPr/>
          </p:nvSpPr>
          <p:spPr>
            <a:xfrm rot="16200000">
              <a:off x="1937840" y="1315020"/>
              <a:ext cx="740221" cy="25577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平行四辺形 276"/>
            <p:cNvSpPr/>
            <p:nvPr/>
          </p:nvSpPr>
          <p:spPr>
            <a:xfrm rot="16200000">
              <a:off x="1916347" y="1309625"/>
              <a:ext cx="738326" cy="25379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平行四辺形 286"/>
            <p:cNvSpPr/>
            <p:nvPr/>
          </p:nvSpPr>
          <p:spPr>
            <a:xfrm rot="16200000">
              <a:off x="1950208" y="1295446"/>
              <a:ext cx="684118" cy="242158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8" name="グループ化 457"/>
          <p:cNvGrpSpPr/>
          <p:nvPr/>
        </p:nvGrpSpPr>
        <p:grpSpPr>
          <a:xfrm>
            <a:off x="2907521" y="4029492"/>
            <a:ext cx="393419" cy="712497"/>
            <a:chOff x="2296517" y="1196753"/>
            <a:chExt cx="547291" cy="991165"/>
          </a:xfrm>
        </p:grpSpPr>
        <p:sp>
          <p:nvSpPr>
            <p:cNvPr id="459" name="平行四辺形 458"/>
            <p:cNvSpPr/>
            <p:nvPr/>
          </p:nvSpPr>
          <p:spPr>
            <a:xfrm rot="5400000" flipH="1">
              <a:off x="2043749" y="144952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平行四辺形 459"/>
            <p:cNvSpPr/>
            <p:nvPr/>
          </p:nvSpPr>
          <p:spPr>
            <a:xfrm rot="5400000" flipH="1">
              <a:off x="2102590" y="1477531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1" name="平行四辺形 460"/>
            <p:cNvSpPr/>
            <p:nvPr/>
          </p:nvSpPr>
          <p:spPr>
            <a:xfrm rot="5400000" flipH="1">
              <a:off x="2161431" y="1505540"/>
              <a:ext cx="935146" cy="42960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95000"/>
              </a:schemeClr>
            </a:solidFill>
            <a:ln w="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2" name="カギ線コネクタ 34"/>
            <p:cNvCxnSpPr/>
            <p:nvPr/>
          </p:nvCxnSpPr>
          <p:spPr>
            <a:xfrm flipH="1">
              <a:off x="2521603" y="1561903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カギ線コネクタ 34"/>
            <p:cNvCxnSpPr/>
            <p:nvPr/>
          </p:nvCxnSpPr>
          <p:spPr>
            <a:xfrm flipH="1">
              <a:off x="2521603" y="1652391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カギ線コネクタ 34"/>
            <p:cNvCxnSpPr/>
            <p:nvPr/>
          </p:nvCxnSpPr>
          <p:spPr>
            <a:xfrm flipH="1">
              <a:off x="2521603" y="1742767"/>
              <a:ext cx="214801" cy="117780"/>
            </a:xfrm>
            <a:prstGeom prst="straightConnector1">
              <a:avLst/>
            </a:prstGeom>
            <a:ln w="508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カギ線コネクタ 34"/>
            <p:cNvCxnSpPr/>
            <p:nvPr/>
          </p:nvCxnSpPr>
          <p:spPr>
            <a:xfrm flipH="1">
              <a:off x="2521603" y="1444123"/>
              <a:ext cx="214801" cy="117780"/>
            </a:xfrm>
            <a:prstGeom prst="straightConnector1">
              <a:avLst/>
            </a:prstGeom>
            <a:ln w="50800" cap="rnd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7" name="グループ化 466"/>
          <p:cNvGrpSpPr/>
          <p:nvPr/>
        </p:nvGrpSpPr>
        <p:grpSpPr>
          <a:xfrm>
            <a:off x="4177333" y="4226691"/>
            <a:ext cx="735497" cy="578896"/>
            <a:chOff x="4283968" y="3480998"/>
            <a:chExt cx="848809" cy="668082"/>
          </a:xfrm>
        </p:grpSpPr>
        <p:sp>
          <p:nvSpPr>
            <p:cNvPr id="468" name="平行四辺形 467"/>
            <p:cNvSpPr/>
            <p:nvPr/>
          </p:nvSpPr>
          <p:spPr>
            <a:xfrm rot="16200000">
              <a:off x="4268303" y="3648226"/>
              <a:ext cx="516519" cy="48519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9" name="平行四辺形 468"/>
            <p:cNvSpPr/>
            <p:nvPr/>
          </p:nvSpPr>
          <p:spPr>
            <a:xfrm rot="5400000" flipH="1">
              <a:off x="4725949" y="3742252"/>
              <a:ext cx="451703" cy="361953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平行四辺形 469"/>
            <p:cNvSpPr/>
            <p:nvPr/>
          </p:nvSpPr>
          <p:spPr>
            <a:xfrm rot="1800000">
              <a:off x="4330172" y="3480998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1" name="円/楕円 470"/>
            <p:cNvSpPr/>
            <p:nvPr/>
          </p:nvSpPr>
          <p:spPr>
            <a:xfrm rot="5400000">
              <a:off x="4655369" y="3907827"/>
              <a:ext cx="84205" cy="74003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2" name="円/楕円 471"/>
            <p:cNvSpPr/>
            <p:nvPr/>
          </p:nvSpPr>
          <p:spPr>
            <a:xfrm rot="5400000">
              <a:off x="4653703" y="3992032"/>
              <a:ext cx="84205" cy="74003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3" name="平行四辺形 472"/>
            <p:cNvSpPr/>
            <p:nvPr/>
          </p:nvSpPr>
          <p:spPr>
            <a:xfrm rot="16200000">
              <a:off x="4296709" y="37078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4" name="平行四辺形 473"/>
            <p:cNvSpPr/>
            <p:nvPr/>
          </p:nvSpPr>
          <p:spPr>
            <a:xfrm rot="16200000">
              <a:off x="4496848" y="38263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5" name="平行四辺形 474"/>
            <p:cNvSpPr/>
            <p:nvPr/>
          </p:nvSpPr>
          <p:spPr>
            <a:xfrm rot="16200000">
              <a:off x="4563561" y="386426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6" name="平行四辺形 475"/>
            <p:cNvSpPr/>
            <p:nvPr/>
          </p:nvSpPr>
          <p:spPr>
            <a:xfrm rot="16200000">
              <a:off x="4363422" y="374812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7" name="平行四辺形 476"/>
            <p:cNvSpPr/>
            <p:nvPr/>
          </p:nvSpPr>
          <p:spPr>
            <a:xfrm rot="16200000">
              <a:off x="4430135" y="378604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8" name="平行四辺形 477"/>
            <p:cNvSpPr/>
            <p:nvPr/>
          </p:nvSpPr>
          <p:spPr>
            <a:xfrm rot="16200000">
              <a:off x="4298993" y="37883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平行四辺形 478"/>
            <p:cNvSpPr/>
            <p:nvPr/>
          </p:nvSpPr>
          <p:spPr>
            <a:xfrm rot="16200000">
              <a:off x="4499132" y="39068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0" name="平行四辺形 479"/>
            <p:cNvSpPr/>
            <p:nvPr/>
          </p:nvSpPr>
          <p:spPr>
            <a:xfrm rot="16200000">
              <a:off x="4565845" y="394474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1" name="平行四辺形 480"/>
            <p:cNvSpPr/>
            <p:nvPr/>
          </p:nvSpPr>
          <p:spPr>
            <a:xfrm rot="16200000">
              <a:off x="4365706" y="3828602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2" name="平行四辺形 481"/>
            <p:cNvSpPr/>
            <p:nvPr/>
          </p:nvSpPr>
          <p:spPr>
            <a:xfrm rot="16200000">
              <a:off x="4432419" y="3866521"/>
              <a:ext cx="72814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/>
          <p:cNvGrpSpPr/>
          <p:nvPr/>
        </p:nvGrpSpPr>
        <p:grpSpPr>
          <a:xfrm flipH="1">
            <a:off x="7082689" y="2156763"/>
            <a:ext cx="454493" cy="929971"/>
            <a:chOff x="7750422" y="3548328"/>
            <a:chExt cx="454493" cy="929971"/>
          </a:xfrm>
        </p:grpSpPr>
        <p:sp>
          <p:nvSpPr>
            <p:cNvPr id="485" name="平行四辺形 484"/>
            <p:cNvSpPr/>
            <p:nvPr/>
          </p:nvSpPr>
          <p:spPr>
            <a:xfrm rot="16200000">
              <a:off x="7526126" y="3799510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6" name="平行四辺形 485"/>
            <p:cNvSpPr/>
            <p:nvPr/>
          </p:nvSpPr>
          <p:spPr>
            <a:xfrm rot="16200000">
              <a:off x="7504185" y="3794565"/>
              <a:ext cx="92217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平行四辺形 486"/>
            <p:cNvSpPr/>
            <p:nvPr/>
          </p:nvSpPr>
          <p:spPr>
            <a:xfrm rot="16200000">
              <a:off x="7540761" y="3777669"/>
              <a:ext cx="854464" cy="409993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5576440" y="4660453"/>
            <a:ext cx="735496" cy="974023"/>
            <a:chOff x="5511472" y="4586081"/>
            <a:chExt cx="848809" cy="1124084"/>
          </a:xfrm>
        </p:grpSpPr>
        <p:grpSp>
          <p:nvGrpSpPr>
            <p:cNvPr id="508" name="グループ化 507"/>
            <p:cNvGrpSpPr/>
            <p:nvPr/>
          </p:nvGrpSpPr>
          <p:grpSpPr>
            <a:xfrm>
              <a:off x="5511472" y="5042083"/>
              <a:ext cx="848809" cy="668082"/>
              <a:chOff x="4283968" y="3480998"/>
              <a:chExt cx="848809" cy="668082"/>
            </a:xfrm>
          </p:grpSpPr>
          <p:sp>
            <p:nvSpPr>
              <p:cNvPr id="509" name="平行四辺形 508"/>
              <p:cNvSpPr/>
              <p:nvPr/>
            </p:nvSpPr>
            <p:spPr>
              <a:xfrm rot="16200000">
                <a:off x="4268303" y="3648226"/>
                <a:ext cx="516519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3175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0" name="平行四辺形 509"/>
              <p:cNvSpPr/>
              <p:nvPr/>
            </p:nvSpPr>
            <p:spPr>
              <a:xfrm rot="5400000" flipH="1">
                <a:off x="4725949" y="3742252"/>
                <a:ext cx="451703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1" name="平行四辺形 510"/>
              <p:cNvSpPr/>
              <p:nvPr/>
            </p:nvSpPr>
            <p:spPr>
              <a:xfrm rot="1800000">
                <a:off x="4330172" y="3480998"/>
                <a:ext cx="760983" cy="367107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2" name="円/楕円 511"/>
              <p:cNvSpPr/>
              <p:nvPr/>
            </p:nvSpPr>
            <p:spPr>
              <a:xfrm rot="5400000">
                <a:off x="4655369" y="3907827"/>
                <a:ext cx="84205" cy="74003"/>
              </a:xfrm>
              <a:prstGeom prst="ellipse">
                <a:avLst/>
              </a:prstGeom>
              <a:solidFill>
                <a:srgbClr val="FF990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3" name="円/楕円 512"/>
              <p:cNvSpPr/>
              <p:nvPr/>
            </p:nvSpPr>
            <p:spPr>
              <a:xfrm rot="5400000">
                <a:off x="4653703" y="3992032"/>
                <a:ext cx="84205" cy="74003"/>
              </a:xfrm>
              <a:prstGeom prst="ellipse">
                <a:avLst/>
              </a:prstGeom>
              <a:solidFill>
                <a:srgbClr val="A6D870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4" name="平行四辺形 513"/>
              <p:cNvSpPr/>
              <p:nvPr/>
            </p:nvSpPr>
            <p:spPr>
              <a:xfrm rot="16200000">
                <a:off x="4296709" y="37078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5" name="平行四辺形 514"/>
              <p:cNvSpPr/>
              <p:nvPr/>
            </p:nvSpPr>
            <p:spPr>
              <a:xfrm rot="16200000">
                <a:off x="4496848" y="38263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6" name="平行四辺形 515"/>
              <p:cNvSpPr/>
              <p:nvPr/>
            </p:nvSpPr>
            <p:spPr>
              <a:xfrm rot="16200000">
                <a:off x="4563561" y="386426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7" name="平行四辺形 516"/>
              <p:cNvSpPr/>
              <p:nvPr/>
            </p:nvSpPr>
            <p:spPr>
              <a:xfrm rot="16200000">
                <a:off x="4363422" y="374812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8" name="平行四辺形 517"/>
              <p:cNvSpPr/>
              <p:nvPr/>
            </p:nvSpPr>
            <p:spPr>
              <a:xfrm rot="16200000">
                <a:off x="4430135" y="378604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9" name="平行四辺形 518"/>
              <p:cNvSpPr/>
              <p:nvPr/>
            </p:nvSpPr>
            <p:spPr>
              <a:xfrm rot="16200000">
                <a:off x="4298993" y="37883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0" name="平行四辺形 519"/>
              <p:cNvSpPr/>
              <p:nvPr/>
            </p:nvSpPr>
            <p:spPr>
              <a:xfrm rot="16200000">
                <a:off x="4499132" y="39068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1" name="平行四辺形 520"/>
              <p:cNvSpPr/>
              <p:nvPr/>
            </p:nvSpPr>
            <p:spPr>
              <a:xfrm rot="16200000">
                <a:off x="4565845" y="394474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2" name="平行四辺形 521"/>
              <p:cNvSpPr/>
              <p:nvPr/>
            </p:nvSpPr>
            <p:spPr>
              <a:xfrm rot="16200000">
                <a:off x="4365706" y="3828602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3" name="平行四辺形 522"/>
              <p:cNvSpPr/>
              <p:nvPr/>
            </p:nvSpPr>
            <p:spPr>
              <a:xfrm rot="16200000">
                <a:off x="4432419" y="3866521"/>
                <a:ext cx="7281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 cap="rnd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24" name="ドーナツ 523"/>
            <p:cNvSpPr/>
            <p:nvPr/>
          </p:nvSpPr>
          <p:spPr>
            <a:xfrm>
              <a:off x="5915259" y="4586081"/>
              <a:ext cx="220113" cy="220113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25" name="パイ 524"/>
            <p:cNvSpPr/>
            <p:nvPr/>
          </p:nvSpPr>
          <p:spPr>
            <a:xfrm rot="18647242">
              <a:off x="5890536" y="4586696"/>
              <a:ext cx="288032" cy="288032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526" name="カギ線コネクタ 34"/>
            <p:cNvCxnSpPr/>
            <p:nvPr/>
          </p:nvCxnSpPr>
          <p:spPr>
            <a:xfrm flipH="1">
              <a:off x="5887583" y="4770408"/>
              <a:ext cx="143157" cy="557746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5174363" y="510583"/>
            <a:ext cx="1151920" cy="1029270"/>
            <a:chOff x="5264851" y="457624"/>
            <a:chExt cx="1151920" cy="1029270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5264851" y="457624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63" name="円/楕円 562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4" name="円/楕円 563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5" name="円/楕円 564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6" name="正方形/長方形 565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3" name="グループ化 552"/>
            <p:cNvGrpSpPr/>
            <p:nvPr/>
          </p:nvGrpSpPr>
          <p:grpSpPr>
            <a:xfrm>
              <a:off x="5305292" y="467678"/>
              <a:ext cx="1085677" cy="1014454"/>
              <a:chOff x="3792312" y="1924332"/>
              <a:chExt cx="1085677" cy="1014454"/>
            </a:xfrm>
            <a:solidFill>
              <a:schemeClr val="bg1">
                <a:lumMod val="85000"/>
              </a:schemeClr>
            </a:solidFill>
          </p:grpSpPr>
          <p:sp>
            <p:nvSpPr>
              <p:cNvPr id="559" name="円/楕円 558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0" name="円/楕円 559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1" name="円/楕円 560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2" name="正方形/長方形 561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54" name="グループ化 553"/>
            <p:cNvGrpSpPr/>
            <p:nvPr/>
          </p:nvGrpSpPr>
          <p:grpSpPr>
            <a:xfrm>
              <a:off x="5331094" y="472440"/>
              <a:ext cx="1085677" cy="1014454"/>
              <a:chOff x="3792312" y="1924332"/>
              <a:chExt cx="1085677" cy="1014454"/>
            </a:xfrm>
          </p:grpSpPr>
          <p:sp>
            <p:nvSpPr>
              <p:cNvPr id="555" name="円/楕円 554"/>
              <p:cNvSpPr/>
              <p:nvPr/>
            </p:nvSpPr>
            <p:spPr>
              <a:xfrm>
                <a:off x="3792312" y="2481622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6" name="円/楕円 555"/>
              <p:cNvSpPr/>
              <p:nvPr/>
            </p:nvSpPr>
            <p:spPr>
              <a:xfrm>
                <a:off x="3945700" y="1924332"/>
                <a:ext cx="564450" cy="709192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7" name="円/楕円 556"/>
              <p:cNvSpPr/>
              <p:nvPr/>
            </p:nvSpPr>
            <p:spPr>
              <a:xfrm>
                <a:off x="4480825" y="2085964"/>
                <a:ext cx="397164" cy="45716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8" name="正方形/長方形 557"/>
              <p:cNvSpPr/>
              <p:nvPr/>
            </p:nvSpPr>
            <p:spPr>
              <a:xfrm rot="19800000">
                <a:off x="3936501" y="2378368"/>
                <a:ext cx="812265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" name="グループ化 29"/>
          <p:cNvGrpSpPr/>
          <p:nvPr/>
        </p:nvGrpSpPr>
        <p:grpSpPr>
          <a:xfrm>
            <a:off x="7515730" y="4071213"/>
            <a:ext cx="826735" cy="948539"/>
            <a:chOff x="6743101" y="4654057"/>
            <a:chExt cx="826735" cy="948539"/>
          </a:xfrm>
        </p:grpSpPr>
        <p:sp>
          <p:nvSpPr>
            <p:cNvPr id="574" name="平行四辺形 5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5" name="平行四辺形 5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6" name="平行四辺形 5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7" name="平行四辺形 5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8" name="平行四辺形 5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9" name="平行四辺形 5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0" name="平行四辺形 5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1" name="平行四辺形 5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568" name="グループ化 567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569" name="平行四辺形 568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0" name="平行四辺形 569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1" name="平行四辺形 570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72" name="平行四辺形 571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3" name="平行四辺形 572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7" name="グループ化 26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582" name="平行四辺形 581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3" name="平行四辺形 582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4" name="平行四辺形 583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5" name="平行四辺形 584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49" name="グループ化 348"/>
          <p:cNvGrpSpPr/>
          <p:nvPr/>
        </p:nvGrpSpPr>
        <p:grpSpPr>
          <a:xfrm flipH="1">
            <a:off x="5956697" y="3530482"/>
            <a:ext cx="658681" cy="649708"/>
            <a:chOff x="1196860" y="5277639"/>
            <a:chExt cx="847451" cy="835906"/>
          </a:xfrm>
        </p:grpSpPr>
        <p:sp>
          <p:nvSpPr>
            <p:cNvPr id="367" name="平行四辺形 366"/>
            <p:cNvSpPr/>
            <p:nvPr/>
          </p:nvSpPr>
          <p:spPr>
            <a:xfrm rot="16200000">
              <a:off x="1461876" y="5354921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平行四辺形 367"/>
            <p:cNvSpPr/>
            <p:nvPr/>
          </p:nvSpPr>
          <p:spPr>
            <a:xfrm rot="1800000">
              <a:off x="1211693" y="5773152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平行四辺形 368"/>
            <p:cNvSpPr/>
            <p:nvPr/>
          </p:nvSpPr>
          <p:spPr>
            <a:xfrm rot="1800000">
              <a:off x="1196860" y="5758181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0" name="平行四辺形 369"/>
            <p:cNvSpPr/>
            <p:nvPr/>
          </p:nvSpPr>
          <p:spPr>
            <a:xfrm rot="16200000">
              <a:off x="1439279" y="5348757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平行四辺形 370"/>
            <p:cNvSpPr/>
            <p:nvPr/>
          </p:nvSpPr>
          <p:spPr>
            <a:xfrm rot="16200000">
              <a:off x="1464087" y="5360488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平行四辺形 371"/>
            <p:cNvSpPr/>
            <p:nvPr/>
          </p:nvSpPr>
          <p:spPr>
            <a:xfrm rot="1800000">
              <a:off x="1417761" y="5923861"/>
              <a:ext cx="213671" cy="10421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平行四辺形 372"/>
            <p:cNvSpPr/>
            <p:nvPr/>
          </p:nvSpPr>
          <p:spPr>
            <a:xfrm rot="1800000">
              <a:off x="1413136" y="5831429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平行四辺形 373"/>
            <p:cNvSpPr/>
            <p:nvPr/>
          </p:nvSpPr>
          <p:spPr>
            <a:xfrm rot="1800000">
              <a:off x="1436178" y="5832277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平行四辺形 374"/>
            <p:cNvSpPr/>
            <p:nvPr/>
          </p:nvSpPr>
          <p:spPr>
            <a:xfrm rot="1800000">
              <a:off x="1360681" y="586170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平行四辺形 375"/>
            <p:cNvSpPr/>
            <p:nvPr/>
          </p:nvSpPr>
          <p:spPr>
            <a:xfrm rot="1800000">
              <a:off x="1383723" y="586255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平行四辺形 376"/>
            <p:cNvSpPr/>
            <p:nvPr/>
          </p:nvSpPr>
          <p:spPr>
            <a:xfrm rot="1800000">
              <a:off x="1330695" y="587570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平行四辺形 377"/>
            <p:cNvSpPr/>
            <p:nvPr/>
          </p:nvSpPr>
          <p:spPr>
            <a:xfrm rot="1800000">
              <a:off x="1353737" y="587655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176988" y="3597846"/>
            <a:ext cx="1055432" cy="1149972"/>
            <a:chOff x="6176988" y="3597846"/>
            <a:chExt cx="1055432" cy="1149972"/>
          </a:xfrm>
        </p:grpSpPr>
        <p:sp>
          <p:nvSpPr>
            <p:cNvPr id="33" name="円/楕円 32"/>
            <p:cNvSpPr/>
            <p:nvPr/>
          </p:nvSpPr>
          <p:spPr>
            <a:xfrm>
              <a:off x="6245117" y="4219558"/>
              <a:ext cx="987303" cy="52826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0" name="グループ化 349"/>
            <p:cNvGrpSpPr/>
            <p:nvPr/>
          </p:nvGrpSpPr>
          <p:grpSpPr>
            <a:xfrm flipH="1">
              <a:off x="6176988" y="4032288"/>
              <a:ext cx="143197" cy="162731"/>
              <a:chOff x="2358561" y="5628164"/>
              <a:chExt cx="143197" cy="162731"/>
            </a:xfrm>
          </p:grpSpPr>
          <p:sp>
            <p:nvSpPr>
              <p:cNvPr id="360" name="フリーフォーム 359"/>
              <p:cNvSpPr/>
              <p:nvPr/>
            </p:nvSpPr>
            <p:spPr>
              <a:xfrm>
                <a:off x="2379907" y="565137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1" name="フリーフォーム 360"/>
              <p:cNvSpPr/>
              <p:nvPr/>
            </p:nvSpPr>
            <p:spPr>
              <a:xfrm rot="16822714">
                <a:off x="2368579" y="565882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フリーフォーム 361"/>
              <p:cNvSpPr/>
              <p:nvPr/>
            </p:nvSpPr>
            <p:spPr>
              <a:xfrm rot="17676872">
                <a:off x="2398846" y="565439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フリーフォーム 362"/>
              <p:cNvSpPr/>
              <p:nvPr/>
            </p:nvSpPr>
            <p:spPr>
              <a:xfrm rot="17742150">
                <a:off x="2406483" y="567722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4" name="フリーフォーム 363"/>
              <p:cNvSpPr/>
              <p:nvPr/>
            </p:nvSpPr>
            <p:spPr>
              <a:xfrm rot="18093678">
                <a:off x="2408809" y="569794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2379907" y="5723242"/>
                <a:ext cx="48263" cy="48263"/>
              </a:xfrm>
              <a:prstGeom prst="ellipse">
                <a:avLst/>
              </a:prstGeom>
              <a:solidFill>
                <a:srgbClr val="FCD8B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6" name="フリーフォーム 365"/>
              <p:cNvSpPr/>
              <p:nvPr/>
            </p:nvSpPr>
            <p:spPr>
              <a:xfrm rot="13773179">
                <a:off x="2348708" y="568794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rgbClr val="FCD8BA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51" name="フリーフォーム 350"/>
            <p:cNvSpPr/>
            <p:nvPr/>
          </p:nvSpPr>
          <p:spPr>
            <a:xfrm flipH="1">
              <a:off x="6583084" y="3625328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フリーフォーム 351"/>
            <p:cNvSpPr/>
            <p:nvPr/>
          </p:nvSpPr>
          <p:spPr>
            <a:xfrm flipH="1">
              <a:off x="6278826" y="3984456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フリーフォーム 352"/>
            <p:cNvSpPr/>
            <p:nvPr/>
          </p:nvSpPr>
          <p:spPr>
            <a:xfrm flipH="1">
              <a:off x="6565246" y="393459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フリーフォーム 353"/>
            <p:cNvSpPr/>
            <p:nvPr/>
          </p:nvSpPr>
          <p:spPr>
            <a:xfrm flipH="1">
              <a:off x="6567534" y="3597846"/>
              <a:ext cx="251337" cy="381766"/>
            </a:xfrm>
            <a:custGeom>
              <a:avLst/>
              <a:gdLst>
                <a:gd name="connsiteX0" fmla="*/ 105151 w 279182"/>
                <a:gd name="connsiteY0" fmla="*/ 7472 h 381766"/>
                <a:gd name="connsiteX1" fmla="*/ 38406 w 279182"/>
                <a:gd name="connsiteY1" fmla="*/ 47519 h 381766"/>
                <a:gd name="connsiteX2" fmla="*/ 1697 w 279182"/>
                <a:gd name="connsiteY2" fmla="*/ 114263 h 381766"/>
                <a:gd name="connsiteX3" fmla="*/ 8371 w 279182"/>
                <a:gd name="connsiteY3" fmla="*/ 257764 h 381766"/>
                <a:gd name="connsiteX4" fmla="*/ 28395 w 279182"/>
                <a:gd name="connsiteY4" fmla="*/ 337858 h 381766"/>
                <a:gd name="connsiteX5" fmla="*/ 88465 w 279182"/>
                <a:gd name="connsiteY5" fmla="*/ 381242 h 381766"/>
                <a:gd name="connsiteX6" fmla="*/ 215279 w 279182"/>
                <a:gd name="connsiteY6" fmla="*/ 361218 h 381766"/>
                <a:gd name="connsiteX7" fmla="*/ 208605 w 279182"/>
                <a:gd name="connsiteY7" fmla="*/ 351207 h 381766"/>
                <a:gd name="connsiteX8" fmla="*/ 195256 w 279182"/>
                <a:gd name="connsiteY8" fmla="*/ 284462 h 381766"/>
                <a:gd name="connsiteX9" fmla="*/ 201930 w 279182"/>
                <a:gd name="connsiteY9" fmla="*/ 251090 h 381766"/>
                <a:gd name="connsiteX10" fmla="*/ 228628 w 279182"/>
                <a:gd name="connsiteY10" fmla="*/ 197694 h 381766"/>
                <a:gd name="connsiteX11" fmla="*/ 278687 w 279182"/>
                <a:gd name="connsiteY11" fmla="*/ 70880 h 381766"/>
                <a:gd name="connsiteX12" fmla="*/ 195256 w 279182"/>
                <a:gd name="connsiteY12" fmla="*/ 7472 h 381766"/>
                <a:gd name="connsiteX13" fmla="*/ 105151 w 279182"/>
                <a:gd name="connsiteY13" fmla="*/ 7472 h 38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9182" h="381766">
                  <a:moveTo>
                    <a:pt x="105151" y="7472"/>
                  </a:moveTo>
                  <a:cubicBezTo>
                    <a:pt x="79009" y="14146"/>
                    <a:pt x="55648" y="29721"/>
                    <a:pt x="38406" y="47519"/>
                  </a:cubicBezTo>
                  <a:cubicBezTo>
                    <a:pt x="21164" y="65318"/>
                    <a:pt x="6703" y="79222"/>
                    <a:pt x="1697" y="114263"/>
                  </a:cubicBezTo>
                  <a:cubicBezTo>
                    <a:pt x="-3309" y="149304"/>
                    <a:pt x="3921" y="220498"/>
                    <a:pt x="8371" y="257764"/>
                  </a:cubicBezTo>
                  <a:cubicBezTo>
                    <a:pt x="12821" y="295030"/>
                    <a:pt x="15046" y="317278"/>
                    <a:pt x="28395" y="337858"/>
                  </a:cubicBezTo>
                  <a:cubicBezTo>
                    <a:pt x="41744" y="358438"/>
                    <a:pt x="57318" y="377349"/>
                    <a:pt x="88465" y="381242"/>
                  </a:cubicBezTo>
                  <a:cubicBezTo>
                    <a:pt x="119612" y="385135"/>
                    <a:pt x="195256" y="366224"/>
                    <a:pt x="215279" y="361218"/>
                  </a:cubicBezTo>
                  <a:cubicBezTo>
                    <a:pt x="235302" y="356212"/>
                    <a:pt x="211942" y="364000"/>
                    <a:pt x="208605" y="351207"/>
                  </a:cubicBezTo>
                  <a:cubicBezTo>
                    <a:pt x="205268" y="338414"/>
                    <a:pt x="196368" y="301148"/>
                    <a:pt x="195256" y="284462"/>
                  </a:cubicBezTo>
                  <a:cubicBezTo>
                    <a:pt x="194144" y="267776"/>
                    <a:pt x="196368" y="265551"/>
                    <a:pt x="201930" y="251090"/>
                  </a:cubicBezTo>
                  <a:cubicBezTo>
                    <a:pt x="207492" y="236629"/>
                    <a:pt x="215835" y="227729"/>
                    <a:pt x="228628" y="197694"/>
                  </a:cubicBezTo>
                  <a:cubicBezTo>
                    <a:pt x="241421" y="167659"/>
                    <a:pt x="284249" y="102584"/>
                    <a:pt x="278687" y="70880"/>
                  </a:cubicBezTo>
                  <a:cubicBezTo>
                    <a:pt x="273125" y="39176"/>
                    <a:pt x="217504" y="20265"/>
                    <a:pt x="195256" y="7472"/>
                  </a:cubicBezTo>
                  <a:cubicBezTo>
                    <a:pt x="173008" y="-5321"/>
                    <a:pt x="131293" y="798"/>
                    <a:pt x="105151" y="74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円/楕円 354"/>
            <p:cNvSpPr/>
            <p:nvPr/>
          </p:nvSpPr>
          <p:spPr>
            <a:xfrm rot="2458621" flipH="1">
              <a:off x="6496848" y="3957913"/>
              <a:ext cx="129629" cy="24003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フリーフォーム 355"/>
            <p:cNvSpPr/>
            <p:nvPr/>
          </p:nvSpPr>
          <p:spPr>
            <a:xfrm flipH="1">
              <a:off x="6391118" y="3927148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フリーフォーム 356"/>
            <p:cNvSpPr/>
            <p:nvPr/>
          </p:nvSpPr>
          <p:spPr>
            <a:xfrm flipH="1">
              <a:off x="6519430" y="3976256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フリーフォーム 357"/>
            <p:cNvSpPr/>
            <p:nvPr/>
          </p:nvSpPr>
          <p:spPr>
            <a:xfrm>
              <a:off x="6567009" y="3758328"/>
              <a:ext cx="2381" cy="61941"/>
            </a:xfrm>
            <a:custGeom>
              <a:avLst/>
              <a:gdLst>
                <a:gd name="connsiteX0" fmla="*/ 0 w 2381"/>
                <a:gd name="connsiteY0" fmla="*/ 0 h 61941"/>
                <a:gd name="connsiteX1" fmla="*/ 2381 w 2381"/>
                <a:gd name="connsiteY1" fmla="*/ 61912 h 61941"/>
                <a:gd name="connsiteX2" fmla="*/ 0 w 2381"/>
                <a:gd name="connsiteY2" fmla="*/ 0 h 6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1" h="61941">
                  <a:moveTo>
                    <a:pt x="0" y="0"/>
                  </a:moveTo>
                  <a:cubicBezTo>
                    <a:pt x="0" y="0"/>
                    <a:pt x="2381" y="60325"/>
                    <a:pt x="2381" y="61912"/>
                  </a:cubicBezTo>
                  <a:cubicBezTo>
                    <a:pt x="2381" y="634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フリーフォーム 358"/>
            <p:cNvSpPr/>
            <p:nvPr/>
          </p:nvSpPr>
          <p:spPr>
            <a:xfrm>
              <a:off x="6569390" y="3763561"/>
              <a:ext cx="52388" cy="9525"/>
            </a:xfrm>
            <a:custGeom>
              <a:avLst/>
              <a:gdLst>
                <a:gd name="connsiteX0" fmla="*/ 0 w 52388"/>
                <a:gd name="connsiteY0" fmla="*/ 9525 h 9525"/>
                <a:gd name="connsiteX1" fmla="*/ 52388 w 52388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8" h="9525">
                  <a:moveTo>
                    <a:pt x="0" y="9525"/>
                  </a:moveTo>
                  <a:lnTo>
                    <a:pt x="52388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0" name="直角三角形 379"/>
          <p:cNvSpPr/>
          <p:nvPr/>
        </p:nvSpPr>
        <p:spPr>
          <a:xfrm rot="18003624">
            <a:off x="7020955" y="1227502"/>
            <a:ext cx="246915" cy="302408"/>
          </a:xfrm>
          <a:prstGeom prst="rt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1" name="カギ線コネクタ 34"/>
          <p:cNvCxnSpPr/>
          <p:nvPr/>
        </p:nvCxnSpPr>
        <p:spPr>
          <a:xfrm flipH="1">
            <a:off x="6664049" y="140012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6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直角三角形 4"/>
          <p:cNvSpPr/>
          <p:nvPr/>
        </p:nvSpPr>
        <p:spPr>
          <a:xfrm rot="18003624">
            <a:off x="7014902" y="1215582"/>
            <a:ext cx="246915" cy="302408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9" name="カギ線コネクタ 34"/>
          <p:cNvCxnSpPr/>
          <p:nvPr/>
        </p:nvCxnSpPr>
        <p:spPr>
          <a:xfrm flipH="1">
            <a:off x="6657996" y="1388204"/>
            <a:ext cx="569265" cy="328665"/>
          </a:xfrm>
          <a:prstGeom prst="straightConnector1">
            <a:avLst/>
          </a:prstGeom>
          <a:ln w="76200" cap="rnd">
            <a:solidFill>
              <a:schemeClr val="bg1">
                <a:lumMod val="75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グループ化 23"/>
          <p:cNvGrpSpPr/>
          <p:nvPr/>
        </p:nvGrpSpPr>
        <p:grpSpPr>
          <a:xfrm>
            <a:off x="2384396" y="2945180"/>
            <a:ext cx="650536" cy="383361"/>
            <a:chOff x="5946159" y="1821503"/>
            <a:chExt cx="650536" cy="383361"/>
          </a:xfrm>
        </p:grpSpPr>
        <p:cxnSp>
          <p:nvCxnSpPr>
            <p:cNvPr id="384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グループ化 389"/>
          <p:cNvGrpSpPr/>
          <p:nvPr/>
        </p:nvGrpSpPr>
        <p:grpSpPr>
          <a:xfrm flipH="1">
            <a:off x="1739694" y="2838211"/>
            <a:ext cx="637621" cy="485461"/>
            <a:chOff x="6637871" y="2065172"/>
            <a:chExt cx="637621" cy="485461"/>
          </a:xfrm>
        </p:grpSpPr>
        <p:sp>
          <p:nvSpPr>
            <p:cNvPr id="391" name="直角三角形 390"/>
            <p:cNvSpPr/>
            <p:nvPr/>
          </p:nvSpPr>
          <p:spPr>
            <a:xfrm rot="18003624">
              <a:off x="7000830" y="2049346"/>
              <a:ext cx="246915" cy="302408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2" name="カギ線コネクタ 34"/>
            <p:cNvCxnSpPr/>
            <p:nvPr/>
          </p:nvCxnSpPr>
          <p:spPr>
            <a:xfrm flipH="1">
              <a:off x="6643924" y="222196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直角三角形 392"/>
            <p:cNvSpPr/>
            <p:nvPr/>
          </p:nvSpPr>
          <p:spPr>
            <a:xfrm rot="18003624">
              <a:off x="6994777" y="2037426"/>
              <a:ext cx="246915" cy="30240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94" name="カギ線コネクタ 34"/>
            <p:cNvCxnSpPr/>
            <p:nvPr/>
          </p:nvCxnSpPr>
          <p:spPr>
            <a:xfrm flipH="1">
              <a:off x="6637871" y="2210048"/>
              <a:ext cx="569265" cy="328665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グループ化 395"/>
          <p:cNvGrpSpPr/>
          <p:nvPr/>
        </p:nvGrpSpPr>
        <p:grpSpPr>
          <a:xfrm flipH="1">
            <a:off x="6671521" y="1728774"/>
            <a:ext cx="650536" cy="383361"/>
            <a:chOff x="5946159" y="1821503"/>
            <a:chExt cx="650536" cy="383361"/>
          </a:xfrm>
        </p:grpSpPr>
        <p:cxnSp>
          <p:nvCxnSpPr>
            <p:cNvPr id="397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グループ化 398"/>
          <p:cNvGrpSpPr/>
          <p:nvPr/>
        </p:nvGrpSpPr>
        <p:grpSpPr>
          <a:xfrm>
            <a:off x="7337121" y="1741620"/>
            <a:ext cx="650536" cy="383361"/>
            <a:chOff x="5946159" y="1821503"/>
            <a:chExt cx="650536" cy="383361"/>
          </a:xfrm>
        </p:grpSpPr>
        <p:cxnSp>
          <p:nvCxnSpPr>
            <p:cNvPr id="400" name="カギ線コネクタ 34"/>
            <p:cNvCxnSpPr/>
            <p:nvPr/>
          </p:nvCxnSpPr>
          <p:spPr>
            <a:xfrm flipH="1">
              <a:off x="5952211" y="1832771"/>
              <a:ext cx="644484" cy="372093"/>
            </a:xfrm>
            <a:prstGeom prst="straightConnector1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カギ線コネクタ 34"/>
            <p:cNvCxnSpPr/>
            <p:nvPr/>
          </p:nvCxnSpPr>
          <p:spPr>
            <a:xfrm flipH="1">
              <a:off x="5946159" y="1821503"/>
              <a:ext cx="650536" cy="368266"/>
            </a:xfrm>
            <a:prstGeom prst="straightConnector1">
              <a:avLst/>
            </a:prstGeom>
            <a:ln w="76200" cap="rnd">
              <a:solidFill>
                <a:schemeClr val="bg1">
                  <a:lumMod val="75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グループ化 405"/>
          <p:cNvGrpSpPr/>
          <p:nvPr/>
        </p:nvGrpSpPr>
        <p:grpSpPr>
          <a:xfrm>
            <a:off x="2156906" y="5438964"/>
            <a:ext cx="414345" cy="461476"/>
            <a:chOff x="1332548" y="2349080"/>
            <a:chExt cx="639944" cy="712736"/>
          </a:xfrm>
        </p:grpSpPr>
        <p:grpSp>
          <p:nvGrpSpPr>
            <p:cNvPr id="407" name="グループ化 406"/>
            <p:cNvGrpSpPr/>
            <p:nvPr/>
          </p:nvGrpSpPr>
          <p:grpSpPr>
            <a:xfrm>
              <a:off x="1332548" y="2349080"/>
              <a:ext cx="536575" cy="712736"/>
              <a:chOff x="1332548" y="2349080"/>
              <a:chExt cx="536575" cy="712736"/>
            </a:xfrm>
          </p:grpSpPr>
          <p:sp>
            <p:nvSpPr>
              <p:cNvPr id="409" name="平行四辺形 408"/>
              <p:cNvSpPr/>
              <p:nvPr/>
            </p:nvSpPr>
            <p:spPr>
              <a:xfrm rot="5400000" flipH="1">
                <a:off x="1290751" y="2488640"/>
                <a:ext cx="708729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28575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0" name="平行四辺形 409"/>
              <p:cNvSpPr/>
              <p:nvPr/>
            </p:nvSpPr>
            <p:spPr>
              <a:xfrm rot="5400000" flipH="1">
                <a:off x="1298557" y="2491250"/>
                <a:ext cx="711523" cy="42960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0" cap="rnd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1" name="二等辺三角形 410"/>
              <p:cNvSpPr/>
              <p:nvPr/>
            </p:nvSpPr>
            <p:spPr>
              <a:xfrm rot="19800000">
                <a:off x="1332548" y="2633886"/>
                <a:ext cx="471977" cy="335514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8" name="二等辺三角形 407"/>
            <p:cNvSpPr/>
            <p:nvPr/>
          </p:nvSpPr>
          <p:spPr>
            <a:xfrm rot="19800000" flipV="1">
              <a:off x="1500514" y="2449388"/>
              <a:ext cx="471978" cy="335514"/>
            </a:xfrm>
            <a:prstGeom prst="triangle">
              <a:avLst>
                <a:gd name="adj" fmla="val 22257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2" name="グループ化 411"/>
          <p:cNvGrpSpPr/>
          <p:nvPr/>
        </p:nvGrpSpPr>
        <p:grpSpPr>
          <a:xfrm>
            <a:off x="1107508" y="1471890"/>
            <a:ext cx="847451" cy="835906"/>
            <a:chOff x="1403648" y="2966921"/>
            <a:chExt cx="847451" cy="835906"/>
          </a:xfrm>
        </p:grpSpPr>
        <p:sp>
          <p:nvSpPr>
            <p:cNvPr id="413" name="平行四辺形 412"/>
            <p:cNvSpPr/>
            <p:nvPr/>
          </p:nvSpPr>
          <p:spPr>
            <a:xfrm rot="16200000">
              <a:off x="1668664" y="3044203"/>
              <a:ext cx="652407" cy="51246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4" name="平行四辺形 413"/>
            <p:cNvSpPr/>
            <p:nvPr/>
          </p:nvSpPr>
          <p:spPr>
            <a:xfrm rot="1800000">
              <a:off x="1418481" y="3462434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5" name="平行四辺形 414"/>
            <p:cNvSpPr/>
            <p:nvPr/>
          </p:nvSpPr>
          <p:spPr>
            <a:xfrm rot="1800000">
              <a:off x="1403648" y="3447463"/>
              <a:ext cx="789844" cy="3403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平行四辺形 415"/>
            <p:cNvSpPr/>
            <p:nvPr/>
          </p:nvSpPr>
          <p:spPr>
            <a:xfrm rot="16200000">
              <a:off x="1646067" y="3038039"/>
              <a:ext cx="650737" cy="508502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平行四辺形 416"/>
            <p:cNvSpPr/>
            <p:nvPr/>
          </p:nvSpPr>
          <p:spPr>
            <a:xfrm rot="16200000">
              <a:off x="1670875" y="3049770"/>
              <a:ext cx="602960" cy="485190"/>
            </a:xfrm>
            <a:prstGeom prst="parallelogram">
              <a:avLst>
                <a:gd name="adj" fmla="val 56906"/>
              </a:avLst>
            </a:prstGeom>
            <a:solidFill>
              <a:srgbClr val="4BD0FF"/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平行四辺形 417"/>
            <p:cNvSpPr/>
            <p:nvPr/>
          </p:nvSpPr>
          <p:spPr>
            <a:xfrm rot="1800000">
              <a:off x="1613496" y="3654395"/>
              <a:ext cx="213671" cy="599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平行四辺形 418"/>
            <p:cNvSpPr/>
            <p:nvPr/>
          </p:nvSpPr>
          <p:spPr>
            <a:xfrm rot="1800000">
              <a:off x="1619924" y="3520711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0" name="平行四辺形 419"/>
            <p:cNvSpPr/>
            <p:nvPr/>
          </p:nvSpPr>
          <p:spPr>
            <a:xfrm rot="1800000">
              <a:off x="1642966" y="3521559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1" name="平行四辺形 420"/>
            <p:cNvSpPr/>
            <p:nvPr/>
          </p:nvSpPr>
          <p:spPr>
            <a:xfrm rot="1800000">
              <a:off x="1567469" y="3550990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2" name="平行四辺形 421"/>
            <p:cNvSpPr/>
            <p:nvPr/>
          </p:nvSpPr>
          <p:spPr>
            <a:xfrm rot="1800000">
              <a:off x="1590511" y="3551838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3" name="平行四辺形 422"/>
            <p:cNvSpPr/>
            <p:nvPr/>
          </p:nvSpPr>
          <p:spPr>
            <a:xfrm rot="1800000">
              <a:off x="1537483" y="3564985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4" name="平行四辺形 423"/>
            <p:cNvSpPr/>
            <p:nvPr/>
          </p:nvSpPr>
          <p:spPr>
            <a:xfrm rot="1800000">
              <a:off x="1560525" y="3565833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5" name="平行四辺形 424"/>
            <p:cNvSpPr/>
            <p:nvPr/>
          </p:nvSpPr>
          <p:spPr>
            <a:xfrm rot="1800000">
              <a:off x="1505269" y="3597130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0" name="グループ化 669"/>
          <p:cNvGrpSpPr/>
          <p:nvPr/>
        </p:nvGrpSpPr>
        <p:grpSpPr>
          <a:xfrm>
            <a:off x="4471459" y="1917104"/>
            <a:ext cx="1787219" cy="1070795"/>
            <a:chOff x="5997437" y="1203725"/>
            <a:chExt cx="1349273" cy="795878"/>
          </a:xfrm>
          <a:solidFill>
            <a:schemeClr val="bg1">
              <a:lumMod val="50000"/>
            </a:schemeClr>
          </a:solidFill>
        </p:grpSpPr>
        <p:sp>
          <p:nvSpPr>
            <p:cNvPr id="671" name="平行四辺形 670"/>
            <p:cNvSpPr/>
            <p:nvPr/>
          </p:nvSpPr>
          <p:spPr>
            <a:xfrm rot="1800000">
              <a:off x="5997439" y="1232578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平行四辺形 671"/>
            <p:cNvSpPr/>
            <p:nvPr/>
          </p:nvSpPr>
          <p:spPr>
            <a:xfrm rot="1800000">
              <a:off x="5997437" y="1203725"/>
              <a:ext cx="1349271" cy="767025"/>
            </a:xfrm>
            <a:prstGeom prst="parallelogram">
              <a:avLst>
                <a:gd name="adj" fmla="val 56906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3" name="グループ化 672"/>
          <p:cNvGrpSpPr/>
          <p:nvPr/>
        </p:nvGrpSpPr>
        <p:grpSpPr>
          <a:xfrm flipH="1">
            <a:off x="4989808" y="1758507"/>
            <a:ext cx="826735" cy="948539"/>
            <a:chOff x="6743101" y="4654057"/>
            <a:chExt cx="826735" cy="948539"/>
          </a:xfrm>
        </p:grpSpPr>
        <p:sp>
          <p:nvSpPr>
            <p:cNvPr id="674" name="平行四辺形 673"/>
            <p:cNvSpPr/>
            <p:nvPr/>
          </p:nvSpPr>
          <p:spPr>
            <a:xfrm rot="1800000">
              <a:off x="6757933" y="5412076"/>
              <a:ext cx="723727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平行四辺形 674"/>
            <p:cNvSpPr/>
            <p:nvPr/>
          </p:nvSpPr>
          <p:spPr>
            <a:xfrm rot="1800000">
              <a:off x="6743101" y="5397105"/>
              <a:ext cx="723726" cy="19052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平行四辺形 675"/>
            <p:cNvSpPr/>
            <p:nvPr/>
          </p:nvSpPr>
          <p:spPr>
            <a:xfrm rot="1800000">
              <a:off x="6860221" y="5443784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7" name="平行四辺形 676"/>
            <p:cNvSpPr/>
            <p:nvPr/>
          </p:nvSpPr>
          <p:spPr>
            <a:xfrm rot="1800000">
              <a:off x="6883263" y="5444632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平行四辺形 677"/>
            <p:cNvSpPr/>
            <p:nvPr/>
          </p:nvSpPr>
          <p:spPr>
            <a:xfrm rot="1800000">
              <a:off x="6807766" y="5474063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9" name="平行四辺形 678"/>
            <p:cNvSpPr/>
            <p:nvPr/>
          </p:nvSpPr>
          <p:spPr>
            <a:xfrm rot="1800000">
              <a:off x="6830808" y="5474911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0" name="平行四辺形 679"/>
            <p:cNvSpPr/>
            <p:nvPr/>
          </p:nvSpPr>
          <p:spPr>
            <a:xfrm rot="1800000">
              <a:off x="6777780" y="5488058"/>
              <a:ext cx="607020" cy="457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1" name="平行四辺形 680"/>
            <p:cNvSpPr/>
            <p:nvPr/>
          </p:nvSpPr>
          <p:spPr>
            <a:xfrm rot="1800000">
              <a:off x="6800822" y="5488906"/>
              <a:ext cx="590400" cy="252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2" name="グループ化 681"/>
            <p:cNvGrpSpPr/>
            <p:nvPr/>
          </p:nvGrpSpPr>
          <p:grpSpPr>
            <a:xfrm>
              <a:off x="7010459" y="4654057"/>
              <a:ext cx="559377" cy="781378"/>
              <a:chOff x="7010459" y="4654057"/>
              <a:chExt cx="559377" cy="781378"/>
            </a:xfrm>
          </p:grpSpPr>
          <p:grpSp>
            <p:nvGrpSpPr>
              <p:cNvPr id="683" name="グループ化 682"/>
              <p:cNvGrpSpPr/>
              <p:nvPr/>
            </p:nvGrpSpPr>
            <p:grpSpPr>
              <a:xfrm>
                <a:off x="7221653" y="5288913"/>
                <a:ext cx="186158" cy="146522"/>
                <a:chOff x="1505522" y="2099617"/>
                <a:chExt cx="848809" cy="668082"/>
              </a:xfrm>
            </p:grpSpPr>
            <p:sp>
              <p:nvSpPr>
                <p:cNvPr id="691" name="平行四辺形 690"/>
                <p:cNvSpPr/>
                <p:nvPr/>
              </p:nvSpPr>
              <p:spPr>
                <a:xfrm rot="16200000">
                  <a:off x="1489857" y="2266845"/>
                  <a:ext cx="516519" cy="48519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175" cap="rnd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2" name="平行四辺形 691"/>
                <p:cNvSpPr/>
                <p:nvPr/>
              </p:nvSpPr>
              <p:spPr>
                <a:xfrm rot="5400000" flipH="1">
                  <a:off x="1947503" y="2360871"/>
                  <a:ext cx="451703" cy="361953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75000"/>
                  </a:schemeClr>
                </a:solidFill>
                <a:ln w="3175" cap="rnd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3" name="平行四辺形 692"/>
                <p:cNvSpPr/>
                <p:nvPr/>
              </p:nvSpPr>
              <p:spPr>
                <a:xfrm rot="1800000">
                  <a:off x="1551726" y="2099617"/>
                  <a:ext cx="760983" cy="367107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84" name="平行四辺形 683"/>
              <p:cNvSpPr/>
              <p:nvPr/>
            </p:nvSpPr>
            <p:spPr>
              <a:xfrm rot="16200000">
                <a:off x="7172951" y="5159132"/>
                <a:ext cx="307064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5" name="平行四辺形 684"/>
              <p:cNvSpPr/>
              <p:nvPr/>
            </p:nvSpPr>
            <p:spPr>
              <a:xfrm rot="16200000">
                <a:off x="7154224" y="5161912"/>
                <a:ext cx="306278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86" name="グループ化 685"/>
              <p:cNvGrpSpPr/>
              <p:nvPr/>
            </p:nvGrpSpPr>
            <p:grpSpPr>
              <a:xfrm>
                <a:off x="7010459" y="4654057"/>
                <a:ext cx="559377" cy="743275"/>
                <a:chOff x="7010459" y="4654057"/>
                <a:chExt cx="559377" cy="743275"/>
              </a:xfrm>
            </p:grpSpPr>
            <p:sp>
              <p:nvSpPr>
                <p:cNvPr id="687" name="平行四辺形 686"/>
                <p:cNvSpPr/>
                <p:nvPr/>
              </p:nvSpPr>
              <p:spPr>
                <a:xfrm rot="16200000">
                  <a:off x="6929598" y="4757095"/>
                  <a:ext cx="740221" cy="54025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 w="38100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8" name="平行四辺形 687"/>
                <p:cNvSpPr/>
                <p:nvPr/>
              </p:nvSpPr>
              <p:spPr>
                <a:xfrm rot="16200000">
                  <a:off x="6909336" y="4755180"/>
                  <a:ext cx="738326" cy="536080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9" name="平行四辺形 688"/>
                <p:cNvSpPr/>
                <p:nvPr/>
              </p:nvSpPr>
              <p:spPr>
                <a:xfrm rot="16200000">
                  <a:off x="6962834" y="4729548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90" name="平行四辺形 689"/>
                <p:cNvSpPr/>
                <p:nvPr/>
              </p:nvSpPr>
              <p:spPr>
                <a:xfrm rot="16200000">
                  <a:off x="6966591" y="4735239"/>
                  <a:ext cx="626481" cy="522214"/>
                </a:xfrm>
                <a:prstGeom prst="parallelogram">
                  <a:avLst>
                    <a:gd name="adj" fmla="val 56906"/>
                  </a:avLst>
                </a:prstGeom>
                <a:solidFill>
                  <a:srgbClr val="4BD0FF"/>
                </a:solidFill>
                <a:ln w="3175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" name="グループ化 34"/>
          <p:cNvGrpSpPr/>
          <p:nvPr/>
        </p:nvGrpSpPr>
        <p:grpSpPr>
          <a:xfrm>
            <a:off x="5319400" y="2201992"/>
            <a:ext cx="739820" cy="922913"/>
            <a:chOff x="5319400" y="2201992"/>
            <a:chExt cx="739820" cy="922913"/>
          </a:xfrm>
        </p:grpSpPr>
        <p:sp>
          <p:nvSpPr>
            <p:cNvPr id="705" name="フリーフォーム 704"/>
            <p:cNvSpPr/>
            <p:nvPr/>
          </p:nvSpPr>
          <p:spPr>
            <a:xfrm flipH="1">
              <a:off x="5433826" y="2634758"/>
              <a:ext cx="7426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フリーフォーム 705"/>
            <p:cNvSpPr/>
            <p:nvPr/>
          </p:nvSpPr>
          <p:spPr>
            <a:xfrm rot="4777286" flipH="1">
              <a:off x="5333398" y="264221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フリーフォーム 706"/>
            <p:cNvSpPr/>
            <p:nvPr/>
          </p:nvSpPr>
          <p:spPr>
            <a:xfrm rot="3923128" flipH="1">
              <a:off x="5303131" y="2637784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8" name="フリーフォーム 707"/>
            <p:cNvSpPr/>
            <p:nvPr/>
          </p:nvSpPr>
          <p:spPr>
            <a:xfrm rot="3857850" flipH="1">
              <a:off x="5295494" y="2660615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9" name="フリーフォーム 708"/>
            <p:cNvSpPr/>
            <p:nvPr/>
          </p:nvSpPr>
          <p:spPr>
            <a:xfrm rot="3506322" flipH="1">
              <a:off x="5293168" y="2681333"/>
              <a:ext cx="119182" cy="66717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0" name="円/楕円 709"/>
            <p:cNvSpPr/>
            <p:nvPr/>
          </p:nvSpPr>
          <p:spPr>
            <a:xfrm flipH="1">
              <a:off x="5392989" y="2706630"/>
              <a:ext cx="48263" cy="482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1" name="フリーフォーム 710"/>
            <p:cNvSpPr/>
            <p:nvPr/>
          </p:nvSpPr>
          <p:spPr>
            <a:xfrm rot="7826821" flipH="1">
              <a:off x="5407026" y="2671336"/>
              <a:ext cx="65425" cy="45719"/>
            </a:xfrm>
            <a:custGeom>
              <a:avLst/>
              <a:gdLst>
                <a:gd name="connsiteX0" fmla="*/ 7426 w 7426"/>
                <a:gd name="connsiteY0" fmla="*/ 66717 h 66717"/>
                <a:gd name="connsiteX1" fmla="*/ 282 w 7426"/>
                <a:gd name="connsiteY1" fmla="*/ 42 h 66717"/>
                <a:gd name="connsiteX2" fmla="*/ 7426 w 7426"/>
                <a:gd name="connsiteY2" fmla="*/ 66717 h 6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" h="66717">
                  <a:moveTo>
                    <a:pt x="7426" y="66717"/>
                  </a:moveTo>
                  <a:cubicBezTo>
                    <a:pt x="7426" y="66717"/>
                    <a:pt x="-1702" y="-1942"/>
                    <a:pt x="282" y="42"/>
                  </a:cubicBezTo>
                  <a:cubicBezTo>
                    <a:pt x="2266" y="2026"/>
                    <a:pt x="7426" y="66717"/>
                    <a:pt x="7426" y="6671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58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6" name="フリーフォーム 695"/>
            <p:cNvSpPr/>
            <p:nvPr/>
          </p:nvSpPr>
          <p:spPr>
            <a:xfrm flipH="1">
              <a:off x="5720735" y="2223640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7" name="フリーフォーム 696"/>
            <p:cNvSpPr/>
            <p:nvPr/>
          </p:nvSpPr>
          <p:spPr>
            <a:xfrm flipH="1">
              <a:off x="5421239" y="2563720"/>
              <a:ext cx="384844" cy="356451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 697"/>
            <p:cNvSpPr/>
            <p:nvPr/>
          </p:nvSpPr>
          <p:spPr>
            <a:xfrm flipH="1">
              <a:off x="5707659" y="2513856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円/楕円 698"/>
            <p:cNvSpPr/>
            <p:nvPr/>
          </p:nvSpPr>
          <p:spPr>
            <a:xfrm rot="2458621" flipH="1">
              <a:off x="5639261" y="2537177"/>
              <a:ext cx="129629" cy="240034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0" name="フリーフォーム 699"/>
            <p:cNvSpPr/>
            <p:nvPr/>
          </p:nvSpPr>
          <p:spPr>
            <a:xfrm flipH="1">
              <a:off x="5533531" y="2506412"/>
              <a:ext cx="127384" cy="72794"/>
            </a:xfrm>
            <a:custGeom>
              <a:avLst/>
              <a:gdLst>
                <a:gd name="connsiteX0" fmla="*/ 349 w 386203"/>
                <a:gd name="connsiteY0" fmla="*/ 178909 h 220696"/>
                <a:gd name="connsiteX1" fmla="*/ 109886 w 386203"/>
                <a:gd name="connsiteY1" fmla="*/ 47941 h 220696"/>
                <a:gd name="connsiteX2" fmla="*/ 267049 w 386203"/>
                <a:gd name="connsiteY2" fmla="*/ 316 h 220696"/>
                <a:gd name="connsiteX3" fmla="*/ 209899 w 386203"/>
                <a:gd name="connsiteY3" fmla="*/ 26509 h 220696"/>
                <a:gd name="connsiteX4" fmla="*/ 352774 w 386203"/>
                <a:gd name="connsiteY4" fmla="*/ 12222 h 220696"/>
                <a:gd name="connsiteX5" fmla="*/ 238474 w 386203"/>
                <a:gd name="connsiteY5" fmla="*/ 52703 h 220696"/>
                <a:gd name="connsiteX6" fmla="*/ 386111 w 386203"/>
                <a:gd name="connsiteY6" fmla="*/ 40797 h 220696"/>
                <a:gd name="connsiteX7" fmla="*/ 259905 w 386203"/>
                <a:gd name="connsiteY7" fmla="*/ 93184 h 220696"/>
                <a:gd name="connsiteX8" fmla="*/ 214661 w 386203"/>
                <a:gd name="connsiteY8" fmla="*/ 145572 h 220696"/>
                <a:gd name="connsiteX9" fmla="*/ 336105 w 386203"/>
                <a:gd name="connsiteY9" fmla="*/ 133666 h 220696"/>
                <a:gd name="connsiteX10" fmla="*/ 257524 w 386203"/>
                <a:gd name="connsiteY10" fmla="*/ 167003 h 220696"/>
                <a:gd name="connsiteX11" fmla="*/ 178942 w 386203"/>
                <a:gd name="connsiteY11" fmla="*/ 193197 h 220696"/>
                <a:gd name="connsiteX12" fmla="*/ 133699 w 386203"/>
                <a:gd name="connsiteY12" fmla="*/ 202722 h 220696"/>
                <a:gd name="connsiteX13" fmla="*/ 76549 w 386203"/>
                <a:gd name="connsiteY13" fmla="*/ 219391 h 220696"/>
                <a:gd name="connsiteX14" fmla="*/ 349 w 386203"/>
                <a:gd name="connsiteY14" fmla="*/ 178909 h 220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203" h="220696">
                  <a:moveTo>
                    <a:pt x="349" y="178909"/>
                  </a:moveTo>
                  <a:cubicBezTo>
                    <a:pt x="5905" y="150334"/>
                    <a:pt x="65436" y="77706"/>
                    <a:pt x="109886" y="47941"/>
                  </a:cubicBezTo>
                  <a:cubicBezTo>
                    <a:pt x="154336" y="18176"/>
                    <a:pt x="250380" y="3888"/>
                    <a:pt x="267049" y="316"/>
                  </a:cubicBezTo>
                  <a:cubicBezTo>
                    <a:pt x="283718" y="-3256"/>
                    <a:pt x="195612" y="24525"/>
                    <a:pt x="209899" y="26509"/>
                  </a:cubicBezTo>
                  <a:cubicBezTo>
                    <a:pt x="224186" y="28493"/>
                    <a:pt x="348012" y="7856"/>
                    <a:pt x="352774" y="12222"/>
                  </a:cubicBezTo>
                  <a:cubicBezTo>
                    <a:pt x="357536" y="16588"/>
                    <a:pt x="232918" y="47941"/>
                    <a:pt x="238474" y="52703"/>
                  </a:cubicBezTo>
                  <a:cubicBezTo>
                    <a:pt x="244030" y="57465"/>
                    <a:pt x="382539" y="34050"/>
                    <a:pt x="386111" y="40797"/>
                  </a:cubicBezTo>
                  <a:cubicBezTo>
                    <a:pt x="389683" y="47544"/>
                    <a:pt x="288480" y="75722"/>
                    <a:pt x="259905" y="93184"/>
                  </a:cubicBezTo>
                  <a:cubicBezTo>
                    <a:pt x="231330" y="110646"/>
                    <a:pt x="201961" y="138825"/>
                    <a:pt x="214661" y="145572"/>
                  </a:cubicBezTo>
                  <a:cubicBezTo>
                    <a:pt x="227361" y="152319"/>
                    <a:pt x="328961" y="130094"/>
                    <a:pt x="336105" y="133666"/>
                  </a:cubicBezTo>
                  <a:cubicBezTo>
                    <a:pt x="343249" y="137238"/>
                    <a:pt x="283718" y="157081"/>
                    <a:pt x="257524" y="167003"/>
                  </a:cubicBezTo>
                  <a:cubicBezTo>
                    <a:pt x="231330" y="176925"/>
                    <a:pt x="199580" y="187244"/>
                    <a:pt x="178942" y="193197"/>
                  </a:cubicBezTo>
                  <a:cubicBezTo>
                    <a:pt x="158304" y="199150"/>
                    <a:pt x="150765" y="198356"/>
                    <a:pt x="133699" y="202722"/>
                  </a:cubicBezTo>
                  <a:cubicBezTo>
                    <a:pt x="116633" y="207088"/>
                    <a:pt x="95996" y="225741"/>
                    <a:pt x="76549" y="219391"/>
                  </a:cubicBezTo>
                  <a:cubicBezTo>
                    <a:pt x="57102" y="213041"/>
                    <a:pt x="-5207" y="207484"/>
                    <a:pt x="349" y="17890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1" name="フリーフォーム 700"/>
            <p:cNvSpPr/>
            <p:nvPr/>
          </p:nvSpPr>
          <p:spPr>
            <a:xfrm flipH="1">
              <a:off x="5661843" y="2555520"/>
              <a:ext cx="57307" cy="68988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2" name="フリーフォーム 701"/>
            <p:cNvSpPr/>
            <p:nvPr/>
          </p:nvSpPr>
          <p:spPr>
            <a:xfrm flipH="1">
              <a:off x="5724132" y="2201992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rgbClr val="7A6248"/>
            </a:solidFill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3" name="フリーフォーム 702"/>
            <p:cNvSpPr/>
            <p:nvPr/>
          </p:nvSpPr>
          <p:spPr>
            <a:xfrm rot="18704418" flipH="1">
              <a:off x="5760049" y="2415420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フリーフォーム 703"/>
            <p:cNvSpPr/>
            <p:nvPr/>
          </p:nvSpPr>
          <p:spPr>
            <a:xfrm rot="20733585">
              <a:off x="5743080" y="2258314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rgbClr val="7A62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6" name="図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646" y="3250509"/>
            <a:ext cx="447675" cy="266700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316" y="3648826"/>
            <a:ext cx="590550" cy="228600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58" y="3248390"/>
            <a:ext cx="990600" cy="247650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45" y="2471596"/>
            <a:ext cx="742950" cy="180975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2804" y="5265615"/>
            <a:ext cx="647700" cy="209550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6837" y="818463"/>
            <a:ext cx="962025" cy="171450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9879" y="3284984"/>
            <a:ext cx="571500" cy="209550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4476" y="5710165"/>
            <a:ext cx="295275" cy="16192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8779" y="5706303"/>
            <a:ext cx="533400" cy="209550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959" y="4938430"/>
            <a:ext cx="361950" cy="16192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71375" y="4924555"/>
            <a:ext cx="314325" cy="171450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082" y="4477494"/>
            <a:ext cx="609600" cy="219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8275" y="1201443"/>
            <a:ext cx="504825" cy="228600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7560" y="2033444"/>
            <a:ext cx="504825" cy="219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7620" y="6096997"/>
            <a:ext cx="371475" cy="228600"/>
          </a:xfrm>
          <a:prstGeom prst="rect">
            <a:avLst/>
          </a:prstGeom>
        </p:spPr>
      </p:pic>
      <p:grpSp>
        <p:nvGrpSpPr>
          <p:cNvPr id="12" name="グループ化 11"/>
          <p:cNvGrpSpPr/>
          <p:nvPr/>
        </p:nvGrpSpPr>
        <p:grpSpPr>
          <a:xfrm>
            <a:off x="2700063" y="390903"/>
            <a:ext cx="848810" cy="1194497"/>
            <a:chOff x="2700063" y="390903"/>
            <a:chExt cx="848810" cy="1194497"/>
          </a:xfrm>
        </p:grpSpPr>
        <p:sp>
          <p:nvSpPr>
            <p:cNvPr id="383" name="平行四辺形 382"/>
            <p:cNvSpPr/>
            <p:nvPr/>
          </p:nvSpPr>
          <p:spPr>
            <a:xfrm rot="16200000">
              <a:off x="2421305" y="821224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5" name="平行四辺形 384"/>
            <p:cNvSpPr/>
            <p:nvPr/>
          </p:nvSpPr>
          <p:spPr>
            <a:xfrm rot="5400000" flipH="1">
              <a:off x="2878838" y="915365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7" name="平行四辺形 386"/>
            <p:cNvSpPr/>
            <p:nvPr/>
          </p:nvSpPr>
          <p:spPr>
            <a:xfrm rot="1800000">
              <a:off x="2746267" y="390903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8" name="直線コネクタ 387"/>
            <p:cNvCxnSpPr/>
            <p:nvPr/>
          </p:nvCxnSpPr>
          <p:spPr>
            <a:xfrm>
              <a:off x="2719559" y="58362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2719559" y="6154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2719559" y="64735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直線コネクタ 401"/>
            <p:cNvCxnSpPr/>
            <p:nvPr/>
          </p:nvCxnSpPr>
          <p:spPr>
            <a:xfrm>
              <a:off x="2719559" y="71109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直線コネクタ 402"/>
            <p:cNvCxnSpPr/>
            <p:nvPr/>
          </p:nvCxnSpPr>
          <p:spPr>
            <a:xfrm>
              <a:off x="2719559" y="74295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線コネクタ 403"/>
            <p:cNvCxnSpPr/>
            <p:nvPr/>
          </p:nvCxnSpPr>
          <p:spPr>
            <a:xfrm>
              <a:off x="2719559" y="774825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2719559" y="80669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/>
            <p:nvPr/>
          </p:nvCxnSpPr>
          <p:spPr>
            <a:xfrm>
              <a:off x="2719559" y="67922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cxnSpLocks noChangeAspect="1"/>
            </p:cNvCxnSpPr>
            <p:nvPr/>
          </p:nvCxnSpPr>
          <p:spPr>
            <a:xfrm>
              <a:off x="2965927" y="72596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線コネクタ 482"/>
            <p:cNvCxnSpPr>
              <a:cxnSpLocks noChangeAspect="1"/>
            </p:cNvCxnSpPr>
            <p:nvPr/>
          </p:nvCxnSpPr>
          <p:spPr>
            <a:xfrm>
              <a:off x="2965927" y="7578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線コネクタ 483"/>
            <p:cNvCxnSpPr>
              <a:cxnSpLocks noChangeAspect="1"/>
            </p:cNvCxnSpPr>
            <p:nvPr/>
          </p:nvCxnSpPr>
          <p:spPr>
            <a:xfrm>
              <a:off x="2965927" y="7896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>
              <a:cxnSpLocks noChangeAspect="1"/>
            </p:cNvCxnSpPr>
            <p:nvPr/>
          </p:nvCxnSpPr>
          <p:spPr>
            <a:xfrm>
              <a:off x="2965927" y="85342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>
              <a:cxnSpLocks noChangeAspect="1"/>
            </p:cNvCxnSpPr>
            <p:nvPr/>
          </p:nvCxnSpPr>
          <p:spPr>
            <a:xfrm>
              <a:off x="2965927" y="88529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>
              <a:cxnSpLocks noChangeAspect="1"/>
            </p:cNvCxnSpPr>
            <p:nvPr/>
          </p:nvCxnSpPr>
          <p:spPr>
            <a:xfrm>
              <a:off x="2965927" y="917162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>
              <a:cxnSpLocks noChangeAspect="1"/>
            </p:cNvCxnSpPr>
            <p:nvPr/>
          </p:nvCxnSpPr>
          <p:spPr>
            <a:xfrm>
              <a:off x="2965927" y="94902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/>
            <p:cNvCxnSpPr>
              <a:cxnSpLocks noChangeAspect="1"/>
            </p:cNvCxnSpPr>
            <p:nvPr/>
          </p:nvCxnSpPr>
          <p:spPr>
            <a:xfrm>
              <a:off x="2965927" y="82156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平行四辺形 492"/>
            <p:cNvSpPr/>
            <p:nvPr/>
          </p:nvSpPr>
          <p:spPr>
            <a:xfrm rot="5400000" flipH="1">
              <a:off x="2513932" y="993745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4" name="平行四辺形 493"/>
            <p:cNvSpPr/>
            <p:nvPr/>
          </p:nvSpPr>
          <p:spPr>
            <a:xfrm rot="1800000">
              <a:off x="2896622" y="625780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5" name="平行四辺形 494"/>
            <p:cNvSpPr/>
            <p:nvPr/>
          </p:nvSpPr>
          <p:spPr>
            <a:xfrm rot="5400000" flipH="1">
              <a:off x="2847572" y="1430351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6" name="平行四辺形 495"/>
            <p:cNvSpPr/>
            <p:nvPr/>
          </p:nvSpPr>
          <p:spPr>
            <a:xfrm rot="16200000">
              <a:off x="2948260" y="1015145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7" name="円/楕円 496"/>
            <p:cNvSpPr/>
            <p:nvPr/>
          </p:nvSpPr>
          <p:spPr>
            <a:xfrm>
              <a:off x="2999214" y="1058959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8" name="円/楕円 497"/>
            <p:cNvSpPr/>
            <p:nvPr/>
          </p:nvSpPr>
          <p:spPr>
            <a:xfrm>
              <a:off x="3060226" y="109253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9" name="直線コネクタ 498"/>
            <p:cNvCxnSpPr>
              <a:cxnSpLocks noChangeAspect="1"/>
            </p:cNvCxnSpPr>
            <p:nvPr/>
          </p:nvCxnSpPr>
          <p:spPr>
            <a:xfrm>
              <a:off x="2963616" y="138660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>
              <a:cxnSpLocks noChangeAspect="1"/>
            </p:cNvCxnSpPr>
            <p:nvPr/>
          </p:nvCxnSpPr>
          <p:spPr>
            <a:xfrm>
              <a:off x="2963616" y="1418466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グループ化 24"/>
          <p:cNvGrpSpPr/>
          <p:nvPr/>
        </p:nvGrpSpPr>
        <p:grpSpPr>
          <a:xfrm>
            <a:off x="3402101" y="754278"/>
            <a:ext cx="848810" cy="1194497"/>
            <a:chOff x="3365889" y="808596"/>
            <a:chExt cx="848810" cy="1194497"/>
          </a:xfrm>
        </p:grpSpPr>
        <p:sp>
          <p:nvSpPr>
            <p:cNvPr id="317" name="平行四辺形 316"/>
            <p:cNvSpPr/>
            <p:nvPr/>
          </p:nvSpPr>
          <p:spPr>
            <a:xfrm rot="5400000" flipH="1">
              <a:off x="3450751" y="1238917"/>
              <a:ext cx="1042706" cy="485190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8" name="平行四辺形 317"/>
            <p:cNvSpPr/>
            <p:nvPr/>
          </p:nvSpPr>
          <p:spPr>
            <a:xfrm rot="16200000">
              <a:off x="3057807" y="1333058"/>
              <a:ext cx="978117" cy="361953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90000"/>
              </a:schemeClr>
            </a:solidFill>
            <a:ln w="3175" cap="rnd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平行四辺形 318"/>
            <p:cNvSpPr/>
            <p:nvPr/>
          </p:nvSpPr>
          <p:spPr>
            <a:xfrm rot="19800000" flipH="1">
              <a:off x="3407512" y="808596"/>
              <a:ext cx="760983" cy="367107"/>
            </a:xfrm>
            <a:prstGeom prst="parallelogram">
              <a:avLst>
                <a:gd name="adj" fmla="val 56906"/>
              </a:avLst>
            </a:prstGeom>
            <a:solidFill>
              <a:schemeClr val="bg2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0" name="直線コネクタ 319"/>
            <p:cNvCxnSpPr/>
            <p:nvPr/>
          </p:nvCxnSpPr>
          <p:spPr>
            <a:xfrm flipH="1">
              <a:off x="4060097" y="1001316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 flipH="1">
              <a:off x="4060097" y="10331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コネクタ 321"/>
            <p:cNvCxnSpPr/>
            <p:nvPr/>
          </p:nvCxnSpPr>
          <p:spPr>
            <a:xfrm flipH="1">
              <a:off x="4060097" y="1065050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コネクタ 322"/>
            <p:cNvCxnSpPr/>
            <p:nvPr/>
          </p:nvCxnSpPr>
          <p:spPr>
            <a:xfrm flipH="1">
              <a:off x="4060097" y="1128784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コネクタ 323"/>
            <p:cNvCxnSpPr/>
            <p:nvPr/>
          </p:nvCxnSpPr>
          <p:spPr>
            <a:xfrm flipH="1">
              <a:off x="4060097" y="1160651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 flipH="1">
              <a:off x="4060097" y="1192518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/>
            <p:nvPr/>
          </p:nvCxnSpPr>
          <p:spPr>
            <a:xfrm flipH="1">
              <a:off x="4060097" y="1224383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/>
            <p:nvPr/>
          </p:nvCxnSpPr>
          <p:spPr>
            <a:xfrm flipH="1">
              <a:off x="4060097" y="1096917"/>
              <a:ext cx="135106" cy="78714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>
              <a:cxnSpLocks noChangeAspect="1"/>
            </p:cNvCxnSpPr>
            <p:nvPr/>
          </p:nvCxnSpPr>
          <p:spPr>
            <a:xfrm flipH="1">
              <a:off x="3763462" y="1143653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>
              <a:cxnSpLocks noChangeAspect="1"/>
            </p:cNvCxnSpPr>
            <p:nvPr/>
          </p:nvCxnSpPr>
          <p:spPr>
            <a:xfrm flipH="1">
              <a:off x="3763462" y="11755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>
              <a:cxnSpLocks noChangeAspect="1"/>
            </p:cNvCxnSpPr>
            <p:nvPr/>
          </p:nvCxnSpPr>
          <p:spPr>
            <a:xfrm flipH="1">
              <a:off x="3763462" y="1207387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>
              <a:cxnSpLocks noChangeAspect="1"/>
            </p:cNvCxnSpPr>
            <p:nvPr/>
          </p:nvCxnSpPr>
          <p:spPr>
            <a:xfrm flipH="1">
              <a:off x="3763462" y="1271121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線コネクタ 331"/>
            <p:cNvCxnSpPr>
              <a:cxnSpLocks noChangeAspect="1"/>
            </p:cNvCxnSpPr>
            <p:nvPr/>
          </p:nvCxnSpPr>
          <p:spPr>
            <a:xfrm flipH="1">
              <a:off x="3763462" y="1302988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コネクタ 332"/>
            <p:cNvCxnSpPr>
              <a:cxnSpLocks noChangeAspect="1"/>
            </p:cNvCxnSpPr>
            <p:nvPr/>
          </p:nvCxnSpPr>
          <p:spPr>
            <a:xfrm flipH="1">
              <a:off x="3763462" y="1334855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線コネクタ 333"/>
            <p:cNvCxnSpPr>
              <a:cxnSpLocks noChangeAspect="1"/>
            </p:cNvCxnSpPr>
            <p:nvPr/>
          </p:nvCxnSpPr>
          <p:spPr>
            <a:xfrm flipH="1">
              <a:off x="3763462" y="1366720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>
              <a:cxnSpLocks noChangeAspect="1"/>
            </p:cNvCxnSpPr>
            <p:nvPr/>
          </p:nvCxnSpPr>
          <p:spPr>
            <a:xfrm flipH="1">
              <a:off x="3763462" y="123925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平行四辺形 335"/>
            <p:cNvSpPr/>
            <p:nvPr/>
          </p:nvSpPr>
          <p:spPr>
            <a:xfrm rot="16200000">
              <a:off x="3609755" y="1411438"/>
              <a:ext cx="791075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7" name="平行四辺形 336"/>
            <p:cNvSpPr/>
            <p:nvPr/>
          </p:nvSpPr>
          <p:spPr>
            <a:xfrm rot="19800000" flipH="1">
              <a:off x="3943536" y="1043473"/>
              <a:ext cx="74604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8" name="平行四辺形 337"/>
            <p:cNvSpPr/>
            <p:nvPr/>
          </p:nvSpPr>
          <p:spPr>
            <a:xfrm rot="16200000">
              <a:off x="3943642" y="1848044"/>
              <a:ext cx="123548" cy="45719"/>
            </a:xfrm>
            <a:prstGeom prst="parallelogram">
              <a:avLst>
                <a:gd name="adj" fmla="val 56906"/>
              </a:avLst>
            </a:prstGeom>
            <a:solidFill>
              <a:schemeClr val="bg1"/>
            </a:solidFill>
            <a:ln w="3175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平行四辺形 338"/>
            <p:cNvSpPr/>
            <p:nvPr/>
          </p:nvSpPr>
          <p:spPr>
            <a:xfrm rot="5400000" flipH="1">
              <a:off x="3753532" y="1432838"/>
              <a:ext cx="212970" cy="178358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50000"/>
              </a:schemeClr>
            </a:solidFill>
            <a:ln w="3175" cap="rnd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円/楕円 339"/>
            <p:cNvSpPr/>
            <p:nvPr/>
          </p:nvSpPr>
          <p:spPr>
            <a:xfrm flipH="1">
              <a:off x="3874591" y="1474271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1" name="円/楕円 340"/>
            <p:cNvSpPr/>
            <p:nvPr/>
          </p:nvSpPr>
          <p:spPr>
            <a:xfrm flipH="1">
              <a:off x="3813579" y="1507843"/>
              <a:ext cx="45719" cy="49451"/>
            </a:xfrm>
            <a:prstGeom prst="ellipse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2" name="直線コネクタ 341"/>
            <p:cNvCxnSpPr>
              <a:cxnSpLocks noChangeAspect="1"/>
            </p:cNvCxnSpPr>
            <p:nvPr/>
          </p:nvCxnSpPr>
          <p:spPr>
            <a:xfrm flipH="1">
              <a:off x="3765773" y="1804294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直線コネクタ 342"/>
            <p:cNvCxnSpPr>
              <a:cxnSpLocks noChangeAspect="1"/>
            </p:cNvCxnSpPr>
            <p:nvPr/>
          </p:nvCxnSpPr>
          <p:spPr>
            <a:xfrm flipH="1">
              <a:off x="3765773" y="1836159"/>
              <a:ext cx="185373" cy="108000"/>
            </a:xfrm>
            <a:prstGeom prst="line">
              <a:avLst/>
            </a:prstGeom>
            <a:ln w="12700" cap="rnd">
              <a:solidFill>
                <a:schemeClr val="bg1">
                  <a:lumMod val="6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グループ化 12"/>
          <p:cNvGrpSpPr/>
          <p:nvPr/>
        </p:nvGrpSpPr>
        <p:grpSpPr>
          <a:xfrm>
            <a:off x="4710822" y="4478130"/>
            <a:ext cx="735496" cy="578897"/>
            <a:chOff x="4710822" y="4478130"/>
            <a:chExt cx="735496" cy="578897"/>
          </a:xfrm>
        </p:grpSpPr>
        <p:sp>
          <p:nvSpPr>
            <p:cNvPr id="502" name="平行四辺形 501"/>
            <p:cNvSpPr/>
            <p:nvPr/>
          </p:nvSpPr>
          <p:spPr>
            <a:xfrm rot="5400000" flipH="1">
              <a:off x="5012326" y="4623034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平行四辺形 502"/>
            <p:cNvSpPr/>
            <p:nvPr/>
          </p:nvSpPr>
          <p:spPr>
            <a:xfrm rot="16200000">
              <a:off x="4671937" y="4704508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平行四辺形 503"/>
            <p:cNvSpPr/>
            <p:nvPr/>
          </p:nvSpPr>
          <p:spPr>
            <a:xfrm rot="19800000" flipH="1">
              <a:off x="4746887" y="4478130"/>
              <a:ext cx="659395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/>
            <p:cNvSpPr/>
            <p:nvPr/>
          </p:nvSpPr>
          <p:spPr>
            <a:xfrm rot="16200000" flipH="1">
              <a:off x="5051533" y="4847979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円/楕円 505"/>
            <p:cNvSpPr/>
            <p:nvPr/>
          </p:nvSpPr>
          <p:spPr>
            <a:xfrm rot="16200000" flipH="1">
              <a:off x="5052977" y="4920943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平行四辺形 506"/>
            <p:cNvSpPr/>
            <p:nvPr/>
          </p:nvSpPr>
          <p:spPr>
            <a:xfrm rot="5400000" flipH="1">
              <a:off x="5372184" y="46746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7" name="平行四辺形 526"/>
            <p:cNvSpPr/>
            <p:nvPr/>
          </p:nvSpPr>
          <p:spPr>
            <a:xfrm rot="5400000" flipH="1">
              <a:off x="5198763" y="477737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平行四辺形 527"/>
            <p:cNvSpPr/>
            <p:nvPr/>
          </p:nvSpPr>
          <p:spPr>
            <a:xfrm rot="5400000" flipH="1">
              <a:off x="5140956" y="48102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平行四辺形 528"/>
            <p:cNvSpPr/>
            <p:nvPr/>
          </p:nvSpPr>
          <p:spPr>
            <a:xfrm rot="5400000" flipH="1">
              <a:off x="5314377" y="470959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平行四辺形 529"/>
            <p:cNvSpPr/>
            <p:nvPr/>
          </p:nvSpPr>
          <p:spPr>
            <a:xfrm rot="5400000" flipH="1">
              <a:off x="5256570" y="4742451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平行四辺形 530"/>
            <p:cNvSpPr/>
            <p:nvPr/>
          </p:nvSpPr>
          <p:spPr>
            <a:xfrm rot="5400000" flipH="1">
              <a:off x="5370205" y="474441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平行四辺形 531"/>
            <p:cNvSpPr/>
            <p:nvPr/>
          </p:nvSpPr>
          <p:spPr>
            <a:xfrm rot="5400000" flipH="1">
              <a:off x="5196784" y="484710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3" name="平行四辺形 532"/>
            <p:cNvSpPr/>
            <p:nvPr/>
          </p:nvSpPr>
          <p:spPr>
            <a:xfrm rot="5400000" flipH="1">
              <a:off x="5138977" y="487996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4" name="平行四辺形 533"/>
            <p:cNvSpPr/>
            <p:nvPr/>
          </p:nvSpPr>
          <p:spPr>
            <a:xfrm rot="5400000" flipH="1">
              <a:off x="5312398" y="4779330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5" name="平行四辺形 534"/>
            <p:cNvSpPr/>
            <p:nvPr/>
          </p:nvSpPr>
          <p:spPr>
            <a:xfrm rot="5400000" flipH="1">
              <a:off x="5254591" y="4812187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6090878" y="4918911"/>
            <a:ext cx="735496" cy="974024"/>
            <a:chOff x="6090878" y="4918911"/>
            <a:chExt cx="735496" cy="974024"/>
          </a:xfrm>
        </p:grpSpPr>
        <p:sp>
          <p:nvSpPr>
            <p:cNvPr id="626" name="平行四辺形 625"/>
            <p:cNvSpPr/>
            <p:nvPr/>
          </p:nvSpPr>
          <p:spPr>
            <a:xfrm rot="5400000" flipH="1">
              <a:off x="6392382" y="5458942"/>
              <a:ext cx="447566" cy="420419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 cap="rnd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7" name="平行四辺形 626"/>
            <p:cNvSpPr/>
            <p:nvPr/>
          </p:nvSpPr>
          <p:spPr>
            <a:xfrm rot="16200000">
              <a:off x="6051993" y="5540416"/>
              <a:ext cx="391403" cy="31363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65000"/>
                <a:lumOff val="35000"/>
              </a:schemeClr>
            </a:solidFill>
            <a:ln w="3175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8" name="平行四辺形 627"/>
            <p:cNvSpPr/>
            <p:nvPr/>
          </p:nvSpPr>
          <p:spPr>
            <a:xfrm rot="19800000" flipH="1">
              <a:off x="6126944" y="5314038"/>
              <a:ext cx="659394" cy="318100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9" name="円/楕円 628"/>
            <p:cNvSpPr/>
            <p:nvPr/>
          </p:nvSpPr>
          <p:spPr>
            <a:xfrm rot="16200000" flipH="1">
              <a:off x="6431590" y="5683887"/>
              <a:ext cx="72964" cy="64124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0" name="円/楕円 629"/>
            <p:cNvSpPr/>
            <p:nvPr/>
          </p:nvSpPr>
          <p:spPr>
            <a:xfrm rot="16200000" flipH="1">
              <a:off x="6433033" y="5756851"/>
              <a:ext cx="72964" cy="64124"/>
            </a:xfrm>
            <a:prstGeom prst="ellipse">
              <a:avLst/>
            </a:prstGeom>
            <a:solidFill>
              <a:srgbClr val="A6D87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1" name="平行四辺形 630"/>
            <p:cNvSpPr/>
            <p:nvPr/>
          </p:nvSpPr>
          <p:spPr>
            <a:xfrm rot="5400000" flipH="1">
              <a:off x="6752240" y="551058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2" name="平行四辺形 631"/>
            <p:cNvSpPr/>
            <p:nvPr/>
          </p:nvSpPr>
          <p:spPr>
            <a:xfrm rot="5400000" flipH="1">
              <a:off x="6578819" y="561327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3" name="平行四辺形 632"/>
            <p:cNvSpPr/>
            <p:nvPr/>
          </p:nvSpPr>
          <p:spPr>
            <a:xfrm rot="5400000" flipH="1">
              <a:off x="6521012" y="56461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平行四辺形 633"/>
            <p:cNvSpPr/>
            <p:nvPr/>
          </p:nvSpPr>
          <p:spPr>
            <a:xfrm rot="5400000" flipH="1">
              <a:off x="6694433" y="5545502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平行四辺形 634"/>
            <p:cNvSpPr/>
            <p:nvPr/>
          </p:nvSpPr>
          <p:spPr>
            <a:xfrm rot="5400000" flipH="1">
              <a:off x="6636626" y="5578359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6" name="平行四辺形 635"/>
            <p:cNvSpPr/>
            <p:nvPr/>
          </p:nvSpPr>
          <p:spPr>
            <a:xfrm rot="5400000" flipH="1">
              <a:off x="6750261" y="558031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7" name="平行四辺形 636"/>
            <p:cNvSpPr/>
            <p:nvPr/>
          </p:nvSpPr>
          <p:spPr>
            <a:xfrm rot="5400000" flipH="1">
              <a:off x="6576840" y="5683016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8" name="平行四辺形 637"/>
            <p:cNvSpPr/>
            <p:nvPr/>
          </p:nvSpPr>
          <p:spPr>
            <a:xfrm rot="5400000" flipH="1">
              <a:off x="6519033" y="5715874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9" name="平行四辺形 638"/>
            <p:cNvSpPr/>
            <p:nvPr/>
          </p:nvSpPr>
          <p:spPr>
            <a:xfrm rot="5400000" flipH="1">
              <a:off x="6692454" y="5615238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0" name="平行四辺形 639"/>
            <p:cNvSpPr/>
            <p:nvPr/>
          </p:nvSpPr>
          <p:spPr>
            <a:xfrm rot="5400000" flipH="1">
              <a:off x="6634647" y="5648095"/>
              <a:ext cx="63094" cy="39616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85000"/>
                <a:lumOff val="15000"/>
              </a:schemeClr>
            </a:solidFill>
            <a:ln w="3175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ドーナツ 622"/>
            <p:cNvSpPr/>
            <p:nvPr/>
          </p:nvSpPr>
          <p:spPr>
            <a:xfrm flipH="1">
              <a:off x="6285762" y="4918911"/>
              <a:ext cx="190729" cy="190729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24" name="パイ 623"/>
            <p:cNvSpPr/>
            <p:nvPr/>
          </p:nvSpPr>
          <p:spPr>
            <a:xfrm rot="2952758" flipH="1">
              <a:off x="6248333" y="4919444"/>
              <a:ext cx="249581" cy="249581"/>
            </a:xfrm>
            <a:prstGeom prst="pi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625" name="カギ線コネクタ 34"/>
            <p:cNvCxnSpPr/>
            <p:nvPr/>
          </p:nvCxnSpPr>
          <p:spPr>
            <a:xfrm>
              <a:off x="6376426" y="5078631"/>
              <a:ext cx="124046" cy="483289"/>
            </a:xfrm>
            <a:prstGeom prst="straightConnector1">
              <a:avLst/>
            </a:prstGeom>
            <a:ln w="41275" cap="rnd">
              <a:solidFill>
                <a:schemeClr val="bg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9" name="テキスト ボックス 668"/>
          <p:cNvSpPr txBox="1"/>
          <p:nvPr/>
        </p:nvSpPr>
        <p:spPr>
          <a:xfrm>
            <a:off x="6550695" y="358769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chemeClr val="bg1">
                    <a:lumMod val="50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bg1">
                  <a:lumMod val="50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sp>
        <p:nvSpPr>
          <p:cNvPr id="668" name="テキスト ボックス 667"/>
          <p:cNvSpPr txBox="1"/>
          <p:nvPr/>
        </p:nvSpPr>
        <p:spPr>
          <a:xfrm>
            <a:off x="6516216" y="332656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mtClean="0">
                <a:solidFill>
                  <a:schemeClr val="accent6">
                    <a:lumMod val="75000"/>
                  </a:schemeClr>
                </a:solidFill>
                <a:latin typeface="アンニャントロマン" panose="02000600000000000000" pitchFamily="2" charset="-128"/>
                <a:ea typeface="アンニャントロマン" panose="02000600000000000000" pitchFamily="2" charset="-128"/>
                <a:cs typeface="メイリオ" pitchFamily="50" charset="-128"/>
              </a:rPr>
              <a:t>コチャアイコンズ</a:t>
            </a:r>
            <a:endParaRPr kumimoji="1" lang="ja-JP" altLang="en-US" sz="2400">
              <a:solidFill>
                <a:schemeClr val="accent6">
                  <a:lumMod val="75000"/>
                </a:schemeClr>
              </a:solidFill>
              <a:latin typeface="アンニャントロマン" panose="02000600000000000000" pitchFamily="2" charset="-128"/>
              <a:ea typeface="アンニャントロマン" panose="02000600000000000000" pitchFamily="2" charset="-128"/>
              <a:cs typeface="メイリオ" pitchFamily="50" charset="-128"/>
            </a:endParaRPr>
          </a:p>
        </p:txBody>
      </p:sp>
      <p:grpSp>
        <p:nvGrpSpPr>
          <p:cNvPr id="501" name="グループ化 500"/>
          <p:cNvGrpSpPr/>
          <p:nvPr/>
        </p:nvGrpSpPr>
        <p:grpSpPr>
          <a:xfrm>
            <a:off x="539755" y="3315798"/>
            <a:ext cx="1064095" cy="1119781"/>
            <a:chOff x="766927" y="3152762"/>
            <a:chExt cx="1064095" cy="1119781"/>
          </a:xfrm>
        </p:grpSpPr>
        <p:grpSp>
          <p:nvGrpSpPr>
            <p:cNvPr id="536" name="グループ化 535"/>
            <p:cNvGrpSpPr/>
            <p:nvPr/>
          </p:nvGrpSpPr>
          <p:grpSpPr>
            <a:xfrm rot="60000">
              <a:off x="778963" y="3728183"/>
              <a:ext cx="1052059" cy="524094"/>
              <a:chOff x="3337075" y="3933812"/>
              <a:chExt cx="1052059" cy="524094"/>
            </a:xfrm>
          </p:grpSpPr>
          <p:sp>
            <p:nvSpPr>
              <p:cNvPr id="645" name="平行四辺形 644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6" name="平行四辺形 645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7" name="正方形/長方形 646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平行四辺形 647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1" name="平行四辺形 550"/>
            <p:cNvSpPr/>
            <p:nvPr/>
          </p:nvSpPr>
          <p:spPr>
            <a:xfrm rot="5400000" flipH="1">
              <a:off x="1561509" y="3757623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1" name="平行四辺形 600"/>
            <p:cNvSpPr/>
            <p:nvPr/>
          </p:nvSpPr>
          <p:spPr>
            <a:xfrm rot="16200000">
              <a:off x="799087" y="3568221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2" name="平行四辺形 601"/>
            <p:cNvSpPr/>
            <p:nvPr/>
          </p:nvSpPr>
          <p:spPr>
            <a:xfrm rot="5340000" flipH="1">
              <a:off x="1570298" y="4049838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3" name="グループ化 602"/>
            <p:cNvGrpSpPr/>
            <p:nvPr/>
          </p:nvGrpSpPr>
          <p:grpSpPr>
            <a:xfrm>
              <a:off x="1042364" y="3682217"/>
              <a:ext cx="459843" cy="275269"/>
              <a:chOff x="3365889" y="3452324"/>
              <a:chExt cx="848809" cy="480732"/>
            </a:xfrm>
          </p:grpSpPr>
          <p:sp>
            <p:nvSpPr>
              <p:cNvPr id="643" name="平行四辺形 642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平行四辺形 643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4" name="グループ化 603"/>
            <p:cNvGrpSpPr/>
            <p:nvPr/>
          </p:nvGrpSpPr>
          <p:grpSpPr>
            <a:xfrm>
              <a:off x="1316139" y="3838825"/>
              <a:ext cx="459843" cy="275269"/>
              <a:chOff x="3365889" y="3452324"/>
              <a:chExt cx="848809" cy="480732"/>
            </a:xfrm>
          </p:grpSpPr>
          <p:sp>
            <p:nvSpPr>
              <p:cNvPr id="641" name="平行四辺形 64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2" name="平行四辺形 64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5" name="グループ化 604"/>
            <p:cNvGrpSpPr/>
            <p:nvPr/>
          </p:nvGrpSpPr>
          <p:grpSpPr>
            <a:xfrm>
              <a:off x="822606" y="3413194"/>
              <a:ext cx="459843" cy="275269"/>
              <a:chOff x="3365889" y="3452324"/>
              <a:chExt cx="848809" cy="480732"/>
            </a:xfrm>
          </p:grpSpPr>
          <p:sp>
            <p:nvSpPr>
              <p:cNvPr id="621" name="平行四辺形 620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2" name="平行四辺形 621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06" name="グループ化 605"/>
            <p:cNvGrpSpPr/>
            <p:nvPr/>
          </p:nvGrpSpPr>
          <p:grpSpPr>
            <a:xfrm>
              <a:off x="1102872" y="3574446"/>
              <a:ext cx="459843" cy="275269"/>
              <a:chOff x="3365889" y="3452324"/>
              <a:chExt cx="848809" cy="480732"/>
            </a:xfrm>
          </p:grpSpPr>
          <p:sp>
            <p:nvSpPr>
              <p:cNvPr id="619" name="平行四辺形 618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0" name="平行四辺形 619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07" name="平行四辺形 606"/>
            <p:cNvSpPr/>
            <p:nvPr/>
          </p:nvSpPr>
          <p:spPr>
            <a:xfrm rot="16200000">
              <a:off x="1355154" y="3747575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8" name="平行四辺形 607"/>
            <p:cNvSpPr/>
            <p:nvPr/>
          </p:nvSpPr>
          <p:spPr>
            <a:xfrm rot="16200000">
              <a:off x="801468" y="3287298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9" name="グループ化 608"/>
            <p:cNvGrpSpPr/>
            <p:nvPr/>
          </p:nvGrpSpPr>
          <p:grpSpPr>
            <a:xfrm>
              <a:off x="1044745" y="3401294"/>
              <a:ext cx="459843" cy="275269"/>
              <a:chOff x="3365889" y="3452324"/>
              <a:chExt cx="848809" cy="480732"/>
            </a:xfrm>
          </p:grpSpPr>
          <p:sp>
            <p:nvSpPr>
              <p:cNvPr id="617" name="平行四辺形 616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8" name="平行四辺形 617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10" name="グループ化 609"/>
            <p:cNvGrpSpPr/>
            <p:nvPr/>
          </p:nvGrpSpPr>
          <p:grpSpPr>
            <a:xfrm>
              <a:off x="1318520" y="3557902"/>
              <a:ext cx="459843" cy="275269"/>
              <a:chOff x="3365889" y="3452324"/>
              <a:chExt cx="848809" cy="480732"/>
            </a:xfrm>
          </p:grpSpPr>
          <p:sp>
            <p:nvSpPr>
              <p:cNvPr id="615" name="平行四辺形 614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75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6" name="平行四辺形 615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11" name="平行四辺形 610"/>
            <p:cNvSpPr/>
            <p:nvPr/>
          </p:nvSpPr>
          <p:spPr>
            <a:xfrm rot="1804447">
              <a:off x="777445" y="3297178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平行四辺形 611"/>
            <p:cNvSpPr/>
            <p:nvPr/>
          </p:nvSpPr>
          <p:spPr>
            <a:xfrm rot="5400000" flipH="1">
              <a:off x="1559723" y="3463387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正方形/長方形 612"/>
            <p:cNvSpPr/>
            <p:nvPr/>
          </p:nvSpPr>
          <p:spPr>
            <a:xfrm>
              <a:off x="800397" y="3152762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平行四辺形 613"/>
            <p:cNvSpPr/>
            <p:nvPr/>
          </p:nvSpPr>
          <p:spPr>
            <a:xfrm rot="1790419">
              <a:off x="766927" y="3182487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9" name="グループ化 648"/>
          <p:cNvGrpSpPr/>
          <p:nvPr/>
        </p:nvGrpSpPr>
        <p:grpSpPr>
          <a:xfrm>
            <a:off x="1512927" y="3597880"/>
            <a:ext cx="1064095" cy="1119781"/>
            <a:chOff x="2626875" y="3239597"/>
            <a:chExt cx="1064095" cy="1119781"/>
          </a:xfrm>
        </p:grpSpPr>
        <p:grpSp>
          <p:nvGrpSpPr>
            <p:cNvPr id="650" name="グループ化 649"/>
            <p:cNvGrpSpPr/>
            <p:nvPr/>
          </p:nvGrpSpPr>
          <p:grpSpPr>
            <a:xfrm rot="21540000" flipH="1">
              <a:off x="2626875" y="3815018"/>
              <a:ext cx="1052059" cy="524094"/>
              <a:chOff x="3337075" y="3933812"/>
              <a:chExt cx="1052059" cy="524094"/>
            </a:xfrm>
          </p:grpSpPr>
          <p:sp>
            <p:nvSpPr>
              <p:cNvPr id="718" name="平行四辺形 717"/>
              <p:cNvSpPr/>
              <p:nvPr/>
            </p:nvSpPr>
            <p:spPr>
              <a:xfrm rot="1734465">
                <a:off x="3337075" y="4074747"/>
                <a:ext cx="1052059" cy="241289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平行四辺形 718"/>
              <p:cNvSpPr/>
              <p:nvPr/>
            </p:nvSpPr>
            <p:spPr>
              <a:xfrm rot="5400000" flipH="1">
                <a:off x="4139514" y="4235201"/>
                <a:ext cx="238155" cy="20725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0" cap="rnd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0" name="正方形/長方形 719"/>
              <p:cNvSpPr/>
              <p:nvPr/>
            </p:nvSpPr>
            <p:spPr>
              <a:xfrm>
                <a:off x="3365901" y="3933812"/>
                <a:ext cx="95625" cy="9697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1" name="平行四辺形 720"/>
              <p:cNvSpPr/>
              <p:nvPr/>
            </p:nvSpPr>
            <p:spPr>
              <a:xfrm rot="1734465">
                <a:off x="3347285" y="3948919"/>
                <a:ext cx="1029189" cy="23398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1" name="平行四辺形 650"/>
            <p:cNvSpPr/>
            <p:nvPr/>
          </p:nvSpPr>
          <p:spPr>
            <a:xfrm rot="16200000">
              <a:off x="2663221" y="3844458"/>
              <a:ext cx="233167" cy="195047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平行四辺形 651"/>
            <p:cNvSpPr/>
            <p:nvPr/>
          </p:nvSpPr>
          <p:spPr>
            <a:xfrm rot="5400000" flipH="1">
              <a:off x="3409932" y="3655056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平行四辺形 652"/>
            <p:cNvSpPr/>
            <p:nvPr/>
          </p:nvSpPr>
          <p:spPr>
            <a:xfrm rot="16260000">
              <a:off x="2649444" y="4136673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4" name="グループ化 653"/>
            <p:cNvGrpSpPr/>
            <p:nvPr/>
          </p:nvGrpSpPr>
          <p:grpSpPr>
            <a:xfrm flipH="1">
              <a:off x="2955690" y="3769052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6" name="平行四辺形 715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7" name="平行四辺形 716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5" name="平行四辺形 654"/>
            <p:cNvSpPr/>
            <p:nvPr/>
          </p:nvSpPr>
          <p:spPr>
            <a:xfrm rot="5400000" flipH="1">
              <a:off x="2872697" y="3931868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平行四辺形 655"/>
            <p:cNvSpPr/>
            <p:nvPr/>
          </p:nvSpPr>
          <p:spPr>
            <a:xfrm rot="16200000">
              <a:off x="2660882" y="3983807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57" name="グループ化 656"/>
            <p:cNvGrpSpPr/>
            <p:nvPr/>
          </p:nvGrpSpPr>
          <p:grpSpPr>
            <a:xfrm flipH="1">
              <a:off x="3175448" y="35000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4" name="平行四辺形 71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5" name="平行四辺形 71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8" name="グループ化 657"/>
            <p:cNvGrpSpPr/>
            <p:nvPr/>
          </p:nvGrpSpPr>
          <p:grpSpPr>
            <a:xfrm flipH="1">
              <a:off x="2895182" y="3661281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712" name="平行四辺形 711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3" name="平行四辺形 712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9" name="平行四辺形 658"/>
            <p:cNvSpPr/>
            <p:nvPr/>
          </p:nvSpPr>
          <p:spPr>
            <a:xfrm rot="5400000" flipH="1">
              <a:off x="2856455" y="3834410"/>
              <a:ext cx="246288" cy="207256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平行四辺形 659"/>
            <p:cNvSpPr/>
            <p:nvPr/>
          </p:nvSpPr>
          <p:spPr>
            <a:xfrm rot="5400000" flipH="1">
              <a:off x="3407551" y="3374133"/>
              <a:ext cx="248878" cy="21520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1" name="グループ化 660"/>
            <p:cNvGrpSpPr/>
            <p:nvPr/>
          </p:nvGrpSpPr>
          <p:grpSpPr>
            <a:xfrm flipH="1">
              <a:off x="2953309" y="3488129"/>
              <a:ext cx="459843" cy="275269"/>
              <a:chOff x="3365889" y="3452324"/>
              <a:chExt cx="848809" cy="480732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694" name="平行四辺形 693"/>
              <p:cNvSpPr/>
              <p:nvPr/>
            </p:nvSpPr>
            <p:spPr>
              <a:xfrm rot="16200000">
                <a:off x="3368118" y="3450095"/>
                <a:ext cx="480732" cy="485190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5" name="平行四辺形 694"/>
              <p:cNvSpPr/>
              <p:nvPr/>
            </p:nvSpPr>
            <p:spPr>
              <a:xfrm rot="5400000" flipH="1">
                <a:off x="3825764" y="3544121"/>
                <a:ext cx="415915" cy="361953"/>
              </a:xfrm>
              <a:prstGeom prst="parallelogram">
                <a:avLst>
                  <a:gd name="adj" fmla="val 56906"/>
                </a:avLst>
              </a:prstGeom>
              <a:grpFill/>
              <a:ln w="38100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62" name="平行四辺形 661"/>
            <p:cNvSpPr/>
            <p:nvPr/>
          </p:nvSpPr>
          <p:spPr>
            <a:xfrm rot="5400000" flipH="1">
              <a:off x="2870316" y="3650945"/>
              <a:ext cx="275269" cy="262852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50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3" name="平行四辺形 662"/>
            <p:cNvSpPr/>
            <p:nvPr/>
          </p:nvSpPr>
          <p:spPr>
            <a:xfrm rot="16200000">
              <a:off x="2658501" y="3702884"/>
              <a:ext cx="238155" cy="196088"/>
            </a:xfrm>
            <a:prstGeom prst="parallelogram">
              <a:avLst>
                <a:gd name="adj" fmla="val 56906"/>
              </a:avLst>
            </a:prstGeom>
            <a:solidFill>
              <a:schemeClr val="accent6">
                <a:lumMod val="75000"/>
              </a:schemeClr>
            </a:solidFill>
            <a:ln w="3810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4" name="平行四辺形 663"/>
            <p:cNvSpPr/>
            <p:nvPr/>
          </p:nvSpPr>
          <p:spPr>
            <a:xfrm rot="19795553" flipH="1">
              <a:off x="2662196" y="3384013"/>
              <a:ext cx="1018256" cy="20213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5" name="平行四辺形 664"/>
            <p:cNvSpPr/>
            <p:nvPr/>
          </p:nvSpPr>
          <p:spPr>
            <a:xfrm rot="16200000">
              <a:off x="2660019" y="3550222"/>
              <a:ext cx="238155" cy="20725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0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6" name="正方形/長方形 665"/>
            <p:cNvSpPr/>
            <p:nvPr/>
          </p:nvSpPr>
          <p:spPr>
            <a:xfrm flipH="1">
              <a:off x="3611781" y="3239597"/>
              <a:ext cx="45719" cy="6304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7" name="平行四辺形 666"/>
            <p:cNvSpPr/>
            <p:nvPr/>
          </p:nvSpPr>
          <p:spPr>
            <a:xfrm rot="19809581" flipH="1">
              <a:off x="2638911" y="3269322"/>
              <a:ext cx="1052059" cy="241289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2" name="グループ化 721"/>
          <p:cNvGrpSpPr/>
          <p:nvPr/>
        </p:nvGrpSpPr>
        <p:grpSpPr>
          <a:xfrm>
            <a:off x="3454966" y="4990455"/>
            <a:ext cx="677975" cy="1018919"/>
            <a:chOff x="3428883" y="5359440"/>
            <a:chExt cx="677975" cy="1018919"/>
          </a:xfrm>
        </p:grpSpPr>
        <p:sp>
          <p:nvSpPr>
            <p:cNvPr id="723" name="円/楕円 722"/>
            <p:cNvSpPr/>
            <p:nvPr/>
          </p:nvSpPr>
          <p:spPr>
            <a:xfrm>
              <a:off x="3430289" y="6019089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3442661" y="6012139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5" name="円/楕円 724"/>
            <p:cNvSpPr/>
            <p:nvPr/>
          </p:nvSpPr>
          <p:spPr>
            <a:xfrm>
              <a:off x="3430289" y="5836088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6" name="円/楕円 725"/>
            <p:cNvSpPr/>
            <p:nvPr/>
          </p:nvSpPr>
          <p:spPr>
            <a:xfrm>
              <a:off x="3498708" y="5878354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円/楕円 726"/>
            <p:cNvSpPr/>
            <p:nvPr/>
          </p:nvSpPr>
          <p:spPr>
            <a:xfrm>
              <a:off x="3430289" y="5780722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3442661" y="5773772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9" name="円/楕円 728"/>
            <p:cNvSpPr/>
            <p:nvPr/>
          </p:nvSpPr>
          <p:spPr>
            <a:xfrm>
              <a:off x="3430289" y="559772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円/楕円 729"/>
            <p:cNvSpPr/>
            <p:nvPr/>
          </p:nvSpPr>
          <p:spPr>
            <a:xfrm>
              <a:off x="3498708" y="5639987"/>
              <a:ext cx="539731" cy="28660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円/楕円 730"/>
            <p:cNvSpPr/>
            <p:nvPr/>
          </p:nvSpPr>
          <p:spPr>
            <a:xfrm>
              <a:off x="3430289" y="5542441"/>
              <a:ext cx="676569" cy="3592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3442661" y="5535491"/>
              <a:ext cx="651824" cy="1858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3428883" y="5533274"/>
              <a:ext cx="350409" cy="839739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4" name="円/楕円 733"/>
            <p:cNvSpPr/>
            <p:nvPr/>
          </p:nvSpPr>
          <p:spPr>
            <a:xfrm>
              <a:off x="3430289" y="5359440"/>
              <a:ext cx="676569" cy="35927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円/楕円 734"/>
            <p:cNvSpPr/>
            <p:nvPr/>
          </p:nvSpPr>
          <p:spPr>
            <a:xfrm>
              <a:off x="3498708" y="5401706"/>
              <a:ext cx="539731" cy="28660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46" name="グループ化 745"/>
          <p:cNvGrpSpPr/>
          <p:nvPr/>
        </p:nvGrpSpPr>
        <p:grpSpPr>
          <a:xfrm>
            <a:off x="6003165" y="2365154"/>
            <a:ext cx="180170" cy="109636"/>
            <a:chOff x="4559331" y="3362289"/>
            <a:chExt cx="272710" cy="196441"/>
          </a:xfrm>
        </p:grpSpPr>
        <p:sp>
          <p:nvSpPr>
            <p:cNvPr id="747" name="円/楕円 746"/>
            <p:cNvSpPr/>
            <p:nvPr/>
          </p:nvSpPr>
          <p:spPr>
            <a:xfrm>
              <a:off x="4768110" y="3489027"/>
              <a:ext cx="45719" cy="4571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平行四辺形 747"/>
            <p:cNvSpPr/>
            <p:nvPr/>
          </p:nvSpPr>
          <p:spPr>
            <a:xfrm rot="19800000" flipH="1">
              <a:off x="4760197" y="3505121"/>
              <a:ext cx="45719" cy="50996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49" name="グループ化 748"/>
            <p:cNvGrpSpPr/>
            <p:nvPr/>
          </p:nvGrpSpPr>
          <p:grpSpPr>
            <a:xfrm>
              <a:off x="4559331" y="3362289"/>
              <a:ext cx="272710" cy="196441"/>
              <a:chOff x="4556950" y="3362289"/>
              <a:chExt cx="272710" cy="196441"/>
            </a:xfrm>
          </p:grpSpPr>
          <p:sp>
            <p:nvSpPr>
              <p:cNvPr id="751" name="フリーフォーム 750"/>
              <p:cNvSpPr/>
              <p:nvPr/>
            </p:nvSpPr>
            <p:spPr>
              <a:xfrm>
                <a:off x="4556950" y="3381236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2" name="フリーフォーム 751"/>
              <p:cNvSpPr/>
              <p:nvPr/>
            </p:nvSpPr>
            <p:spPr>
              <a:xfrm>
                <a:off x="4556950" y="3362289"/>
                <a:ext cx="272710" cy="177494"/>
              </a:xfrm>
              <a:custGeom>
                <a:avLst/>
                <a:gdLst>
                  <a:gd name="connsiteX0" fmla="*/ 126969 w 272710"/>
                  <a:gd name="connsiteY0" fmla="*/ 166724 h 177494"/>
                  <a:gd name="connsiteX1" fmla="*/ 15050 w 272710"/>
                  <a:gd name="connsiteY1" fmla="*/ 95286 h 177494"/>
                  <a:gd name="connsiteX2" fmla="*/ 3144 w 272710"/>
                  <a:gd name="connsiteY2" fmla="*/ 42899 h 177494"/>
                  <a:gd name="connsiteX3" fmla="*/ 34100 w 272710"/>
                  <a:gd name="connsiteY3" fmla="*/ 9561 h 177494"/>
                  <a:gd name="connsiteX4" fmla="*/ 67438 w 272710"/>
                  <a:gd name="connsiteY4" fmla="*/ 36 h 177494"/>
                  <a:gd name="connsiteX5" fmla="*/ 153163 w 272710"/>
                  <a:gd name="connsiteY5" fmla="*/ 11942 h 177494"/>
                  <a:gd name="connsiteX6" fmla="*/ 229363 w 272710"/>
                  <a:gd name="connsiteY6" fmla="*/ 47661 h 177494"/>
                  <a:gd name="connsiteX7" fmla="*/ 272225 w 272710"/>
                  <a:gd name="connsiteY7" fmla="*/ 114336 h 177494"/>
                  <a:gd name="connsiteX8" fmla="*/ 250794 w 272710"/>
                  <a:gd name="connsiteY8" fmla="*/ 154817 h 177494"/>
                  <a:gd name="connsiteX9" fmla="*/ 224600 w 272710"/>
                  <a:gd name="connsiteY9" fmla="*/ 176249 h 177494"/>
                  <a:gd name="connsiteX10" fmla="*/ 126969 w 272710"/>
                  <a:gd name="connsiteY10" fmla="*/ 166724 h 17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10" h="177494">
                    <a:moveTo>
                      <a:pt x="126969" y="166724"/>
                    </a:moveTo>
                    <a:cubicBezTo>
                      <a:pt x="92044" y="153230"/>
                      <a:pt x="35687" y="115923"/>
                      <a:pt x="15050" y="95286"/>
                    </a:cubicBezTo>
                    <a:cubicBezTo>
                      <a:pt x="-5587" y="74649"/>
                      <a:pt x="-31" y="57186"/>
                      <a:pt x="3144" y="42899"/>
                    </a:cubicBezTo>
                    <a:cubicBezTo>
                      <a:pt x="6319" y="28612"/>
                      <a:pt x="23384" y="16705"/>
                      <a:pt x="34100" y="9561"/>
                    </a:cubicBezTo>
                    <a:cubicBezTo>
                      <a:pt x="44816" y="2417"/>
                      <a:pt x="47594" y="-361"/>
                      <a:pt x="67438" y="36"/>
                    </a:cubicBezTo>
                    <a:cubicBezTo>
                      <a:pt x="87282" y="433"/>
                      <a:pt x="126176" y="4005"/>
                      <a:pt x="153163" y="11942"/>
                    </a:cubicBezTo>
                    <a:cubicBezTo>
                      <a:pt x="180150" y="19879"/>
                      <a:pt x="209519" y="30595"/>
                      <a:pt x="229363" y="47661"/>
                    </a:cubicBezTo>
                    <a:cubicBezTo>
                      <a:pt x="249207" y="64727"/>
                      <a:pt x="268653" y="96477"/>
                      <a:pt x="272225" y="114336"/>
                    </a:cubicBezTo>
                    <a:cubicBezTo>
                      <a:pt x="275797" y="132195"/>
                      <a:pt x="258731" y="144498"/>
                      <a:pt x="250794" y="154817"/>
                    </a:cubicBezTo>
                    <a:cubicBezTo>
                      <a:pt x="242857" y="165136"/>
                      <a:pt x="244841" y="174662"/>
                      <a:pt x="224600" y="176249"/>
                    </a:cubicBezTo>
                    <a:cubicBezTo>
                      <a:pt x="204359" y="177836"/>
                      <a:pt x="161894" y="180218"/>
                      <a:pt x="126969" y="16672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3" name="フリーフォーム 752"/>
              <p:cNvSpPr/>
              <p:nvPr/>
            </p:nvSpPr>
            <p:spPr>
              <a:xfrm>
                <a:off x="4587571" y="3369286"/>
                <a:ext cx="84492" cy="26673"/>
              </a:xfrm>
              <a:custGeom>
                <a:avLst/>
                <a:gdLst>
                  <a:gd name="connsiteX0" fmla="*/ 84442 w 84492"/>
                  <a:gd name="connsiteY0" fmla="*/ 26377 h 26673"/>
                  <a:gd name="connsiteX1" fmla="*/ 15385 w 84492"/>
                  <a:gd name="connsiteY1" fmla="*/ 183 h 26673"/>
                  <a:gd name="connsiteX2" fmla="*/ 3479 w 84492"/>
                  <a:gd name="connsiteY2" fmla="*/ 14470 h 26673"/>
                  <a:gd name="connsiteX3" fmla="*/ 84442 w 84492"/>
                  <a:gd name="connsiteY3" fmla="*/ 26377 h 2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492" h="26673">
                    <a:moveTo>
                      <a:pt x="84442" y="26377"/>
                    </a:moveTo>
                    <a:cubicBezTo>
                      <a:pt x="86426" y="23996"/>
                      <a:pt x="28879" y="2167"/>
                      <a:pt x="15385" y="183"/>
                    </a:cubicBezTo>
                    <a:cubicBezTo>
                      <a:pt x="1891" y="-1801"/>
                      <a:pt x="-4459" y="12882"/>
                      <a:pt x="3479" y="14470"/>
                    </a:cubicBezTo>
                    <a:cubicBezTo>
                      <a:pt x="11417" y="16058"/>
                      <a:pt x="82458" y="28758"/>
                      <a:pt x="84442" y="26377"/>
                    </a:cubicBezTo>
                    <a:close/>
                  </a:path>
                </a:pathLst>
              </a:cu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50" name="平行四辺形 749"/>
            <p:cNvSpPr/>
            <p:nvPr/>
          </p:nvSpPr>
          <p:spPr>
            <a:xfrm rot="5400000" flipH="1">
              <a:off x="4775020" y="3510760"/>
              <a:ext cx="45719" cy="45719"/>
            </a:xfrm>
            <a:prstGeom prst="parallelogram">
              <a:avLst>
                <a:gd name="adj" fmla="val 56906"/>
              </a:avLst>
            </a:prstGeom>
            <a:solidFill>
              <a:schemeClr val="bg2">
                <a:lumMod val="75000"/>
              </a:schemeClr>
            </a:solidFill>
            <a:ln w="3175"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3" name="グループ化 842"/>
          <p:cNvGrpSpPr>
            <a:grpSpLocks noChangeAspect="1"/>
          </p:cNvGrpSpPr>
          <p:nvPr/>
        </p:nvGrpSpPr>
        <p:grpSpPr>
          <a:xfrm>
            <a:off x="2919768" y="5679466"/>
            <a:ext cx="394560" cy="732841"/>
            <a:chOff x="3035669" y="660659"/>
            <a:chExt cx="496809" cy="922754"/>
          </a:xfrm>
        </p:grpSpPr>
        <p:grpSp>
          <p:nvGrpSpPr>
            <p:cNvPr id="844" name="グループ化 843"/>
            <p:cNvGrpSpPr/>
            <p:nvPr/>
          </p:nvGrpSpPr>
          <p:grpSpPr>
            <a:xfrm>
              <a:off x="3035669" y="660659"/>
              <a:ext cx="496809" cy="922754"/>
              <a:chOff x="3035669" y="660659"/>
              <a:chExt cx="496809" cy="922754"/>
            </a:xfrm>
          </p:grpSpPr>
          <p:sp>
            <p:nvSpPr>
              <p:cNvPr id="880" name="平行四辺形 879"/>
              <p:cNvSpPr/>
              <p:nvPr/>
            </p:nvSpPr>
            <p:spPr>
              <a:xfrm rot="908422">
                <a:off x="3342071" y="688988"/>
                <a:ext cx="190407" cy="45719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1" name="正方形/長方形 880"/>
              <p:cNvSpPr/>
              <p:nvPr/>
            </p:nvSpPr>
            <p:spPr>
              <a:xfrm>
                <a:off x="3035877" y="1320494"/>
                <a:ext cx="455794" cy="14131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2" name="円/楕円 881"/>
              <p:cNvSpPr/>
              <p:nvPr/>
            </p:nvSpPr>
            <p:spPr>
              <a:xfrm>
                <a:off x="3035669" y="1348914"/>
                <a:ext cx="456211" cy="23449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円/楕円 882"/>
              <p:cNvSpPr/>
              <p:nvPr/>
            </p:nvSpPr>
            <p:spPr>
              <a:xfrm>
                <a:off x="3035669" y="1181543"/>
                <a:ext cx="456211" cy="25978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4" name="アーチ 883"/>
              <p:cNvSpPr/>
              <p:nvPr/>
            </p:nvSpPr>
            <p:spPr>
              <a:xfrm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76381"/>
                  <a:gd name="adj3" fmla="val 5747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二等辺三角形 884"/>
              <p:cNvSpPr>
                <a:spLocks/>
              </p:cNvSpPr>
              <p:nvPr/>
            </p:nvSpPr>
            <p:spPr>
              <a:xfrm>
                <a:off x="3323479" y="660659"/>
                <a:ext cx="72000" cy="18000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 w="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6" name="グループ化 885"/>
              <p:cNvGrpSpPr/>
              <p:nvPr/>
            </p:nvGrpSpPr>
            <p:grpSpPr>
              <a:xfrm>
                <a:off x="3246861" y="699065"/>
                <a:ext cx="207644" cy="673760"/>
                <a:chOff x="2650898" y="2071988"/>
                <a:chExt cx="254296" cy="905053"/>
              </a:xfrm>
            </p:grpSpPr>
            <p:sp>
              <p:nvSpPr>
                <p:cNvPr id="888" name="平行四辺形 887"/>
                <p:cNvSpPr/>
                <p:nvPr/>
              </p:nvSpPr>
              <p:spPr>
                <a:xfrm rot="17100000" flipH="1">
                  <a:off x="2321283" y="2405463"/>
                  <a:ext cx="861363" cy="202134"/>
                </a:xfrm>
                <a:prstGeom prst="parallelogram">
                  <a:avLst>
                    <a:gd name="adj" fmla="val 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9" name="平行四辺形 888"/>
                <p:cNvSpPr/>
                <p:nvPr/>
              </p:nvSpPr>
              <p:spPr>
                <a:xfrm rot="17100000" flipH="1">
                  <a:off x="2429808" y="2501655"/>
                  <a:ext cx="905053" cy="45719"/>
                </a:xfrm>
                <a:prstGeom prst="parallelogram">
                  <a:avLst>
                    <a:gd name="adj" fmla="val 56906"/>
                  </a:avLst>
                </a:prstGeom>
                <a:solidFill>
                  <a:schemeClr val="bg1">
                    <a:lumMod val="50000"/>
                  </a:schemeClr>
                </a:solidFill>
                <a:ln w="3175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87" name="アーチ 886"/>
              <p:cNvSpPr/>
              <p:nvPr/>
            </p:nvSpPr>
            <p:spPr>
              <a:xfrm flipV="1">
                <a:off x="3113364" y="1221373"/>
                <a:ext cx="300819" cy="166733"/>
              </a:xfrm>
              <a:prstGeom prst="blockArc">
                <a:avLst>
                  <a:gd name="adj1" fmla="val 10800000"/>
                  <a:gd name="adj2" fmla="val 21246008"/>
                  <a:gd name="adj3" fmla="val 536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5" name="平行四辺形 844"/>
            <p:cNvSpPr/>
            <p:nvPr/>
          </p:nvSpPr>
          <p:spPr>
            <a:xfrm rot="17100000" flipH="1">
              <a:off x="3317837" y="815767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平行四辺形 845"/>
            <p:cNvSpPr/>
            <p:nvPr/>
          </p:nvSpPr>
          <p:spPr>
            <a:xfrm rot="17100000" flipH="1">
              <a:off x="3322338" y="819802"/>
              <a:ext cx="83359" cy="141498"/>
            </a:xfrm>
            <a:prstGeom prst="parallelogram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47" name="グループ化 846"/>
            <p:cNvGrpSpPr/>
            <p:nvPr/>
          </p:nvGrpSpPr>
          <p:grpSpPr>
            <a:xfrm>
              <a:off x="3294604" y="949095"/>
              <a:ext cx="69418" cy="66682"/>
              <a:chOff x="3285080" y="944333"/>
              <a:chExt cx="69418" cy="66682"/>
            </a:xfrm>
          </p:grpSpPr>
          <p:sp>
            <p:nvSpPr>
              <p:cNvPr id="878" name="円/楕円 877"/>
              <p:cNvSpPr>
                <a:spLocks noChangeAspect="1"/>
              </p:cNvSpPr>
              <p:nvPr/>
            </p:nvSpPr>
            <p:spPr>
              <a:xfrm>
                <a:off x="3289460" y="945977"/>
                <a:ext cx="65038" cy="65038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9" name="円/楕円 878"/>
              <p:cNvSpPr>
                <a:spLocks noChangeAspect="1"/>
              </p:cNvSpPr>
              <p:nvPr/>
            </p:nvSpPr>
            <p:spPr>
              <a:xfrm>
                <a:off x="3285080" y="944333"/>
                <a:ext cx="65038" cy="650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48" name="グループ化 847"/>
            <p:cNvGrpSpPr/>
            <p:nvPr/>
          </p:nvGrpSpPr>
          <p:grpSpPr>
            <a:xfrm>
              <a:off x="3242396" y="1035571"/>
              <a:ext cx="144608" cy="53402"/>
              <a:chOff x="3242396" y="1035571"/>
              <a:chExt cx="144608" cy="53402"/>
            </a:xfrm>
          </p:grpSpPr>
          <p:grpSp>
            <p:nvGrpSpPr>
              <p:cNvPr id="869" name="グループ化 868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76" name="円/楕円 87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7" name="円/楕円 87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0" name="グループ化 869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74" name="円/楕円 87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5" name="円/楕円 87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71" name="グループ化 870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72" name="円/楕円 871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3" name="円/楕円 872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49" name="グループ化 848"/>
            <p:cNvGrpSpPr/>
            <p:nvPr/>
          </p:nvGrpSpPr>
          <p:grpSpPr>
            <a:xfrm>
              <a:off x="3230401" y="1074979"/>
              <a:ext cx="144608" cy="53402"/>
              <a:chOff x="3242396" y="1035571"/>
              <a:chExt cx="144608" cy="53402"/>
            </a:xfrm>
          </p:grpSpPr>
          <p:grpSp>
            <p:nvGrpSpPr>
              <p:cNvPr id="860" name="グループ化 859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67" name="円/楕円 866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8" name="円/楕円 867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1" name="グループ化 860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65" name="円/楕円 864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6" name="円/楕円 865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62" name="グループ化 861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63" name="円/楕円 862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4" name="円/楕円 863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850" name="グループ化 849"/>
            <p:cNvGrpSpPr/>
            <p:nvPr/>
          </p:nvGrpSpPr>
          <p:grpSpPr>
            <a:xfrm>
              <a:off x="3217727" y="1117198"/>
              <a:ext cx="144608" cy="53402"/>
              <a:chOff x="3242396" y="1035571"/>
              <a:chExt cx="144608" cy="53402"/>
            </a:xfrm>
          </p:grpSpPr>
          <p:grpSp>
            <p:nvGrpSpPr>
              <p:cNvPr id="851" name="グループ化 850"/>
              <p:cNvGrpSpPr/>
              <p:nvPr/>
            </p:nvGrpSpPr>
            <p:grpSpPr>
              <a:xfrm>
                <a:off x="3242396" y="1035571"/>
                <a:ext cx="40380" cy="26844"/>
                <a:chOff x="3249437" y="1035055"/>
                <a:chExt cx="40380" cy="26844"/>
              </a:xfrm>
            </p:grpSpPr>
            <p:sp>
              <p:nvSpPr>
                <p:cNvPr id="858" name="円/楕円 857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9" name="円/楕円 858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2" name="グループ化 851"/>
              <p:cNvGrpSpPr/>
              <p:nvPr/>
            </p:nvGrpSpPr>
            <p:grpSpPr>
              <a:xfrm>
                <a:off x="3294510" y="1048850"/>
                <a:ext cx="40380" cy="26844"/>
                <a:chOff x="3249437" y="1035055"/>
                <a:chExt cx="40380" cy="26844"/>
              </a:xfrm>
            </p:grpSpPr>
            <p:sp>
              <p:nvSpPr>
                <p:cNvPr id="856" name="円/楕円 855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7" name="円/楕円 856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53" name="グループ化 852"/>
              <p:cNvGrpSpPr/>
              <p:nvPr/>
            </p:nvGrpSpPr>
            <p:grpSpPr>
              <a:xfrm>
                <a:off x="3346624" y="1062129"/>
                <a:ext cx="40380" cy="26844"/>
                <a:chOff x="3249437" y="1035055"/>
                <a:chExt cx="40380" cy="26844"/>
              </a:xfrm>
            </p:grpSpPr>
            <p:sp>
              <p:nvSpPr>
                <p:cNvPr id="854" name="円/楕円 853"/>
                <p:cNvSpPr/>
                <p:nvPr/>
              </p:nvSpPr>
              <p:spPr>
                <a:xfrm>
                  <a:off x="3253817" y="1036699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5" name="円/楕円 854"/>
                <p:cNvSpPr/>
                <p:nvPr/>
              </p:nvSpPr>
              <p:spPr>
                <a:xfrm>
                  <a:off x="3249437" y="1035055"/>
                  <a:ext cx="36000" cy="252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890" name="グループ化 889"/>
          <p:cNvGrpSpPr/>
          <p:nvPr/>
        </p:nvGrpSpPr>
        <p:grpSpPr>
          <a:xfrm>
            <a:off x="736328" y="4982642"/>
            <a:ext cx="877628" cy="999061"/>
            <a:chOff x="4211960" y="469606"/>
            <a:chExt cx="877628" cy="999061"/>
          </a:xfrm>
        </p:grpSpPr>
        <p:grpSp>
          <p:nvGrpSpPr>
            <p:cNvPr id="891" name="グループ化 890"/>
            <p:cNvGrpSpPr/>
            <p:nvPr/>
          </p:nvGrpSpPr>
          <p:grpSpPr>
            <a:xfrm>
              <a:off x="4430907" y="469606"/>
              <a:ext cx="658681" cy="649708"/>
              <a:chOff x="1196860" y="5277639"/>
              <a:chExt cx="847451" cy="835906"/>
            </a:xfrm>
          </p:grpSpPr>
          <p:sp>
            <p:nvSpPr>
              <p:cNvPr id="912" name="平行四辺形 911"/>
              <p:cNvSpPr/>
              <p:nvPr/>
            </p:nvSpPr>
            <p:spPr>
              <a:xfrm rot="16200000">
                <a:off x="1461876" y="5354921"/>
                <a:ext cx="652407" cy="51246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3" name="平行四辺形 912"/>
              <p:cNvSpPr/>
              <p:nvPr/>
            </p:nvSpPr>
            <p:spPr>
              <a:xfrm rot="1800000">
                <a:off x="1211693" y="5773152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4" name="平行四辺形 913"/>
              <p:cNvSpPr/>
              <p:nvPr/>
            </p:nvSpPr>
            <p:spPr>
              <a:xfrm rot="1800000">
                <a:off x="1196860" y="5758181"/>
                <a:ext cx="789844" cy="340393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5" name="平行四辺形 914"/>
              <p:cNvSpPr/>
              <p:nvPr/>
            </p:nvSpPr>
            <p:spPr>
              <a:xfrm rot="16200000">
                <a:off x="1439279" y="5348757"/>
                <a:ext cx="650737" cy="508502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6" name="平行四辺形 915"/>
              <p:cNvSpPr/>
              <p:nvPr/>
            </p:nvSpPr>
            <p:spPr>
              <a:xfrm rot="16200000">
                <a:off x="1464087" y="5360488"/>
                <a:ext cx="602960" cy="485190"/>
              </a:xfrm>
              <a:prstGeom prst="parallelogram">
                <a:avLst>
                  <a:gd name="adj" fmla="val 56906"/>
                </a:avLst>
              </a:prstGeom>
              <a:solidFill>
                <a:srgbClr val="4BD0FF"/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7" name="平行四辺形 916"/>
              <p:cNvSpPr/>
              <p:nvPr/>
            </p:nvSpPr>
            <p:spPr>
              <a:xfrm rot="1800000">
                <a:off x="1417761" y="5923861"/>
                <a:ext cx="213671" cy="104210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8" name="平行四辺形 917"/>
              <p:cNvSpPr/>
              <p:nvPr/>
            </p:nvSpPr>
            <p:spPr>
              <a:xfrm rot="1800000">
                <a:off x="1413136" y="5831429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9" name="平行四辺形 918"/>
              <p:cNvSpPr/>
              <p:nvPr/>
            </p:nvSpPr>
            <p:spPr>
              <a:xfrm rot="1800000">
                <a:off x="1436178" y="5832277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0" name="平行四辺形 919"/>
              <p:cNvSpPr/>
              <p:nvPr/>
            </p:nvSpPr>
            <p:spPr>
              <a:xfrm rot="1800000">
                <a:off x="1360681" y="5861708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1" name="平行四辺形 920"/>
              <p:cNvSpPr/>
              <p:nvPr/>
            </p:nvSpPr>
            <p:spPr>
              <a:xfrm rot="1800000">
                <a:off x="1383723" y="5862556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2" name="平行四辺形 921"/>
              <p:cNvSpPr/>
              <p:nvPr/>
            </p:nvSpPr>
            <p:spPr>
              <a:xfrm rot="1800000">
                <a:off x="1330695" y="5875703"/>
                <a:ext cx="607020" cy="45719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3" name="平行四辺形 922"/>
              <p:cNvSpPr/>
              <p:nvPr/>
            </p:nvSpPr>
            <p:spPr>
              <a:xfrm rot="1800000">
                <a:off x="1353737" y="5876551"/>
                <a:ext cx="590400" cy="25200"/>
              </a:xfrm>
              <a:prstGeom prst="parallelogram">
                <a:avLst>
                  <a:gd name="adj" fmla="val 56906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92" name="グループ化 891"/>
            <p:cNvGrpSpPr/>
            <p:nvPr/>
          </p:nvGrpSpPr>
          <p:grpSpPr>
            <a:xfrm>
              <a:off x="4211960" y="514015"/>
              <a:ext cx="705290" cy="954652"/>
              <a:chOff x="4211960" y="514015"/>
              <a:chExt cx="705290" cy="954652"/>
            </a:xfrm>
          </p:grpSpPr>
          <p:grpSp>
            <p:nvGrpSpPr>
              <p:cNvPr id="893" name="グループ化 892"/>
              <p:cNvGrpSpPr/>
              <p:nvPr/>
            </p:nvGrpSpPr>
            <p:grpSpPr>
              <a:xfrm>
                <a:off x="4774053" y="955314"/>
                <a:ext cx="143197" cy="162731"/>
                <a:chOff x="2358561" y="5628164"/>
                <a:chExt cx="143197" cy="162731"/>
              </a:xfrm>
            </p:grpSpPr>
            <p:sp>
              <p:nvSpPr>
                <p:cNvPr id="905" name="フリーフォーム 904"/>
                <p:cNvSpPr/>
                <p:nvPr/>
              </p:nvSpPr>
              <p:spPr>
                <a:xfrm>
                  <a:off x="2379907" y="5651370"/>
                  <a:ext cx="7426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6" name="フリーフォーム 905"/>
                <p:cNvSpPr/>
                <p:nvPr/>
              </p:nvSpPr>
              <p:spPr>
                <a:xfrm rot="16822714">
                  <a:off x="2368579" y="565882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7" name="フリーフォーム 906"/>
                <p:cNvSpPr/>
                <p:nvPr/>
              </p:nvSpPr>
              <p:spPr>
                <a:xfrm rot="17676872">
                  <a:off x="2398846" y="5654396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8" name="フリーフォーム 907"/>
                <p:cNvSpPr/>
                <p:nvPr/>
              </p:nvSpPr>
              <p:spPr>
                <a:xfrm rot="17742150">
                  <a:off x="2406483" y="5677227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9" name="フリーフォーム 908"/>
                <p:cNvSpPr/>
                <p:nvPr/>
              </p:nvSpPr>
              <p:spPr>
                <a:xfrm rot="18093678">
                  <a:off x="2408809" y="5697945"/>
                  <a:ext cx="119182" cy="66717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0" name="円/楕円 909"/>
                <p:cNvSpPr/>
                <p:nvPr/>
              </p:nvSpPr>
              <p:spPr>
                <a:xfrm>
                  <a:off x="2379907" y="5723242"/>
                  <a:ext cx="48263" cy="48263"/>
                </a:xfrm>
                <a:prstGeom prst="ellipse">
                  <a:avLst/>
                </a:prstGeom>
                <a:solidFill>
                  <a:srgbClr val="FCD8BA"/>
                </a:solidFill>
                <a:ln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1" name="フリーフォーム 910"/>
                <p:cNvSpPr/>
                <p:nvPr/>
              </p:nvSpPr>
              <p:spPr>
                <a:xfrm rot="13773179">
                  <a:off x="2348708" y="5687948"/>
                  <a:ext cx="65425" cy="45719"/>
                </a:xfrm>
                <a:custGeom>
                  <a:avLst/>
                  <a:gdLst>
                    <a:gd name="connsiteX0" fmla="*/ 7426 w 7426"/>
                    <a:gd name="connsiteY0" fmla="*/ 66717 h 66717"/>
                    <a:gd name="connsiteX1" fmla="*/ 282 w 7426"/>
                    <a:gd name="connsiteY1" fmla="*/ 42 h 66717"/>
                    <a:gd name="connsiteX2" fmla="*/ 7426 w 7426"/>
                    <a:gd name="connsiteY2" fmla="*/ 66717 h 6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426" h="66717">
                      <a:moveTo>
                        <a:pt x="7426" y="66717"/>
                      </a:moveTo>
                      <a:cubicBezTo>
                        <a:pt x="7426" y="66717"/>
                        <a:pt x="-1702" y="-1942"/>
                        <a:pt x="282" y="42"/>
                      </a:cubicBezTo>
                      <a:cubicBezTo>
                        <a:pt x="2266" y="2026"/>
                        <a:pt x="7426" y="66717"/>
                        <a:pt x="7426" y="66717"/>
                      </a:cubicBezTo>
                      <a:close/>
                    </a:path>
                  </a:pathLst>
                </a:custGeom>
                <a:solidFill>
                  <a:srgbClr val="FCD8BA"/>
                </a:solidFill>
                <a:ln w="15875">
                  <a:solidFill>
                    <a:srgbClr val="FCD8B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94" name="フリーフォーム 893"/>
              <p:cNvSpPr/>
              <p:nvPr/>
            </p:nvSpPr>
            <p:spPr>
              <a:xfrm>
                <a:off x="4281610" y="536449"/>
                <a:ext cx="229703" cy="310173"/>
              </a:xfrm>
              <a:custGeom>
                <a:avLst/>
                <a:gdLst>
                  <a:gd name="connsiteX0" fmla="*/ 298599 w 336858"/>
                  <a:gd name="connsiteY0" fmla="*/ 73438 h 454867"/>
                  <a:gd name="connsiteX1" fmla="*/ 331971 w 336858"/>
                  <a:gd name="connsiteY1" fmla="*/ 170217 h 454867"/>
                  <a:gd name="connsiteX2" fmla="*/ 335308 w 336858"/>
                  <a:gd name="connsiteY2" fmla="*/ 246973 h 454867"/>
                  <a:gd name="connsiteX3" fmla="*/ 318622 w 336858"/>
                  <a:gd name="connsiteY3" fmla="*/ 333741 h 454867"/>
                  <a:gd name="connsiteX4" fmla="*/ 275238 w 336858"/>
                  <a:gd name="connsiteY4" fmla="*/ 400486 h 454867"/>
                  <a:gd name="connsiteX5" fmla="*/ 108377 w 336858"/>
                  <a:gd name="connsiteY5" fmla="*/ 443870 h 454867"/>
                  <a:gd name="connsiteX6" fmla="*/ 1585 w 336858"/>
                  <a:gd name="connsiteY6" fmla="*/ 186903 h 454867"/>
                  <a:gd name="connsiteX7" fmla="*/ 54981 w 336858"/>
                  <a:gd name="connsiteY7" fmla="*/ 66763 h 454867"/>
                  <a:gd name="connsiteX8" fmla="*/ 195144 w 336858"/>
                  <a:gd name="connsiteY8" fmla="*/ 19 h 454867"/>
                  <a:gd name="connsiteX9" fmla="*/ 298599 w 336858"/>
                  <a:gd name="connsiteY9" fmla="*/ 73438 h 454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6858" h="454867">
                    <a:moveTo>
                      <a:pt x="298599" y="73438"/>
                    </a:moveTo>
                    <a:cubicBezTo>
                      <a:pt x="321403" y="101804"/>
                      <a:pt x="325853" y="141295"/>
                      <a:pt x="331971" y="170217"/>
                    </a:cubicBezTo>
                    <a:cubicBezTo>
                      <a:pt x="338089" y="199139"/>
                      <a:pt x="337533" y="219719"/>
                      <a:pt x="335308" y="246973"/>
                    </a:cubicBezTo>
                    <a:cubicBezTo>
                      <a:pt x="333083" y="274227"/>
                      <a:pt x="328634" y="308156"/>
                      <a:pt x="318622" y="333741"/>
                    </a:cubicBezTo>
                    <a:cubicBezTo>
                      <a:pt x="308610" y="359326"/>
                      <a:pt x="310279" y="382131"/>
                      <a:pt x="275238" y="400486"/>
                    </a:cubicBezTo>
                    <a:cubicBezTo>
                      <a:pt x="240197" y="418841"/>
                      <a:pt x="153986" y="479467"/>
                      <a:pt x="108377" y="443870"/>
                    </a:cubicBezTo>
                    <a:cubicBezTo>
                      <a:pt x="62768" y="408273"/>
                      <a:pt x="10484" y="249754"/>
                      <a:pt x="1585" y="186903"/>
                    </a:cubicBezTo>
                    <a:cubicBezTo>
                      <a:pt x="-7314" y="124052"/>
                      <a:pt x="22721" y="97910"/>
                      <a:pt x="54981" y="66763"/>
                    </a:cubicBezTo>
                    <a:cubicBezTo>
                      <a:pt x="87241" y="35616"/>
                      <a:pt x="156210" y="1131"/>
                      <a:pt x="195144" y="19"/>
                    </a:cubicBezTo>
                    <a:cubicBezTo>
                      <a:pt x="234078" y="-1093"/>
                      <a:pt x="275795" y="45072"/>
                      <a:pt x="298599" y="73438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CD8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5" name="フリーフォーム 894"/>
              <p:cNvSpPr/>
              <p:nvPr/>
            </p:nvSpPr>
            <p:spPr>
              <a:xfrm>
                <a:off x="4430568" y="907482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rgbClr val="FF9999"/>
              </a:solidFill>
              <a:ln w="190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6" name="フリーフォーム 895"/>
              <p:cNvSpPr/>
              <p:nvPr/>
            </p:nvSpPr>
            <p:spPr>
              <a:xfrm>
                <a:off x="4211960" y="857618"/>
                <a:ext cx="351561" cy="611049"/>
              </a:xfrm>
              <a:custGeom>
                <a:avLst/>
                <a:gdLst>
                  <a:gd name="connsiteX0" fmla="*/ 80347 w 386091"/>
                  <a:gd name="connsiteY0" fmla="*/ 7674 h 611049"/>
                  <a:gd name="connsiteX1" fmla="*/ 20277 w 386091"/>
                  <a:gd name="connsiteY1" fmla="*/ 121139 h 611049"/>
                  <a:gd name="connsiteX2" fmla="*/ 23614 w 386091"/>
                  <a:gd name="connsiteY2" fmla="*/ 548304 h 611049"/>
                  <a:gd name="connsiteX3" fmla="*/ 293930 w 386091"/>
                  <a:gd name="connsiteY3" fmla="*/ 605037 h 611049"/>
                  <a:gd name="connsiteX4" fmla="*/ 380698 w 386091"/>
                  <a:gd name="connsiteY4" fmla="*/ 511595 h 611049"/>
                  <a:gd name="connsiteX5" fmla="*/ 374023 w 386091"/>
                  <a:gd name="connsiteY5" fmla="*/ 318036 h 611049"/>
                  <a:gd name="connsiteX6" fmla="*/ 350663 w 386091"/>
                  <a:gd name="connsiteY6" fmla="*/ 67744 h 611049"/>
                  <a:gd name="connsiteX7" fmla="*/ 223848 w 386091"/>
                  <a:gd name="connsiteY7" fmla="*/ 17685 h 611049"/>
                  <a:gd name="connsiteX8" fmla="*/ 80347 w 386091"/>
                  <a:gd name="connsiteY8" fmla="*/ 7674 h 61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091" h="611049">
                    <a:moveTo>
                      <a:pt x="80347" y="7674"/>
                    </a:moveTo>
                    <a:cubicBezTo>
                      <a:pt x="46419" y="24916"/>
                      <a:pt x="29732" y="31034"/>
                      <a:pt x="20277" y="121139"/>
                    </a:cubicBezTo>
                    <a:cubicBezTo>
                      <a:pt x="10822" y="211244"/>
                      <a:pt x="-21995" y="467654"/>
                      <a:pt x="23614" y="548304"/>
                    </a:cubicBezTo>
                    <a:cubicBezTo>
                      <a:pt x="69223" y="628954"/>
                      <a:pt x="234416" y="611155"/>
                      <a:pt x="293930" y="605037"/>
                    </a:cubicBezTo>
                    <a:cubicBezTo>
                      <a:pt x="353444" y="598919"/>
                      <a:pt x="367349" y="559429"/>
                      <a:pt x="380698" y="511595"/>
                    </a:cubicBezTo>
                    <a:cubicBezTo>
                      <a:pt x="394047" y="463761"/>
                      <a:pt x="379029" y="392011"/>
                      <a:pt x="374023" y="318036"/>
                    </a:cubicBezTo>
                    <a:cubicBezTo>
                      <a:pt x="369017" y="244061"/>
                      <a:pt x="375692" y="117802"/>
                      <a:pt x="350663" y="67744"/>
                    </a:cubicBezTo>
                    <a:cubicBezTo>
                      <a:pt x="325634" y="17686"/>
                      <a:pt x="267788" y="29365"/>
                      <a:pt x="223848" y="17685"/>
                    </a:cubicBezTo>
                    <a:cubicBezTo>
                      <a:pt x="179908" y="6005"/>
                      <a:pt x="114275" y="-9568"/>
                      <a:pt x="80347" y="7674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7" name="フリーフォーム 896"/>
              <p:cNvSpPr/>
              <p:nvPr/>
            </p:nvSpPr>
            <p:spPr>
              <a:xfrm>
                <a:off x="4272922" y="520872"/>
                <a:ext cx="251337" cy="381766"/>
              </a:xfrm>
              <a:custGeom>
                <a:avLst/>
                <a:gdLst>
                  <a:gd name="connsiteX0" fmla="*/ 105151 w 279182"/>
                  <a:gd name="connsiteY0" fmla="*/ 7472 h 381766"/>
                  <a:gd name="connsiteX1" fmla="*/ 38406 w 279182"/>
                  <a:gd name="connsiteY1" fmla="*/ 47519 h 381766"/>
                  <a:gd name="connsiteX2" fmla="*/ 1697 w 279182"/>
                  <a:gd name="connsiteY2" fmla="*/ 114263 h 381766"/>
                  <a:gd name="connsiteX3" fmla="*/ 8371 w 279182"/>
                  <a:gd name="connsiteY3" fmla="*/ 257764 h 381766"/>
                  <a:gd name="connsiteX4" fmla="*/ 28395 w 279182"/>
                  <a:gd name="connsiteY4" fmla="*/ 337858 h 381766"/>
                  <a:gd name="connsiteX5" fmla="*/ 88465 w 279182"/>
                  <a:gd name="connsiteY5" fmla="*/ 381242 h 381766"/>
                  <a:gd name="connsiteX6" fmla="*/ 215279 w 279182"/>
                  <a:gd name="connsiteY6" fmla="*/ 361218 h 381766"/>
                  <a:gd name="connsiteX7" fmla="*/ 208605 w 279182"/>
                  <a:gd name="connsiteY7" fmla="*/ 351207 h 381766"/>
                  <a:gd name="connsiteX8" fmla="*/ 195256 w 279182"/>
                  <a:gd name="connsiteY8" fmla="*/ 284462 h 381766"/>
                  <a:gd name="connsiteX9" fmla="*/ 201930 w 279182"/>
                  <a:gd name="connsiteY9" fmla="*/ 251090 h 381766"/>
                  <a:gd name="connsiteX10" fmla="*/ 228628 w 279182"/>
                  <a:gd name="connsiteY10" fmla="*/ 197694 h 381766"/>
                  <a:gd name="connsiteX11" fmla="*/ 278687 w 279182"/>
                  <a:gd name="connsiteY11" fmla="*/ 70880 h 381766"/>
                  <a:gd name="connsiteX12" fmla="*/ 195256 w 279182"/>
                  <a:gd name="connsiteY12" fmla="*/ 7472 h 381766"/>
                  <a:gd name="connsiteX13" fmla="*/ 105151 w 279182"/>
                  <a:gd name="connsiteY13" fmla="*/ 7472 h 38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182" h="381766">
                    <a:moveTo>
                      <a:pt x="105151" y="7472"/>
                    </a:moveTo>
                    <a:cubicBezTo>
                      <a:pt x="79009" y="14146"/>
                      <a:pt x="55648" y="29721"/>
                      <a:pt x="38406" y="47519"/>
                    </a:cubicBezTo>
                    <a:cubicBezTo>
                      <a:pt x="21164" y="65318"/>
                      <a:pt x="6703" y="79222"/>
                      <a:pt x="1697" y="114263"/>
                    </a:cubicBezTo>
                    <a:cubicBezTo>
                      <a:pt x="-3309" y="149304"/>
                      <a:pt x="3921" y="220498"/>
                      <a:pt x="8371" y="257764"/>
                    </a:cubicBezTo>
                    <a:cubicBezTo>
                      <a:pt x="12821" y="295030"/>
                      <a:pt x="15046" y="317278"/>
                      <a:pt x="28395" y="337858"/>
                    </a:cubicBezTo>
                    <a:cubicBezTo>
                      <a:pt x="41744" y="358438"/>
                      <a:pt x="57318" y="377349"/>
                      <a:pt x="88465" y="381242"/>
                    </a:cubicBezTo>
                    <a:cubicBezTo>
                      <a:pt x="119612" y="385135"/>
                      <a:pt x="195256" y="366224"/>
                      <a:pt x="215279" y="361218"/>
                    </a:cubicBezTo>
                    <a:cubicBezTo>
                      <a:pt x="235302" y="356212"/>
                      <a:pt x="211942" y="364000"/>
                      <a:pt x="208605" y="351207"/>
                    </a:cubicBezTo>
                    <a:cubicBezTo>
                      <a:pt x="205268" y="338414"/>
                      <a:pt x="196368" y="301148"/>
                      <a:pt x="195256" y="284462"/>
                    </a:cubicBezTo>
                    <a:cubicBezTo>
                      <a:pt x="194144" y="267776"/>
                      <a:pt x="196368" y="265551"/>
                      <a:pt x="201930" y="251090"/>
                    </a:cubicBezTo>
                    <a:cubicBezTo>
                      <a:pt x="207492" y="236629"/>
                      <a:pt x="215835" y="227729"/>
                      <a:pt x="228628" y="197694"/>
                    </a:cubicBezTo>
                    <a:cubicBezTo>
                      <a:pt x="241421" y="167659"/>
                      <a:pt x="284249" y="102584"/>
                      <a:pt x="278687" y="70880"/>
                    </a:cubicBezTo>
                    <a:cubicBezTo>
                      <a:pt x="273125" y="39176"/>
                      <a:pt x="217504" y="20265"/>
                      <a:pt x="195256" y="7472"/>
                    </a:cubicBezTo>
                    <a:cubicBezTo>
                      <a:pt x="173008" y="-5321"/>
                      <a:pt x="131293" y="798"/>
                      <a:pt x="105151" y="7472"/>
                    </a:cubicBezTo>
                    <a:close/>
                  </a:path>
                </a:pathLst>
              </a:custGeom>
              <a:solidFill>
                <a:srgbClr val="996600"/>
              </a:solidFill>
              <a:ln>
                <a:solidFill>
                  <a:srgbClr val="99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8" name="円/楕円 897"/>
              <p:cNvSpPr/>
              <p:nvPr/>
            </p:nvSpPr>
            <p:spPr>
              <a:xfrm rot="19141379">
                <a:off x="4467761" y="880939"/>
                <a:ext cx="129629" cy="240034"/>
              </a:xfrm>
              <a:prstGeom prst="ellipse">
                <a:avLst/>
              </a:prstGeom>
              <a:solidFill>
                <a:srgbClr val="FF9999"/>
              </a:solidFill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9" name="フリーフォーム 898"/>
              <p:cNvSpPr/>
              <p:nvPr/>
            </p:nvSpPr>
            <p:spPr>
              <a:xfrm>
                <a:off x="4575736" y="850174"/>
                <a:ext cx="127384" cy="72794"/>
              </a:xfrm>
              <a:custGeom>
                <a:avLst/>
                <a:gdLst>
                  <a:gd name="connsiteX0" fmla="*/ 349 w 386203"/>
                  <a:gd name="connsiteY0" fmla="*/ 178909 h 220696"/>
                  <a:gd name="connsiteX1" fmla="*/ 109886 w 386203"/>
                  <a:gd name="connsiteY1" fmla="*/ 47941 h 220696"/>
                  <a:gd name="connsiteX2" fmla="*/ 267049 w 386203"/>
                  <a:gd name="connsiteY2" fmla="*/ 316 h 220696"/>
                  <a:gd name="connsiteX3" fmla="*/ 209899 w 386203"/>
                  <a:gd name="connsiteY3" fmla="*/ 26509 h 220696"/>
                  <a:gd name="connsiteX4" fmla="*/ 352774 w 386203"/>
                  <a:gd name="connsiteY4" fmla="*/ 12222 h 220696"/>
                  <a:gd name="connsiteX5" fmla="*/ 238474 w 386203"/>
                  <a:gd name="connsiteY5" fmla="*/ 52703 h 220696"/>
                  <a:gd name="connsiteX6" fmla="*/ 386111 w 386203"/>
                  <a:gd name="connsiteY6" fmla="*/ 40797 h 220696"/>
                  <a:gd name="connsiteX7" fmla="*/ 259905 w 386203"/>
                  <a:gd name="connsiteY7" fmla="*/ 93184 h 220696"/>
                  <a:gd name="connsiteX8" fmla="*/ 214661 w 386203"/>
                  <a:gd name="connsiteY8" fmla="*/ 145572 h 220696"/>
                  <a:gd name="connsiteX9" fmla="*/ 336105 w 386203"/>
                  <a:gd name="connsiteY9" fmla="*/ 133666 h 220696"/>
                  <a:gd name="connsiteX10" fmla="*/ 257524 w 386203"/>
                  <a:gd name="connsiteY10" fmla="*/ 167003 h 220696"/>
                  <a:gd name="connsiteX11" fmla="*/ 178942 w 386203"/>
                  <a:gd name="connsiteY11" fmla="*/ 193197 h 220696"/>
                  <a:gd name="connsiteX12" fmla="*/ 133699 w 386203"/>
                  <a:gd name="connsiteY12" fmla="*/ 202722 h 220696"/>
                  <a:gd name="connsiteX13" fmla="*/ 76549 w 386203"/>
                  <a:gd name="connsiteY13" fmla="*/ 219391 h 220696"/>
                  <a:gd name="connsiteX14" fmla="*/ 349 w 386203"/>
                  <a:gd name="connsiteY14" fmla="*/ 178909 h 220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6203" h="220696">
                    <a:moveTo>
                      <a:pt x="349" y="178909"/>
                    </a:moveTo>
                    <a:cubicBezTo>
                      <a:pt x="5905" y="150334"/>
                      <a:pt x="65436" y="77706"/>
                      <a:pt x="109886" y="47941"/>
                    </a:cubicBezTo>
                    <a:cubicBezTo>
                      <a:pt x="154336" y="18176"/>
                      <a:pt x="250380" y="3888"/>
                      <a:pt x="267049" y="316"/>
                    </a:cubicBezTo>
                    <a:cubicBezTo>
                      <a:pt x="283718" y="-3256"/>
                      <a:pt x="195612" y="24525"/>
                      <a:pt x="209899" y="26509"/>
                    </a:cubicBezTo>
                    <a:cubicBezTo>
                      <a:pt x="224186" y="28493"/>
                      <a:pt x="348012" y="7856"/>
                      <a:pt x="352774" y="12222"/>
                    </a:cubicBezTo>
                    <a:cubicBezTo>
                      <a:pt x="357536" y="16588"/>
                      <a:pt x="232918" y="47941"/>
                      <a:pt x="238474" y="52703"/>
                    </a:cubicBezTo>
                    <a:cubicBezTo>
                      <a:pt x="244030" y="57465"/>
                      <a:pt x="382539" y="34050"/>
                      <a:pt x="386111" y="40797"/>
                    </a:cubicBezTo>
                    <a:cubicBezTo>
                      <a:pt x="389683" y="47544"/>
                      <a:pt x="288480" y="75722"/>
                      <a:pt x="259905" y="93184"/>
                    </a:cubicBezTo>
                    <a:cubicBezTo>
                      <a:pt x="231330" y="110646"/>
                      <a:pt x="201961" y="138825"/>
                      <a:pt x="214661" y="145572"/>
                    </a:cubicBezTo>
                    <a:cubicBezTo>
                      <a:pt x="227361" y="152319"/>
                      <a:pt x="328961" y="130094"/>
                      <a:pt x="336105" y="133666"/>
                    </a:cubicBezTo>
                    <a:cubicBezTo>
                      <a:pt x="343249" y="137238"/>
                      <a:pt x="283718" y="157081"/>
                      <a:pt x="257524" y="167003"/>
                    </a:cubicBezTo>
                    <a:cubicBezTo>
                      <a:pt x="231330" y="176925"/>
                      <a:pt x="199580" y="187244"/>
                      <a:pt x="178942" y="193197"/>
                    </a:cubicBezTo>
                    <a:cubicBezTo>
                      <a:pt x="158304" y="199150"/>
                      <a:pt x="150765" y="198356"/>
                      <a:pt x="133699" y="202722"/>
                    </a:cubicBezTo>
                    <a:cubicBezTo>
                      <a:pt x="116633" y="207088"/>
                      <a:pt x="95996" y="225741"/>
                      <a:pt x="76549" y="219391"/>
                    </a:cubicBezTo>
                    <a:cubicBezTo>
                      <a:pt x="57102" y="213041"/>
                      <a:pt x="-5207" y="207484"/>
                      <a:pt x="349" y="178909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0" name="フリーフォーム 899"/>
              <p:cNvSpPr/>
              <p:nvPr/>
            </p:nvSpPr>
            <p:spPr>
              <a:xfrm>
                <a:off x="4517501" y="899282"/>
                <a:ext cx="57307" cy="68988"/>
              </a:xfrm>
              <a:custGeom>
                <a:avLst/>
                <a:gdLst>
                  <a:gd name="connsiteX0" fmla="*/ 187 w 78150"/>
                  <a:gd name="connsiteY0" fmla="*/ 10298 h 90291"/>
                  <a:gd name="connsiteX1" fmla="*/ 66862 w 78150"/>
                  <a:gd name="connsiteY1" fmla="*/ 7917 h 90291"/>
                  <a:gd name="connsiteX2" fmla="*/ 76387 w 78150"/>
                  <a:gd name="connsiteY2" fmla="*/ 76973 h 90291"/>
                  <a:gd name="connsiteX3" fmla="*/ 47812 w 78150"/>
                  <a:gd name="connsiteY3" fmla="*/ 86498 h 90291"/>
                  <a:gd name="connsiteX4" fmla="*/ 187 w 78150"/>
                  <a:gd name="connsiteY4" fmla="*/ 10298 h 90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150" h="90291">
                    <a:moveTo>
                      <a:pt x="187" y="10298"/>
                    </a:moveTo>
                    <a:cubicBezTo>
                      <a:pt x="3362" y="-2799"/>
                      <a:pt x="54162" y="-3195"/>
                      <a:pt x="66862" y="7917"/>
                    </a:cubicBezTo>
                    <a:cubicBezTo>
                      <a:pt x="79562" y="19029"/>
                      <a:pt x="79562" y="63876"/>
                      <a:pt x="76387" y="76973"/>
                    </a:cubicBezTo>
                    <a:cubicBezTo>
                      <a:pt x="73212" y="90070"/>
                      <a:pt x="60512" y="94038"/>
                      <a:pt x="47812" y="86498"/>
                    </a:cubicBezTo>
                    <a:cubicBezTo>
                      <a:pt x="35112" y="78958"/>
                      <a:pt x="-2988" y="23395"/>
                      <a:pt x="187" y="10298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1" name="フリーフォーム 900"/>
              <p:cNvSpPr/>
              <p:nvPr/>
            </p:nvSpPr>
            <p:spPr>
              <a:xfrm>
                <a:off x="4299568" y="514015"/>
                <a:ext cx="151843" cy="171538"/>
              </a:xfrm>
              <a:custGeom>
                <a:avLst/>
                <a:gdLst>
                  <a:gd name="connsiteX0" fmla="*/ 150989 w 151843"/>
                  <a:gd name="connsiteY0" fmla="*/ 171538 h 171538"/>
                  <a:gd name="connsiteX1" fmla="*/ 148608 w 151843"/>
                  <a:gd name="connsiteY1" fmla="*/ 95338 h 171538"/>
                  <a:gd name="connsiteX2" fmla="*/ 124795 w 151843"/>
                  <a:gd name="connsiteY2" fmla="*/ 35806 h 171538"/>
                  <a:gd name="connsiteX3" fmla="*/ 58120 w 151843"/>
                  <a:gd name="connsiteY3" fmla="*/ 88 h 171538"/>
                  <a:gd name="connsiteX4" fmla="*/ 8114 w 151843"/>
                  <a:gd name="connsiteY4" fmla="*/ 26281 h 171538"/>
                  <a:gd name="connsiteX5" fmla="*/ 3352 w 151843"/>
                  <a:gd name="connsiteY5" fmla="*/ 45331 h 171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43" h="171538">
                    <a:moveTo>
                      <a:pt x="150989" y="171538"/>
                    </a:moveTo>
                    <a:cubicBezTo>
                      <a:pt x="151981" y="144749"/>
                      <a:pt x="152974" y="117960"/>
                      <a:pt x="148608" y="95338"/>
                    </a:cubicBezTo>
                    <a:cubicBezTo>
                      <a:pt x="144242" y="72716"/>
                      <a:pt x="139876" y="51681"/>
                      <a:pt x="124795" y="35806"/>
                    </a:cubicBezTo>
                    <a:cubicBezTo>
                      <a:pt x="109714" y="19931"/>
                      <a:pt x="77567" y="1675"/>
                      <a:pt x="58120" y="88"/>
                    </a:cubicBezTo>
                    <a:cubicBezTo>
                      <a:pt x="38673" y="-1499"/>
                      <a:pt x="17242" y="18741"/>
                      <a:pt x="8114" y="26281"/>
                    </a:cubicBezTo>
                    <a:cubicBezTo>
                      <a:pt x="-1014" y="33821"/>
                      <a:pt x="-2204" y="49697"/>
                      <a:pt x="3352" y="45331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2" name="フリーフォーム 901"/>
              <p:cNvSpPr/>
              <p:nvPr/>
            </p:nvSpPr>
            <p:spPr>
              <a:xfrm>
                <a:off x="4481513" y="750094"/>
                <a:ext cx="87439" cy="35871"/>
              </a:xfrm>
              <a:custGeom>
                <a:avLst/>
                <a:gdLst>
                  <a:gd name="connsiteX0" fmla="*/ 0 w 87439"/>
                  <a:gd name="connsiteY0" fmla="*/ 4762 h 35871"/>
                  <a:gd name="connsiteX1" fmla="*/ 66675 w 87439"/>
                  <a:gd name="connsiteY1" fmla="*/ 35719 h 35871"/>
                  <a:gd name="connsiteX2" fmla="*/ 66675 w 87439"/>
                  <a:gd name="connsiteY2" fmla="*/ 35719 h 35871"/>
                  <a:gd name="connsiteX3" fmla="*/ 85725 w 87439"/>
                  <a:gd name="connsiteY3" fmla="*/ 33337 h 35871"/>
                  <a:gd name="connsiteX4" fmla="*/ 85725 w 87439"/>
                  <a:gd name="connsiteY4" fmla="*/ 11906 h 35871"/>
                  <a:gd name="connsiteX5" fmla="*/ 78581 w 87439"/>
                  <a:gd name="connsiteY5" fmla="*/ 7144 h 35871"/>
                  <a:gd name="connsiteX6" fmla="*/ 76200 w 87439"/>
                  <a:gd name="connsiteY6" fmla="*/ 4762 h 35871"/>
                  <a:gd name="connsiteX7" fmla="*/ 61912 w 87439"/>
                  <a:gd name="connsiteY7" fmla="*/ 0 h 3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439" h="35871">
                    <a:moveTo>
                      <a:pt x="0" y="4762"/>
                    </a:moveTo>
                    <a:lnTo>
                      <a:pt x="66675" y="35719"/>
                    </a:lnTo>
                    <a:lnTo>
                      <a:pt x="66675" y="35719"/>
                    </a:lnTo>
                    <a:cubicBezTo>
                      <a:pt x="69850" y="35322"/>
                      <a:pt x="82550" y="37306"/>
                      <a:pt x="85725" y="33337"/>
                    </a:cubicBezTo>
                    <a:cubicBezTo>
                      <a:pt x="88900" y="29368"/>
                      <a:pt x="86916" y="16271"/>
                      <a:pt x="85725" y="11906"/>
                    </a:cubicBezTo>
                    <a:cubicBezTo>
                      <a:pt x="84534" y="7541"/>
                      <a:pt x="80168" y="8335"/>
                      <a:pt x="78581" y="7144"/>
                    </a:cubicBezTo>
                    <a:cubicBezTo>
                      <a:pt x="76994" y="5953"/>
                      <a:pt x="78978" y="5953"/>
                      <a:pt x="76200" y="4762"/>
                    </a:cubicBezTo>
                    <a:cubicBezTo>
                      <a:pt x="73422" y="3571"/>
                      <a:pt x="61912" y="0"/>
                      <a:pt x="61912" y="0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3" name="円/楕円 902"/>
              <p:cNvSpPr/>
              <p:nvPr/>
            </p:nvSpPr>
            <p:spPr>
              <a:xfrm>
                <a:off x="4540008" y="737176"/>
                <a:ext cx="25200" cy="2520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4" name="円/楕円 903"/>
              <p:cNvSpPr/>
              <p:nvPr/>
            </p:nvSpPr>
            <p:spPr>
              <a:xfrm>
                <a:off x="4423416" y="680431"/>
                <a:ext cx="59051" cy="9300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82" name="グループ化 981"/>
          <p:cNvGrpSpPr/>
          <p:nvPr/>
        </p:nvGrpSpPr>
        <p:grpSpPr>
          <a:xfrm>
            <a:off x="7689141" y="1790673"/>
            <a:ext cx="455457" cy="937897"/>
            <a:chOff x="7452320" y="2046688"/>
            <a:chExt cx="455457" cy="937897"/>
          </a:xfrm>
        </p:grpSpPr>
        <p:sp>
          <p:nvSpPr>
            <p:cNvPr id="983" name="平行四辺形 982"/>
            <p:cNvSpPr/>
            <p:nvPr/>
          </p:nvSpPr>
          <p:spPr>
            <a:xfrm rot="5400000" flipH="1">
              <a:off x="7228988" y="229243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4" name="平行四辺形 983"/>
            <p:cNvSpPr/>
            <p:nvPr/>
          </p:nvSpPr>
          <p:spPr>
            <a:xfrm rot="5400000" flipH="1">
              <a:off x="7206572" y="2305796"/>
              <a:ext cx="924537" cy="43304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810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平行四辺形 984"/>
            <p:cNvSpPr/>
            <p:nvPr/>
          </p:nvSpPr>
          <p:spPr>
            <a:xfrm rot="5400000" flipH="1">
              <a:off x="7238210" y="2291140"/>
              <a:ext cx="907510" cy="429696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49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6" name="平行四辺形 985"/>
            <p:cNvSpPr/>
            <p:nvPr/>
          </p:nvSpPr>
          <p:spPr>
            <a:xfrm rot="5400000" flipH="1">
              <a:off x="7260006" y="2290715"/>
              <a:ext cx="858465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7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7" name="円/楕円 986"/>
            <p:cNvSpPr>
              <a:spLocks noChangeAspect="1"/>
            </p:cNvSpPr>
            <p:nvPr/>
          </p:nvSpPr>
          <p:spPr>
            <a:xfrm>
              <a:off x="7730482" y="2798253"/>
              <a:ext cx="18287" cy="2880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8" name="平行四辺形 987"/>
            <p:cNvSpPr/>
            <p:nvPr/>
          </p:nvSpPr>
          <p:spPr>
            <a:xfrm rot="5400000" flipH="1">
              <a:off x="7296011" y="2254711"/>
              <a:ext cx="786457" cy="409993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65000"/>
              </a:schemeClr>
            </a:solidFill>
            <a:ln w="3175" cap="rnd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9" name="円/楕円 988"/>
            <p:cNvSpPr/>
            <p:nvPr/>
          </p:nvSpPr>
          <p:spPr>
            <a:xfrm>
              <a:off x="7541281" y="2319038"/>
              <a:ext cx="41172" cy="6484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0" name="円/楕円 989"/>
            <p:cNvSpPr/>
            <p:nvPr/>
          </p:nvSpPr>
          <p:spPr>
            <a:xfrm>
              <a:off x="7624439" y="2275437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1" name="円/楕円 990"/>
            <p:cNvSpPr/>
            <p:nvPr/>
          </p:nvSpPr>
          <p:spPr>
            <a:xfrm>
              <a:off x="7707597" y="2231835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2" name="円/楕円 991"/>
            <p:cNvSpPr/>
            <p:nvPr/>
          </p:nvSpPr>
          <p:spPr>
            <a:xfrm>
              <a:off x="7790756" y="2188233"/>
              <a:ext cx="41172" cy="64847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3" name="円/楕円 992"/>
            <p:cNvSpPr/>
            <p:nvPr/>
          </p:nvSpPr>
          <p:spPr>
            <a:xfrm>
              <a:off x="7712871" y="2364293"/>
              <a:ext cx="41172" cy="6484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4" name="円/楕円 993"/>
            <p:cNvSpPr/>
            <p:nvPr/>
          </p:nvSpPr>
          <p:spPr>
            <a:xfrm>
              <a:off x="7541281" y="2448471"/>
              <a:ext cx="41172" cy="648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5" name="円/楕円 994"/>
            <p:cNvSpPr/>
            <p:nvPr/>
          </p:nvSpPr>
          <p:spPr>
            <a:xfrm>
              <a:off x="7624439" y="2404050"/>
              <a:ext cx="41172" cy="6484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7" name="グループ化 1006"/>
          <p:cNvGrpSpPr/>
          <p:nvPr/>
        </p:nvGrpSpPr>
        <p:grpSpPr>
          <a:xfrm>
            <a:off x="2586917" y="1287493"/>
            <a:ext cx="289994" cy="745656"/>
            <a:chOff x="2158612" y="1067360"/>
            <a:chExt cx="289994" cy="745656"/>
          </a:xfrm>
        </p:grpSpPr>
        <p:grpSp>
          <p:nvGrpSpPr>
            <p:cNvPr id="1008" name="グループ化 1007"/>
            <p:cNvGrpSpPr/>
            <p:nvPr/>
          </p:nvGrpSpPr>
          <p:grpSpPr>
            <a:xfrm>
              <a:off x="2158612" y="1067360"/>
              <a:ext cx="277224" cy="745656"/>
              <a:chOff x="2158612" y="1067360"/>
              <a:chExt cx="277224" cy="745656"/>
            </a:xfrm>
          </p:grpSpPr>
          <p:sp>
            <p:nvSpPr>
              <p:cNvPr id="1015" name="平行四辺形 1014"/>
              <p:cNvSpPr/>
              <p:nvPr/>
            </p:nvSpPr>
            <p:spPr>
              <a:xfrm rot="16200000">
                <a:off x="1937840" y="1315020"/>
                <a:ext cx="740221" cy="255771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6" name="平行四辺形 1015"/>
              <p:cNvSpPr/>
              <p:nvPr/>
            </p:nvSpPr>
            <p:spPr>
              <a:xfrm rot="16200000">
                <a:off x="1916347" y="1309625"/>
                <a:ext cx="738326" cy="253795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7" name="平行四辺形 1016"/>
              <p:cNvSpPr/>
              <p:nvPr/>
            </p:nvSpPr>
            <p:spPr>
              <a:xfrm rot="16200000">
                <a:off x="1957256" y="1305443"/>
                <a:ext cx="659929" cy="232066"/>
              </a:xfrm>
              <a:prstGeom prst="parallelogram">
                <a:avLst>
                  <a:gd name="adj" fmla="val 56906"/>
                </a:avLst>
              </a:prstGeom>
              <a:solidFill>
                <a:schemeClr val="bg1">
                  <a:lumMod val="95000"/>
                </a:schemeClr>
              </a:solidFill>
              <a:ln w="3175" cap="rnd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09" name="平行四辺形 1008"/>
            <p:cNvSpPr/>
            <p:nvPr/>
          </p:nvSpPr>
          <p:spPr>
            <a:xfrm rot="16200000">
              <a:off x="2174416" y="1573291"/>
              <a:ext cx="229603" cy="245084"/>
            </a:xfrm>
            <a:prstGeom prst="parallelogram">
              <a:avLst>
                <a:gd name="adj" fmla="val 56906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0" name="円/楕円 1009"/>
            <p:cNvSpPr>
              <a:spLocks noChangeAspect="1"/>
            </p:cNvSpPr>
            <p:nvPr/>
          </p:nvSpPr>
          <p:spPr>
            <a:xfrm>
              <a:off x="2254474" y="1659851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1" name="円/楕円 1010"/>
            <p:cNvSpPr>
              <a:spLocks noChangeAspect="1"/>
            </p:cNvSpPr>
            <p:nvPr/>
          </p:nvSpPr>
          <p:spPr>
            <a:xfrm>
              <a:off x="2256485" y="1666840"/>
              <a:ext cx="45719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平行四辺形 1011"/>
            <p:cNvSpPr/>
            <p:nvPr/>
          </p:nvSpPr>
          <p:spPr>
            <a:xfrm rot="5400000" flipH="1">
              <a:off x="2353206" y="144532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3" name="平行四辺形 1012"/>
            <p:cNvSpPr/>
            <p:nvPr/>
          </p:nvSpPr>
          <p:spPr>
            <a:xfrm rot="5400000" flipH="1">
              <a:off x="2352105" y="1363267"/>
              <a:ext cx="176400" cy="144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4" name="平行四辺形 1013"/>
            <p:cNvSpPr/>
            <p:nvPr/>
          </p:nvSpPr>
          <p:spPr>
            <a:xfrm rot="12600000" flipH="1">
              <a:off x="2200824" y="1136396"/>
              <a:ext cx="176400" cy="10800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85000"/>
              </a:schemeClr>
            </a:solidFill>
            <a:ln w="3175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18" name="グループ化 1017"/>
          <p:cNvGrpSpPr/>
          <p:nvPr/>
        </p:nvGrpSpPr>
        <p:grpSpPr>
          <a:xfrm>
            <a:off x="4232547" y="3412604"/>
            <a:ext cx="180170" cy="109636"/>
            <a:chOff x="8306415" y="5128060"/>
            <a:chExt cx="180170" cy="109636"/>
          </a:xfrm>
        </p:grpSpPr>
        <p:sp>
          <p:nvSpPr>
            <p:cNvPr id="1019" name="円/楕円 1018"/>
            <p:cNvSpPr/>
            <p:nvPr/>
          </p:nvSpPr>
          <p:spPr>
            <a:xfrm flipH="1">
              <a:off x="8318447" y="5198794"/>
              <a:ext cx="30205" cy="255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0" name="平行四辺形 1019"/>
            <p:cNvSpPr/>
            <p:nvPr/>
          </p:nvSpPr>
          <p:spPr>
            <a:xfrm rot="1800000">
              <a:off x="8323675" y="5207776"/>
              <a:ext cx="30205" cy="28461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1" name="フリーフォーム 1020"/>
            <p:cNvSpPr/>
            <p:nvPr/>
          </p:nvSpPr>
          <p:spPr>
            <a:xfrm flipH="1">
              <a:off x="8306415" y="5138635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2" name="フリーフォーム 1021"/>
            <p:cNvSpPr/>
            <p:nvPr/>
          </p:nvSpPr>
          <p:spPr>
            <a:xfrm flipH="1">
              <a:off x="8306415" y="5128060"/>
              <a:ext cx="180170" cy="99061"/>
            </a:xfrm>
            <a:custGeom>
              <a:avLst/>
              <a:gdLst>
                <a:gd name="connsiteX0" fmla="*/ 126969 w 272710"/>
                <a:gd name="connsiteY0" fmla="*/ 166724 h 177494"/>
                <a:gd name="connsiteX1" fmla="*/ 15050 w 272710"/>
                <a:gd name="connsiteY1" fmla="*/ 95286 h 177494"/>
                <a:gd name="connsiteX2" fmla="*/ 3144 w 272710"/>
                <a:gd name="connsiteY2" fmla="*/ 42899 h 177494"/>
                <a:gd name="connsiteX3" fmla="*/ 34100 w 272710"/>
                <a:gd name="connsiteY3" fmla="*/ 9561 h 177494"/>
                <a:gd name="connsiteX4" fmla="*/ 67438 w 272710"/>
                <a:gd name="connsiteY4" fmla="*/ 36 h 177494"/>
                <a:gd name="connsiteX5" fmla="*/ 153163 w 272710"/>
                <a:gd name="connsiteY5" fmla="*/ 11942 h 177494"/>
                <a:gd name="connsiteX6" fmla="*/ 229363 w 272710"/>
                <a:gd name="connsiteY6" fmla="*/ 47661 h 177494"/>
                <a:gd name="connsiteX7" fmla="*/ 272225 w 272710"/>
                <a:gd name="connsiteY7" fmla="*/ 114336 h 177494"/>
                <a:gd name="connsiteX8" fmla="*/ 250794 w 272710"/>
                <a:gd name="connsiteY8" fmla="*/ 154817 h 177494"/>
                <a:gd name="connsiteX9" fmla="*/ 224600 w 272710"/>
                <a:gd name="connsiteY9" fmla="*/ 176249 h 177494"/>
                <a:gd name="connsiteX10" fmla="*/ 126969 w 272710"/>
                <a:gd name="connsiteY10" fmla="*/ 166724 h 1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10" h="177494">
                  <a:moveTo>
                    <a:pt x="126969" y="166724"/>
                  </a:moveTo>
                  <a:cubicBezTo>
                    <a:pt x="92044" y="153230"/>
                    <a:pt x="35687" y="115923"/>
                    <a:pt x="15050" y="95286"/>
                  </a:cubicBezTo>
                  <a:cubicBezTo>
                    <a:pt x="-5587" y="74649"/>
                    <a:pt x="-31" y="57186"/>
                    <a:pt x="3144" y="42899"/>
                  </a:cubicBezTo>
                  <a:cubicBezTo>
                    <a:pt x="6319" y="28612"/>
                    <a:pt x="23384" y="16705"/>
                    <a:pt x="34100" y="9561"/>
                  </a:cubicBezTo>
                  <a:cubicBezTo>
                    <a:pt x="44816" y="2417"/>
                    <a:pt x="47594" y="-361"/>
                    <a:pt x="67438" y="36"/>
                  </a:cubicBezTo>
                  <a:cubicBezTo>
                    <a:pt x="87282" y="433"/>
                    <a:pt x="126176" y="4005"/>
                    <a:pt x="153163" y="11942"/>
                  </a:cubicBezTo>
                  <a:cubicBezTo>
                    <a:pt x="180150" y="19879"/>
                    <a:pt x="209519" y="30595"/>
                    <a:pt x="229363" y="47661"/>
                  </a:cubicBezTo>
                  <a:cubicBezTo>
                    <a:pt x="249207" y="64727"/>
                    <a:pt x="268653" y="96477"/>
                    <a:pt x="272225" y="114336"/>
                  </a:cubicBezTo>
                  <a:cubicBezTo>
                    <a:pt x="275797" y="132195"/>
                    <a:pt x="258731" y="144498"/>
                    <a:pt x="250794" y="154817"/>
                  </a:cubicBezTo>
                  <a:cubicBezTo>
                    <a:pt x="242857" y="165136"/>
                    <a:pt x="244841" y="174662"/>
                    <a:pt x="224600" y="176249"/>
                  </a:cubicBezTo>
                  <a:cubicBezTo>
                    <a:pt x="204359" y="177836"/>
                    <a:pt x="161894" y="180218"/>
                    <a:pt x="126969" y="166724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3" name="フリーフォーム 1022"/>
            <p:cNvSpPr/>
            <p:nvPr/>
          </p:nvSpPr>
          <p:spPr>
            <a:xfrm flipH="1">
              <a:off x="8410534" y="5131965"/>
              <a:ext cx="55821" cy="14887"/>
            </a:xfrm>
            <a:custGeom>
              <a:avLst/>
              <a:gdLst>
                <a:gd name="connsiteX0" fmla="*/ 84442 w 84492"/>
                <a:gd name="connsiteY0" fmla="*/ 26377 h 26673"/>
                <a:gd name="connsiteX1" fmla="*/ 15385 w 84492"/>
                <a:gd name="connsiteY1" fmla="*/ 183 h 26673"/>
                <a:gd name="connsiteX2" fmla="*/ 3479 w 84492"/>
                <a:gd name="connsiteY2" fmla="*/ 14470 h 26673"/>
                <a:gd name="connsiteX3" fmla="*/ 84442 w 84492"/>
                <a:gd name="connsiteY3" fmla="*/ 26377 h 2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92" h="26673">
                  <a:moveTo>
                    <a:pt x="84442" y="26377"/>
                  </a:moveTo>
                  <a:cubicBezTo>
                    <a:pt x="86426" y="23996"/>
                    <a:pt x="28879" y="2167"/>
                    <a:pt x="15385" y="183"/>
                  </a:cubicBezTo>
                  <a:cubicBezTo>
                    <a:pt x="1891" y="-1801"/>
                    <a:pt x="-4459" y="12882"/>
                    <a:pt x="3479" y="14470"/>
                  </a:cubicBezTo>
                  <a:cubicBezTo>
                    <a:pt x="11417" y="16058"/>
                    <a:pt x="82458" y="28758"/>
                    <a:pt x="84442" y="26377"/>
                  </a:cubicBezTo>
                  <a:close/>
                </a:path>
              </a:pathLst>
            </a:cu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4" name="平行四辺形 1023"/>
            <p:cNvSpPr/>
            <p:nvPr/>
          </p:nvSpPr>
          <p:spPr>
            <a:xfrm rot="16200000">
              <a:off x="8316226" y="5208579"/>
              <a:ext cx="25516" cy="30205"/>
            </a:xfrm>
            <a:prstGeom prst="parallelogram">
              <a:avLst>
                <a:gd name="adj" fmla="val 56906"/>
              </a:avLst>
            </a:prstGeom>
            <a:solidFill>
              <a:schemeClr val="bg1">
                <a:lumMod val="50000"/>
              </a:schemeClr>
            </a:solidFill>
            <a:ln w="3175" cap="rnd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5" name="グループ化 1024"/>
          <p:cNvGrpSpPr/>
          <p:nvPr/>
        </p:nvGrpSpPr>
        <p:grpSpPr>
          <a:xfrm>
            <a:off x="6942628" y="5433729"/>
            <a:ext cx="658682" cy="922913"/>
            <a:chOff x="1438991" y="4864638"/>
            <a:chExt cx="658682" cy="922913"/>
          </a:xfrm>
        </p:grpSpPr>
        <p:grpSp>
          <p:nvGrpSpPr>
            <p:cNvPr id="1026" name="グループ化 1025"/>
            <p:cNvGrpSpPr/>
            <p:nvPr/>
          </p:nvGrpSpPr>
          <p:grpSpPr>
            <a:xfrm rot="1800000">
              <a:off x="1667191" y="5166770"/>
              <a:ext cx="153656" cy="145094"/>
              <a:chOff x="1626183" y="5096267"/>
              <a:chExt cx="153656" cy="145094"/>
            </a:xfrm>
          </p:grpSpPr>
          <p:sp>
            <p:nvSpPr>
              <p:cNvPr id="1043" name="フリーフォーム 1042"/>
              <p:cNvSpPr/>
              <p:nvPr/>
            </p:nvSpPr>
            <p:spPr>
              <a:xfrm rot="12890567">
                <a:off x="1735494" y="5178248"/>
                <a:ext cx="7025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4" name="フリーフォーム 1043"/>
              <p:cNvSpPr/>
              <p:nvPr/>
            </p:nvSpPr>
            <p:spPr>
              <a:xfrm rot="8113281">
                <a:off x="1652076" y="5148382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5" name="フリーフォーム 1044"/>
              <p:cNvSpPr/>
              <p:nvPr/>
            </p:nvSpPr>
            <p:spPr>
              <a:xfrm rot="8967439">
                <a:off x="1626183" y="5135463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6" name="フリーフォーム 1045"/>
              <p:cNvSpPr/>
              <p:nvPr/>
            </p:nvSpPr>
            <p:spPr>
              <a:xfrm rot="9032717">
                <a:off x="1632593" y="5113610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7" name="フリーフォーム 1046"/>
              <p:cNvSpPr/>
              <p:nvPr/>
            </p:nvSpPr>
            <p:spPr>
              <a:xfrm rot="9384245">
                <a:off x="1641985" y="5096267"/>
                <a:ext cx="112743" cy="63113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8" name="円/楕円 1047"/>
              <p:cNvSpPr/>
              <p:nvPr/>
            </p:nvSpPr>
            <p:spPr>
              <a:xfrm rot="12890567">
                <a:off x="1734183" y="5127304"/>
                <a:ext cx="45656" cy="4565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9" name="フリーフォーム 1048"/>
              <p:cNvSpPr/>
              <p:nvPr/>
            </p:nvSpPr>
            <p:spPr>
              <a:xfrm rot="5063746">
                <a:off x="1723863" y="5169121"/>
                <a:ext cx="61890" cy="4324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7" name="フリーフォーム 1026"/>
            <p:cNvSpPr/>
            <p:nvPr/>
          </p:nvSpPr>
          <p:spPr>
            <a:xfrm rot="12890567">
              <a:off x="1733620" y="5079074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フリーフォーム 1027"/>
            <p:cNvSpPr/>
            <p:nvPr/>
          </p:nvSpPr>
          <p:spPr>
            <a:xfrm rot="12890567">
              <a:off x="1866081" y="5374525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 1028"/>
            <p:cNvSpPr/>
            <p:nvPr/>
          </p:nvSpPr>
          <p:spPr>
            <a:xfrm flipH="1">
              <a:off x="1732975" y="4886286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 1029"/>
            <p:cNvSpPr/>
            <p:nvPr/>
          </p:nvSpPr>
          <p:spPr>
            <a:xfrm flipH="1">
              <a:off x="1719899" y="5176502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31" name="グループ化 1030"/>
            <p:cNvGrpSpPr/>
            <p:nvPr/>
          </p:nvGrpSpPr>
          <p:grpSpPr>
            <a:xfrm rot="20486886">
              <a:off x="1438991" y="5113875"/>
              <a:ext cx="438102" cy="424602"/>
              <a:chOff x="1448739" y="5086790"/>
              <a:chExt cx="438102" cy="424602"/>
            </a:xfrm>
          </p:grpSpPr>
          <p:sp>
            <p:nvSpPr>
              <p:cNvPr id="1035" name="フリーフォーム 1034"/>
              <p:cNvSpPr/>
              <p:nvPr/>
            </p:nvSpPr>
            <p:spPr>
              <a:xfrm rot="1800000" flipH="1">
                <a:off x="1575094" y="5147810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6" name="フリーフォーム 1035"/>
              <p:cNvSpPr/>
              <p:nvPr/>
            </p:nvSpPr>
            <p:spPr>
              <a:xfrm rot="6577286" flipH="1">
                <a:off x="1476908" y="5131991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7" name="フリーフォーム 1036"/>
              <p:cNvSpPr/>
              <p:nvPr/>
            </p:nvSpPr>
            <p:spPr>
              <a:xfrm rot="5723128" flipH="1">
                <a:off x="1452910" y="511302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8" name="フリーフォーム 1037"/>
              <p:cNvSpPr/>
              <p:nvPr/>
            </p:nvSpPr>
            <p:spPr>
              <a:xfrm rot="5657850" flipH="1">
                <a:off x="1434881" y="512897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9" name="フリーフォーム 1038"/>
              <p:cNvSpPr/>
              <p:nvPr/>
            </p:nvSpPr>
            <p:spPr>
              <a:xfrm rot="5306322" flipH="1">
                <a:off x="1422507" y="5145755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0" name="円/楕円 1039"/>
              <p:cNvSpPr/>
              <p:nvPr/>
            </p:nvSpPr>
            <p:spPr>
              <a:xfrm rot="1800000" flipH="1">
                <a:off x="1505671" y="5201080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1" name="フリーフォーム 1040"/>
              <p:cNvSpPr/>
              <p:nvPr/>
            </p:nvSpPr>
            <p:spPr>
              <a:xfrm rot="9626821" flipH="1">
                <a:off x="1534960" y="5181993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2" name="フリーフォーム 1041"/>
              <p:cNvSpPr/>
              <p:nvPr/>
            </p:nvSpPr>
            <p:spPr>
              <a:xfrm rot="1800000" flipH="1">
                <a:off x="1501997" y="5154941"/>
                <a:ext cx="384844" cy="356451"/>
              </a:xfrm>
              <a:custGeom>
                <a:avLst/>
                <a:gdLst>
                  <a:gd name="connsiteX0" fmla="*/ 54110 w 384844"/>
                  <a:gd name="connsiteY0" fmla="*/ 2618 h 356451"/>
                  <a:gd name="connsiteX1" fmla="*/ 714 w 384844"/>
                  <a:gd name="connsiteY1" fmla="*/ 126095 h 356451"/>
                  <a:gd name="connsiteX2" fmla="*/ 27412 w 384844"/>
                  <a:gd name="connsiteY2" fmla="*/ 176154 h 356451"/>
                  <a:gd name="connsiteX3" fmla="*/ 84145 w 384844"/>
                  <a:gd name="connsiteY3" fmla="*/ 269596 h 356451"/>
                  <a:gd name="connsiteX4" fmla="*/ 137541 w 384844"/>
                  <a:gd name="connsiteY4" fmla="*/ 322992 h 356451"/>
                  <a:gd name="connsiteX5" fmla="*/ 190936 w 384844"/>
                  <a:gd name="connsiteY5" fmla="*/ 353027 h 356451"/>
                  <a:gd name="connsiteX6" fmla="*/ 247669 w 384844"/>
                  <a:gd name="connsiteY6" fmla="*/ 343015 h 356451"/>
                  <a:gd name="connsiteX7" fmla="*/ 367809 w 384844"/>
                  <a:gd name="connsiteY7" fmla="*/ 239561 h 356451"/>
                  <a:gd name="connsiteX8" fmla="*/ 381158 w 384844"/>
                  <a:gd name="connsiteY8" fmla="*/ 209526 h 356451"/>
                  <a:gd name="connsiteX9" fmla="*/ 384496 w 384844"/>
                  <a:gd name="connsiteY9" fmla="*/ 182828 h 356451"/>
                  <a:gd name="connsiteX10" fmla="*/ 374484 w 384844"/>
                  <a:gd name="connsiteY10" fmla="*/ 156130 h 356451"/>
                  <a:gd name="connsiteX11" fmla="*/ 337774 w 384844"/>
                  <a:gd name="connsiteY11" fmla="*/ 146119 h 356451"/>
                  <a:gd name="connsiteX12" fmla="*/ 251006 w 384844"/>
                  <a:gd name="connsiteY12" fmla="*/ 182828 h 356451"/>
                  <a:gd name="connsiteX13" fmla="*/ 230983 w 384844"/>
                  <a:gd name="connsiteY13" fmla="*/ 206189 h 356451"/>
                  <a:gd name="connsiteX14" fmla="*/ 184262 w 384844"/>
                  <a:gd name="connsiteY14" fmla="*/ 96060 h 356451"/>
                  <a:gd name="connsiteX15" fmla="*/ 157564 w 384844"/>
                  <a:gd name="connsiteY15" fmla="*/ 69362 h 356451"/>
                  <a:gd name="connsiteX16" fmla="*/ 134204 w 384844"/>
                  <a:gd name="connsiteY16" fmla="*/ 42665 h 356451"/>
                  <a:gd name="connsiteX17" fmla="*/ 54110 w 384844"/>
                  <a:gd name="connsiteY17" fmla="*/ 2618 h 356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4844" h="356451">
                    <a:moveTo>
                      <a:pt x="54110" y="2618"/>
                    </a:moveTo>
                    <a:cubicBezTo>
                      <a:pt x="31862" y="16523"/>
                      <a:pt x="5164" y="97172"/>
                      <a:pt x="714" y="126095"/>
                    </a:cubicBezTo>
                    <a:cubicBezTo>
                      <a:pt x="-3736" y="155018"/>
                      <a:pt x="13507" y="152237"/>
                      <a:pt x="27412" y="176154"/>
                    </a:cubicBezTo>
                    <a:cubicBezTo>
                      <a:pt x="41317" y="200071"/>
                      <a:pt x="65790" y="245123"/>
                      <a:pt x="84145" y="269596"/>
                    </a:cubicBezTo>
                    <a:cubicBezTo>
                      <a:pt x="102500" y="294069"/>
                      <a:pt x="119743" y="309087"/>
                      <a:pt x="137541" y="322992"/>
                    </a:cubicBezTo>
                    <a:cubicBezTo>
                      <a:pt x="155340" y="336897"/>
                      <a:pt x="172581" y="349690"/>
                      <a:pt x="190936" y="353027"/>
                    </a:cubicBezTo>
                    <a:cubicBezTo>
                      <a:pt x="209291" y="356364"/>
                      <a:pt x="218190" y="361926"/>
                      <a:pt x="247669" y="343015"/>
                    </a:cubicBezTo>
                    <a:cubicBezTo>
                      <a:pt x="277148" y="324104"/>
                      <a:pt x="345561" y="261809"/>
                      <a:pt x="367809" y="239561"/>
                    </a:cubicBezTo>
                    <a:cubicBezTo>
                      <a:pt x="390057" y="217313"/>
                      <a:pt x="378377" y="218982"/>
                      <a:pt x="381158" y="209526"/>
                    </a:cubicBezTo>
                    <a:cubicBezTo>
                      <a:pt x="383939" y="200070"/>
                      <a:pt x="385608" y="191727"/>
                      <a:pt x="384496" y="182828"/>
                    </a:cubicBezTo>
                    <a:cubicBezTo>
                      <a:pt x="383384" y="173929"/>
                      <a:pt x="382271" y="162248"/>
                      <a:pt x="374484" y="156130"/>
                    </a:cubicBezTo>
                    <a:cubicBezTo>
                      <a:pt x="366697" y="150012"/>
                      <a:pt x="358354" y="141669"/>
                      <a:pt x="337774" y="146119"/>
                    </a:cubicBezTo>
                    <a:cubicBezTo>
                      <a:pt x="317194" y="150569"/>
                      <a:pt x="268804" y="172816"/>
                      <a:pt x="251006" y="182828"/>
                    </a:cubicBezTo>
                    <a:cubicBezTo>
                      <a:pt x="233208" y="192840"/>
                      <a:pt x="242107" y="220650"/>
                      <a:pt x="230983" y="206189"/>
                    </a:cubicBezTo>
                    <a:cubicBezTo>
                      <a:pt x="219859" y="191728"/>
                      <a:pt x="196498" y="118864"/>
                      <a:pt x="184262" y="96060"/>
                    </a:cubicBezTo>
                    <a:cubicBezTo>
                      <a:pt x="172026" y="73256"/>
                      <a:pt x="165907" y="78261"/>
                      <a:pt x="157564" y="69362"/>
                    </a:cubicBezTo>
                    <a:cubicBezTo>
                      <a:pt x="149221" y="60463"/>
                      <a:pt x="148665" y="51008"/>
                      <a:pt x="134204" y="42665"/>
                    </a:cubicBezTo>
                    <a:cubicBezTo>
                      <a:pt x="119743" y="34322"/>
                      <a:pt x="76358" y="-11287"/>
                      <a:pt x="54110" y="261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2" name="フリーフォーム 1031"/>
            <p:cNvSpPr/>
            <p:nvPr/>
          </p:nvSpPr>
          <p:spPr>
            <a:xfrm flipH="1">
              <a:off x="1736372" y="4864638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3" name="フリーフォーム 1032"/>
            <p:cNvSpPr/>
            <p:nvPr/>
          </p:nvSpPr>
          <p:spPr>
            <a:xfrm rot="18704418" flipH="1">
              <a:off x="1772289" y="5078066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4" name="フリーフォーム 1033"/>
            <p:cNvSpPr/>
            <p:nvPr/>
          </p:nvSpPr>
          <p:spPr>
            <a:xfrm rot="20733585">
              <a:off x="1755320" y="4920960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52" name="グループ化 1151"/>
          <p:cNvGrpSpPr/>
          <p:nvPr/>
        </p:nvGrpSpPr>
        <p:grpSpPr>
          <a:xfrm>
            <a:off x="5807167" y="2252005"/>
            <a:ext cx="852619" cy="1048245"/>
            <a:chOff x="2369262" y="5147655"/>
            <a:chExt cx="852619" cy="1048245"/>
          </a:xfrm>
        </p:grpSpPr>
        <p:grpSp>
          <p:nvGrpSpPr>
            <p:cNvPr id="1153" name="グループ化 1152"/>
            <p:cNvGrpSpPr/>
            <p:nvPr/>
          </p:nvGrpSpPr>
          <p:grpSpPr>
            <a:xfrm rot="15737795" flipH="1">
              <a:off x="2612008" y="5314558"/>
              <a:ext cx="653603" cy="319797"/>
              <a:chOff x="2420972" y="5507034"/>
              <a:chExt cx="653603" cy="319797"/>
            </a:xfrm>
          </p:grpSpPr>
          <p:sp>
            <p:nvSpPr>
              <p:cNvPr id="1171" name="フリーフォーム 1170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2" name="フリーフォーム 1171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3" name="フリーフォーム 1172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4" name="フリーフォーム 1173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5" name="フリーフォーム 1174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6" name="円/楕円 1175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7" name="フリーフォーム 1176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8" name="フリーフォーム 1177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1154" name="フリーフォーム 1153"/>
            <p:cNvSpPr/>
            <p:nvPr/>
          </p:nvSpPr>
          <p:spPr>
            <a:xfrm rot="12890567">
              <a:off x="2857828" y="5487423"/>
              <a:ext cx="364053" cy="337194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5" name="フリーフォーム 1154"/>
            <p:cNvSpPr/>
            <p:nvPr/>
          </p:nvSpPr>
          <p:spPr>
            <a:xfrm rot="12890567">
              <a:off x="2933118" y="5679738"/>
              <a:ext cx="54211" cy="65261"/>
            </a:xfrm>
            <a:custGeom>
              <a:avLst/>
              <a:gdLst>
                <a:gd name="connsiteX0" fmla="*/ 187 w 78150"/>
                <a:gd name="connsiteY0" fmla="*/ 10298 h 90291"/>
                <a:gd name="connsiteX1" fmla="*/ 66862 w 78150"/>
                <a:gd name="connsiteY1" fmla="*/ 7917 h 90291"/>
                <a:gd name="connsiteX2" fmla="*/ 76387 w 78150"/>
                <a:gd name="connsiteY2" fmla="*/ 76973 h 90291"/>
                <a:gd name="connsiteX3" fmla="*/ 47812 w 78150"/>
                <a:gd name="connsiteY3" fmla="*/ 86498 h 90291"/>
                <a:gd name="connsiteX4" fmla="*/ 187 w 78150"/>
                <a:gd name="connsiteY4" fmla="*/ 10298 h 9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50" h="90291">
                  <a:moveTo>
                    <a:pt x="187" y="10298"/>
                  </a:moveTo>
                  <a:cubicBezTo>
                    <a:pt x="3362" y="-2799"/>
                    <a:pt x="54162" y="-3195"/>
                    <a:pt x="66862" y="7917"/>
                  </a:cubicBezTo>
                  <a:cubicBezTo>
                    <a:pt x="79562" y="19029"/>
                    <a:pt x="79562" y="63876"/>
                    <a:pt x="76387" y="76973"/>
                  </a:cubicBezTo>
                  <a:cubicBezTo>
                    <a:pt x="73212" y="90070"/>
                    <a:pt x="60512" y="94038"/>
                    <a:pt x="47812" y="86498"/>
                  </a:cubicBezTo>
                  <a:cubicBezTo>
                    <a:pt x="35112" y="78958"/>
                    <a:pt x="-2988" y="23395"/>
                    <a:pt x="187" y="10298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56" name="フリーフォーム 1155"/>
            <p:cNvSpPr/>
            <p:nvPr/>
          </p:nvSpPr>
          <p:spPr>
            <a:xfrm flipH="1">
              <a:off x="2857183" y="5294635"/>
              <a:ext cx="229703" cy="310173"/>
            </a:xfrm>
            <a:custGeom>
              <a:avLst/>
              <a:gdLst>
                <a:gd name="connsiteX0" fmla="*/ 298599 w 336858"/>
                <a:gd name="connsiteY0" fmla="*/ 73438 h 454867"/>
                <a:gd name="connsiteX1" fmla="*/ 331971 w 336858"/>
                <a:gd name="connsiteY1" fmla="*/ 170217 h 454867"/>
                <a:gd name="connsiteX2" fmla="*/ 335308 w 336858"/>
                <a:gd name="connsiteY2" fmla="*/ 246973 h 454867"/>
                <a:gd name="connsiteX3" fmla="*/ 318622 w 336858"/>
                <a:gd name="connsiteY3" fmla="*/ 333741 h 454867"/>
                <a:gd name="connsiteX4" fmla="*/ 275238 w 336858"/>
                <a:gd name="connsiteY4" fmla="*/ 400486 h 454867"/>
                <a:gd name="connsiteX5" fmla="*/ 108377 w 336858"/>
                <a:gd name="connsiteY5" fmla="*/ 443870 h 454867"/>
                <a:gd name="connsiteX6" fmla="*/ 1585 w 336858"/>
                <a:gd name="connsiteY6" fmla="*/ 186903 h 454867"/>
                <a:gd name="connsiteX7" fmla="*/ 54981 w 336858"/>
                <a:gd name="connsiteY7" fmla="*/ 66763 h 454867"/>
                <a:gd name="connsiteX8" fmla="*/ 195144 w 336858"/>
                <a:gd name="connsiteY8" fmla="*/ 19 h 454867"/>
                <a:gd name="connsiteX9" fmla="*/ 298599 w 336858"/>
                <a:gd name="connsiteY9" fmla="*/ 73438 h 45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858" h="454867">
                  <a:moveTo>
                    <a:pt x="298599" y="73438"/>
                  </a:moveTo>
                  <a:cubicBezTo>
                    <a:pt x="321403" y="101804"/>
                    <a:pt x="325853" y="141295"/>
                    <a:pt x="331971" y="170217"/>
                  </a:cubicBezTo>
                  <a:cubicBezTo>
                    <a:pt x="338089" y="199139"/>
                    <a:pt x="337533" y="219719"/>
                    <a:pt x="335308" y="246973"/>
                  </a:cubicBezTo>
                  <a:cubicBezTo>
                    <a:pt x="333083" y="274227"/>
                    <a:pt x="328634" y="308156"/>
                    <a:pt x="318622" y="333741"/>
                  </a:cubicBezTo>
                  <a:cubicBezTo>
                    <a:pt x="308610" y="359326"/>
                    <a:pt x="310279" y="382131"/>
                    <a:pt x="275238" y="400486"/>
                  </a:cubicBezTo>
                  <a:cubicBezTo>
                    <a:pt x="240197" y="418841"/>
                    <a:pt x="153986" y="479467"/>
                    <a:pt x="108377" y="443870"/>
                  </a:cubicBezTo>
                  <a:cubicBezTo>
                    <a:pt x="62768" y="408273"/>
                    <a:pt x="10484" y="249754"/>
                    <a:pt x="1585" y="186903"/>
                  </a:cubicBezTo>
                  <a:cubicBezTo>
                    <a:pt x="-7314" y="124052"/>
                    <a:pt x="22721" y="97910"/>
                    <a:pt x="54981" y="66763"/>
                  </a:cubicBezTo>
                  <a:cubicBezTo>
                    <a:pt x="87241" y="35616"/>
                    <a:pt x="156210" y="1131"/>
                    <a:pt x="195144" y="19"/>
                  </a:cubicBezTo>
                  <a:cubicBezTo>
                    <a:pt x="234078" y="-1093"/>
                    <a:pt x="275795" y="45072"/>
                    <a:pt x="298599" y="73438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フリーフォーム 1156"/>
            <p:cNvSpPr/>
            <p:nvPr/>
          </p:nvSpPr>
          <p:spPr>
            <a:xfrm flipH="1">
              <a:off x="2844107" y="5584851"/>
              <a:ext cx="351561" cy="611049"/>
            </a:xfrm>
            <a:custGeom>
              <a:avLst/>
              <a:gdLst>
                <a:gd name="connsiteX0" fmla="*/ 80347 w 386091"/>
                <a:gd name="connsiteY0" fmla="*/ 7674 h 611049"/>
                <a:gd name="connsiteX1" fmla="*/ 20277 w 386091"/>
                <a:gd name="connsiteY1" fmla="*/ 121139 h 611049"/>
                <a:gd name="connsiteX2" fmla="*/ 23614 w 386091"/>
                <a:gd name="connsiteY2" fmla="*/ 548304 h 611049"/>
                <a:gd name="connsiteX3" fmla="*/ 293930 w 386091"/>
                <a:gd name="connsiteY3" fmla="*/ 605037 h 611049"/>
                <a:gd name="connsiteX4" fmla="*/ 380698 w 386091"/>
                <a:gd name="connsiteY4" fmla="*/ 511595 h 611049"/>
                <a:gd name="connsiteX5" fmla="*/ 374023 w 386091"/>
                <a:gd name="connsiteY5" fmla="*/ 318036 h 611049"/>
                <a:gd name="connsiteX6" fmla="*/ 350663 w 386091"/>
                <a:gd name="connsiteY6" fmla="*/ 67744 h 611049"/>
                <a:gd name="connsiteX7" fmla="*/ 223848 w 386091"/>
                <a:gd name="connsiteY7" fmla="*/ 17685 h 611049"/>
                <a:gd name="connsiteX8" fmla="*/ 80347 w 386091"/>
                <a:gd name="connsiteY8" fmla="*/ 7674 h 611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6091" h="611049">
                  <a:moveTo>
                    <a:pt x="80347" y="7674"/>
                  </a:moveTo>
                  <a:cubicBezTo>
                    <a:pt x="46419" y="24916"/>
                    <a:pt x="29732" y="31034"/>
                    <a:pt x="20277" y="121139"/>
                  </a:cubicBezTo>
                  <a:cubicBezTo>
                    <a:pt x="10822" y="211244"/>
                    <a:pt x="-21995" y="467654"/>
                    <a:pt x="23614" y="548304"/>
                  </a:cubicBezTo>
                  <a:cubicBezTo>
                    <a:pt x="69223" y="628954"/>
                    <a:pt x="234416" y="611155"/>
                    <a:pt x="293930" y="605037"/>
                  </a:cubicBezTo>
                  <a:cubicBezTo>
                    <a:pt x="353444" y="598919"/>
                    <a:pt x="367349" y="559429"/>
                    <a:pt x="380698" y="511595"/>
                  </a:cubicBezTo>
                  <a:cubicBezTo>
                    <a:pt x="394047" y="463761"/>
                    <a:pt x="379029" y="392011"/>
                    <a:pt x="374023" y="318036"/>
                  </a:cubicBezTo>
                  <a:cubicBezTo>
                    <a:pt x="369017" y="244061"/>
                    <a:pt x="375692" y="117802"/>
                    <a:pt x="350663" y="67744"/>
                  </a:cubicBezTo>
                  <a:cubicBezTo>
                    <a:pt x="325634" y="17686"/>
                    <a:pt x="267788" y="29365"/>
                    <a:pt x="223848" y="17685"/>
                  </a:cubicBezTo>
                  <a:cubicBezTo>
                    <a:pt x="179908" y="6005"/>
                    <a:pt x="114275" y="-9568"/>
                    <a:pt x="80347" y="76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58" name="フリーフォーム 1157"/>
            <p:cNvSpPr/>
            <p:nvPr/>
          </p:nvSpPr>
          <p:spPr>
            <a:xfrm rot="17689402" flipH="1">
              <a:off x="2803581" y="5770608"/>
              <a:ext cx="384844" cy="356450"/>
            </a:xfrm>
            <a:custGeom>
              <a:avLst/>
              <a:gdLst>
                <a:gd name="connsiteX0" fmla="*/ 54110 w 384844"/>
                <a:gd name="connsiteY0" fmla="*/ 2618 h 356451"/>
                <a:gd name="connsiteX1" fmla="*/ 714 w 384844"/>
                <a:gd name="connsiteY1" fmla="*/ 126095 h 356451"/>
                <a:gd name="connsiteX2" fmla="*/ 27412 w 384844"/>
                <a:gd name="connsiteY2" fmla="*/ 176154 h 356451"/>
                <a:gd name="connsiteX3" fmla="*/ 84145 w 384844"/>
                <a:gd name="connsiteY3" fmla="*/ 269596 h 356451"/>
                <a:gd name="connsiteX4" fmla="*/ 137541 w 384844"/>
                <a:gd name="connsiteY4" fmla="*/ 322992 h 356451"/>
                <a:gd name="connsiteX5" fmla="*/ 190936 w 384844"/>
                <a:gd name="connsiteY5" fmla="*/ 353027 h 356451"/>
                <a:gd name="connsiteX6" fmla="*/ 247669 w 384844"/>
                <a:gd name="connsiteY6" fmla="*/ 343015 h 356451"/>
                <a:gd name="connsiteX7" fmla="*/ 367809 w 384844"/>
                <a:gd name="connsiteY7" fmla="*/ 239561 h 356451"/>
                <a:gd name="connsiteX8" fmla="*/ 381158 w 384844"/>
                <a:gd name="connsiteY8" fmla="*/ 209526 h 356451"/>
                <a:gd name="connsiteX9" fmla="*/ 384496 w 384844"/>
                <a:gd name="connsiteY9" fmla="*/ 182828 h 356451"/>
                <a:gd name="connsiteX10" fmla="*/ 374484 w 384844"/>
                <a:gd name="connsiteY10" fmla="*/ 156130 h 356451"/>
                <a:gd name="connsiteX11" fmla="*/ 337774 w 384844"/>
                <a:gd name="connsiteY11" fmla="*/ 146119 h 356451"/>
                <a:gd name="connsiteX12" fmla="*/ 251006 w 384844"/>
                <a:gd name="connsiteY12" fmla="*/ 182828 h 356451"/>
                <a:gd name="connsiteX13" fmla="*/ 230983 w 384844"/>
                <a:gd name="connsiteY13" fmla="*/ 206189 h 356451"/>
                <a:gd name="connsiteX14" fmla="*/ 184262 w 384844"/>
                <a:gd name="connsiteY14" fmla="*/ 96060 h 356451"/>
                <a:gd name="connsiteX15" fmla="*/ 157564 w 384844"/>
                <a:gd name="connsiteY15" fmla="*/ 69362 h 356451"/>
                <a:gd name="connsiteX16" fmla="*/ 134204 w 384844"/>
                <a:gd name="connsiteY16" fmla="*/ 42665 h 356451"/>
                <a:gd name="connsiteX17" fmla="*/ 54110 w 384844"/>
                <a:gd name="connsiteY17" fmla="*/ 2618 h 356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4844" h="356451">
                  <a:moveTo>
                    <a:pt x="54110" y="2618"/>
                  </a:moveTo>
                  <a:cubicBezTo>
                    <a:pt x="31862" y="16523"/>
                    <a:pt x="5164" y="97172"/>
                    <a:pt x="714" y="126095"/>
                  </a:cubicBezTo>
                  <a:cubicBezTo>
                    <a:pt x="-3736" y="155018"/>
                    <a:pt x="13507" y="152237"/>
                    <a:pt x="27412" y="176154"/>
                  </a:cubicBezTo>
                  <a:cubicBezTo>
                    <a:pt x="41317" y="200071"/>
                    <a:pt x="65790" y="245123"/>
                    <a:pt x="84145" y="269596"/>
                  </a:cubicBezTo>
                  <a:cubicBezTo>
                    <a:pt x="102500" y="294069"/>
                    <a:pt x="119743" y="309087"/>
                    <a:pt x="137541" y="322992"/>
                  </a:cubicBezTo>
                  <a:cubicBezTo>
                    <a:pt x="155340" y="336897"/>
                    <a:pt x="172581" y="349690"/>
                    <a:pt x="190936" y="353027"/>
                  </a:cubicBezTo>
                  <a:cubicBezTo>
                    <a:pt x="209291" y="356364"/>
                    <a:pt x="218190" y="361926"/>
                    <a:pt x="247669" y="343015"/>
                  </a:cubicBezTo>
                  <a:cubicBezTo>
                    <a:pt x="277148" y="324104"/>
                    <a:pt x="345561" y="261809"/>
                    <a:pt x="367809" y="239561"/>
                  </a:cubicBezTo>
                  <a:cubicBezTo>
                    <a:pt x="390057" y="217313"/>
                    <a:pt x="378377" y="218982"/>
                    <a:pt x="381158" y="209526"/>
                  </a:cubicBezTo>
                  <a:cubicBezTo>
                    <a:pt x="383939" y="200070"/>
                    <a:pt x="385608" y="191727"/>
                    <a:pt x="384496" y="182828"/>
                  </a:cubicBezTo>
                  <a:cubicBezTo>
                    <a:pt x="383384" y="173929"/>
                    <a:pt x="382271" y="162248"/>
                    <a:pt x="374484" y="156130"/>
                  </a:cubicBezTo>
                  <a:cubicBezTo>
                    <a:pt x="366697" y="150012"/>
                    <a:pt x="358354" y="141669"/>
                    <a:pt x="337774" y="146119"/>
                  </a:cubicBezTo>
                  <a:cubicBezTo>
                    <a:pt x="317194" y="150569"/>
                    <a:pt x="268804" y="172816"/>
                    <a:pt x="251006" y="182828"/>
                  </a:cubicBezTo>
                  <a:cubicBezTo>
                    <a:pt x="233208" y="192840"/>
                    <a:pt x="242107" y="220650"/>
                    <a:pt x="230983" y="206189"/>
                  </a:cubicBezTo>
                  <a:cubicBezTo>
                    <a:pt x="219859" y="191728"/>
                    <a:pt x="196498" y="118864"/>
                    <a:pt x="184262" y="96060"/>
                  </a:cubicBezTo>
                  <a:cubicBezTo>
                    <a:pt x="172026" y="73256"/>
                    <a:pt x="165907" y="78261"/>
                    <a:pt x="157564" y="69362"/>
                  </a:cubicBezTo>
                  <a:cubicBezTo>
                    <a:pt x="149221" y="60463"/>
                    <a:pt x="148665" y="51008"/>
                    <a:pt x="134204" y="42665"/>
                  </a:cubicBezTo>
                  <a:cubicBezTo>
                    <a:pt x="119743" y="34322"/>
                    <a:pt x="76358" y="-11287"/>
                    <a:pt x="54110" y="2618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59" name="フリーフォーム 1158"/>
            <p:cNvSpPr/>
            <p:nvPr/>
          </p:nvSpPr>
          <p:spPr>
            <a:xfrm flipH="1">
              <a:off x="2860580" y="5272987"/>
              <a:ext cx="237018" cy="318768"/>
            </a:xfrm>
            <a:custGeom>
              <a:avLst/>
              <a:gdLst>
                <a:gd name="connsiteX0" fmla="*/ 227730 w 228698"/>
                <a:gd name="connsiteY0" fmla="*/ 35773 h 307578"/>
                <a:gd name="connsiteX1" fmla="*/ 208680 w 228698"/>
                <a:gd name="connsiteY1" fmla="*/ 100067 h 307578"/>
                <a:gd name="connsiteX2" fmla="*/ 153911 w 228698"/>
                <a:gd name="connsiteY2" fmla="*/ 133404 h 307578"/>
                <a:gd name="connsiteX3" fmla="*/ 189630 w 228698"/>
                <a:gd name="connsiteY3" fmla="*/ 226273 h 307578"/>
                <a:gd name="connsiteX4" fmla="*/ 120574 w 228698"/>
                <a:gd name="connsiteY4" fmla="*/ 183410 h 307578"/>
                <a:gd name="connsiteX5" fmla="*/ 122955 w 228698"/>
                <a:gd name="connsiteY5" fmla="*/ 242942 h 307578"/>
                <a:gd name="connsiteX6" fmla="*/ 137242 w 228698"/>
                <a:gd name="connsiteY6" fmla="*/ 261992 h 307578"/>
                <a:gd name="connsiteX7" fmla="*/ 156292 w 228698"/>
                <a:gd name="connsiteY7" fmla="*/ 273898 h 307578"/>
                <a:gd name="connsiteX8" fmla="*/ 165817 w 228698"/>
                <a:gd name="connsiteY8" fmla="*/ 278660 h 307578"/>
                <a:gd name="connsiteX9" fmla="*/ 144386 w 228698"/>
                <a:gd name="connsiteY9" fmla="*/ 307235 h 307578"/>
                <a:gd name="connsiteX10" fmla="*/ 46755 w 228698"/>
                <a:gd name="connsiteY10" fmla="*/ 283423 h 307578"/>
                <a:gd name="connsiteX11" fmla="*/ 1511 w 228698"/>
                <a:gd name="connsiteY11" fmla="*/ 150073 h 307578"/>
                <a:gd name="connsiteX12" fmla="*/ 18180 w 228698"/>
                <a:gd name="connsiteY12" fmla="*/ 57204 h 307578"/>
                <a:gd name="connsiteX13" fmla="*/ 89617 w 228698"/>
                <a:gd name="connsiteY13" fmla="*/ 2435 h 307578"/>
                <a:gd name="connsiteX14" fmla="*/ 182486 w 228698"/>
                <a:gd name="connsiteY14" fmla="*/ 11960 h 307578"/>
                <a:gd name="connsiteX15" fmla="*/ 227730 w 228698"/>
                <a:gd name="connsiteY15" fmla="*/ 35773 h 307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28698" h="307578">
                  <a:moveTo>
                    <a:pt x="227730" y="35773"/>
                  </a:moveTo>
                  <a:cubicBezTo>
                    <a:pt x="232096" y="50458"/>
                    <a:pt x="220983" y="83795"/>
                    <a:pt x="208680" y="100067"/>
                  </a:cubicBezTo>
                  <a:cubicBezTo>
                    <a:pt x="196377" y="116339"/>
                    <a:pt x="157086" y="112370"/>
                    <a:pt x="153911" y="133404"/>
                  </a:cubicBezTo>
                  <a:cubicBezTo>
                    <a:pt x="150736" y="154438"/>
                    <a:pt x="195186" y="217939"/>
                    <a:pt x="189630" y="226273"/>
                  </a:cubicBezTo>
                  <a:cubicBezTo>
                    <a:pt x="184074" y="234607"/>
                    <a:pt x="131686" y="180632"/>
                    <a:pt x="120574" y="183410"/>
                  </a:cubicBezTo>
                  <a:cubicBezTo>
                    <a:pt x="109462" y="186188"/>
                    <a:pt x="120177" y="229845"/>
                    <a:pt x="122955" y="242942"/>
                  </a:cubicBezTo>
                  <a:cubicBezTo>
                    <a:pt x="125733" y="256039"/>
                    <a:pt x="131686" y="256833"/>
                    <a:pt x="137242" y="261992"/>
                  </a:cubicBezTo>
                  <a:cubicBezTo>
                    <a:pt x="142798" y="267151"/>
                    <a:pt x="151530" y="271120"/>
                    <a:pt x="156292" y="273898"/>
                  </a:cubicBezTo>
                  <a:cubicBezTo>
                    <a:pt x="161054" y="276676"/>
                    <a:pt x="167801" y="273104"/>
                    <a:pt x="165817" y="278660"/>
                  </a:cubicBezTo>
                  <a:cubicBezTo>
                    <a:pt x="163833" y="284216"/>
                    <a:pt x="164230" y="306441"/>
                    <a:pt x="144386" y="307235"/>
                  </a:cubicBezTo>
                  <a:cubicBezTo>
                    <a:pt x="124542" y="308029"/>
                    <a:pt x="70567" y="309617"/>
                    <a:pt x="46755" y="283423"/>
                  </a:cubicBezTo>
                  <a:cubicBezTo>
                    <a:pt x="22943" y="257229"/>
                    <a:pt x="6273" y="187776"/>
                    <a:pt x="1511" y="150073"/>
                  </a:cubicBezTo>
                  <a:cubicBezTo>
                    <a:pt x="-3251" y="112370"/>
                    <a:pt x="3496" y="81810"/>
                    <a:pt x="18180" y="57204"/>
                  </a:cubicBezTo>
                  <a:cubicBezTo>
                    <a:pt x="32864" y="32598"/>
                    <a:pt x="62233" y="9976"/>
                    <a:pt x="89617" y="2435"/>
                  </a:cubicBezTo>
                  <a:cubicBezTo>
                    <a:pt x="117001" y="-5106"/>
                    <a:pt x="160658" y="6801"/>
                    <a:pt x="182486" y="11960"/>
                  </a:cubicBezTo>
                  <a:cubicBezTo>
                    <a:pt x="204314" y="17119"/>
                    <a:pt x="223364" y="21088"/>
                    <a:pt x="227730" y="357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0" name="フリーフォーム 1159"/>
            <p:cNvSpPr/>
            <p:nvPr/>
          </p:nvSpPr>
          <p:spPr>
            <a:xfrm rot="18704418" flipH="1">
              <a:off x="2896497" y="5486415"/>
              <a:ext cx="75917" cy="49457"/>
            </a:xfrm>
            <a:custGeom>
              <a:avLst/>
              <a:gdLst>
                <a:gd name="connsiteX0" fmla="*/ 59549 w 59758"/>
                <a:gd name="connsiteY0" fmla="*/ 38515 h 38930"/>
                <a:gd name="connsiteX1" fmla="*/ 19068 w 59758"/>
                <a:gd name="connsiteY1" fmla="*/ 415 h 38930"/>
                <a:gd name="connsiteX2" fmla="*/ 18 w 59758"/>
                <a:gd name="connsiteY2" fmla="*/ 19465 h 38930"/>
                <a:gd name="connsiteX3" fmla="*/ 59549 w 59758"/>
                <a:gd name="connsiteY3" fmla="*/ 38515 h 38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758" h="38930">
                  <a:moveTo>
                    <a:pt x="59549" y="38515"/>
                  </a:moveTo>
                  <a:cubicBezTo>
                    <a:pt x="62724" y="35340"/>
                    <a:pt x="28990" y="3590"/>
                    <a:pt x="19068" y="415"/>
                  </a:cubicBezTo>
                  <a:cubicBezTo>
                    <a:pt x="9146" y="-2760"/>
                    <a:pt x="1209" y="13115"/>
                    <a:pt x="18" y="19465"/>
                  </a:cubicBezTo>
                  <a:cubicBezTo>
                    <a:pt x="-1173" y="25815"/>
                    <a:pt x="56374" y="41690"/>
                    <a:pt x="59549" y="3851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1" name="フリーフォーム 1160"/>
            <p:cNvSpPr/>
            <p:nvPr/>
          </p:nvSpPr>
          <p:spPr>
            <a:xfrm rot="20733585">
              <a:off x="2879528" y="5329309"/>
              <a:ext cx="79773" cy="178266"/>
            </a:xfrm>
            <a:custGeom>
              <a:avLst/>
              <a:gdLst>
                <a:gd name="connsiteX0" fmla="*/ 126 w 31095"/>
                <a:gd name="connsiteY0" fmla="*/ 108148 h 108150"/>
                <a:gd name="connsiteX1" fmla="*/ 9651 w 31095"/>
                <a:gd name="connsiteY1" fmla="*/ 48617 h 108150"/>
                <a:gd name="connsiteX2" fmla="*/ 19176 w 31095"/>
                <a:gd name="connsiteY2" fmla="*/ 17660 h 108150"/>
                <a:gd name="connsiteX3" fmla="*/ 31082 w 31095"/>
                <a:gd name="connsiteY3" fmla="*/ 992 h 108150"/>
                <a:gd name="connsiteX4" fmla="*/ 16795 w 31095"/>
                <a:gd name="connsiteY4" fmla="*/ 46235 h 108150"/>
                <a:gd name="connsiteX5" fmla="*/ 126 w 31095"/>
                <a:gd name="connsiteY5" fmla="*/ 108148 h 10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95" h="108150">
                  <a:moveTo>
                    <a:pt x="126" y="108148"/>
                  </a:moveTo>
                  <a:cubicBezTo>
                    <a:pt x="-1065" y="108545"/>
                    <a:pt x="6476" y="63698"/>
                    <a:pt x="9651" y="48617"/>
                  </a:cubicBezTo>
                  <a:cubicBezTo>
                    <a:pt x="12826" y="33536"/>
                    <a:pt x="15604" y="25597"/>
                    <a:pt x="19176" y="17660"/>
                  </a:cubicBezTo>
                  <a:cubicBezTo>
                    <a:pt x="22748" y="9723"/>
                    <a:pt x="31479" y="-3770"/>
                    <a:pt x="31082" y="992"/>
                  </a:cubicBezTo>
                  <a:cubicBezTo>
                    <a:pt x="30685" y="5754"/>
                    <a:pt x="20367" y="31551"/>
                    <a:pt x="16795" y="46235"/>
                  </a:cubicBezTo>
                  <a:cubicBezTo>
                    <a:pt x="13223" y="60919"/>
                    <a:pt x="1317" y="107751"/>
                    <a:pt x="126" y="1081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62" name="グループ化 1161"/>
            <p:cNvGrpSpPr/>
            <p:nvPr/>
          </p:nvGrpSpPr>
          <p:grpSpPr>
            <a:xfrm>
              <a:off x="2369262" y="5494098"/>
              <a:ext cx="653603" cy="319797"/>
              <a:chOff x="2420972" y="5507034"/>
              <a:chExt cx="653603" cy="319797"/>
            </a:xfrm>
          </p:grpSpPr>
          <p:sp>
            <p:nvSpPr>
              <p:cNvPr id="1163" name="フリーフォーム 1162"/>
              <p:cNvSpPr/>
              <p:nvPr/>
            </p:nvSpPr>
            <p:spPr>
              <a:xfrm rot="589402" flipH="1">
                <a:off x="2535747" y="5561568"/>
                <a:ext cx="7426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4" name="フリーフォーム 1163"/>
              <p:cNvSpPr/>
              <p:nvPr/>
            </p:nvSpPr>
            <p:spPr>
              <a:xfrm rot="5366688" flipH="1">
                <a:off x="2441056" y="5542792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5" name="フリーフォーム 1164"/>
              <p:cNvSpPr/>
              <p:nvPr/>
            </p:nvSpPr>
            <p:spPr>
              <a:xfrm rot="4512530" flipH="1">
                <a:off x="2411987" y="553326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6" name="フリーフォーム 1165"/>
              <p:cNvSpPr/>
              <p:nvPr/>
            </p:nvSpPr>
            <p:spPr>
              <a:xfrm rot="4447252" flipH="1">
                <a:off x="2400566" y="5554457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7" name="フリーフォーム 1166"/>
              <p:cNvSpPr/>
              <p:nvPr/>
            </p:nvSpPr>
            <p:spPr>
              <a:xfrm rot="4095724" flipH="1">
                <a:off x="2394740" y="5574476"/>
                <a:ext cx="119182" cy="66717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8" name="円/楕円 1167"/>
              <p:cNvSpPr/>
              <p:nvPr/>
            </p:nvSpPr>
            <p:spPr>
              <a:xfrm rot="589402" flipH="1">
                <a:off x="2490877" y="5610517"/>
                <a:ext cx="48263" cy="482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9" name="フリーフォーム 1168"/>
              <p:cNvSpPr/>
              <p:nvPr/>
            </p:nvSpPr>
            <p:spPr>
              <a:xfrm rot="8416223" flipH="1">
                <a:off x="2510819" y="5579618"/>
                <a:ext cx="65425" cy="45719"/>
              </a:xfrm>
              <a:custGeom>
                <a:avLst/>
                <a:gdLst>
                  <a:gd name="connsiteX0" fmla="*/ 7426 w 7426"/>
                  <a:gd name="connsiteY0" fmla="*/ 66717 h 66717"/>
                  <a:gd name="connsiteX1" fmla="*/ 282 w 7426"/>
                  <a:gd name="connsiteY1" fmla="*/ 42 h 66717"/>
                  <a:gd name="connsiteX2" fmla="*/ 7426 w 7426"/>
                  <a:gd name="connsiteY2" fmla="*/ 66717 h 6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26" h="66717">
                    <a:moveTo>
                      <a:pt x="7426" y="66717"/>
                    </a:moveTo>
                    <a:cubicBezTo>
                      <a:pt x="7426" y="66717"/>
                      <a:pt x="-1702" y="-1942"/>
                      <a:pt x="282" y="42"/>
                    </a:cubicBezTo>
                    <a:cubicBezTo>
                      <a:pt x="2266" y="2026"/>
                      <a:pt x="7426" y="66717"/>
                      <a:pt x="7426" y="66717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58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0" name="フリーフォーム 1169"/>
              <p:cNvSpPr/>
              <p:nvPr/>
            </p:nvSpPr>
            <p:spPr>
              <a:xfrm>
                <a:off x="2508931" y="5613403"/>
                <a:ext cx="565644" cy="213428"/>
              </a:xfrm>
              <a:custGeom>
                <a:avLst/>
                <a:gdLst>
                  <a:gd name="connsiteX0" fmla="*/ 88897 w 565644"/>
                  <a:gd name="connsiteY0" fmla="*/ 3873 h 213428"/>
                  <a:gd name="connsiteX1" fmla="*/ 15078 w 565644"/>
                  <a:gd name="connsiteY1" fmla="*/ 13398 h 213428"/>
                  <a:gd name="connsiteX2" fmla="*/ 3172 w 565644"/>
                  <a:gd name="connsiteY2" fmla="*/ 39592 h 213428"/>
                  <a:gd name="connsiteX3" fmla="*/ 7934 w 565644"/>
                  <a:gd name="connsiteY3" fmla="*/ 75311 h 213428"/>
                  <a:gd name="connsiteX4" fmla="*/ 84134 w 565644"/>
                  <a:gd name="connsiteY4" fmla="*/ 141986 h 213428"/>
                  <a:gd name="connsiteX5" fmla="*/ 200816 w 565644"/>
                  <a:gd name="connsiteY5" fmla="*/ 206280 h 213428"/>
                  <a:gd name="connsiteX6" fmla="*/ 253203 w 565644"/>
                  <a:gd name="connsiteY6" fmla="*/ 211042 h 213428"/>
                  <a:gd name="connsiteX7" fmla="*/ 396078 w 565644"/>
                  <a:gd name="connsiteY7" fmla="*/ 199136 h 213428"/>
                  <a:gd name="connsiteX8" fmla="*/ 507997 w 565644"/>
                  <a:gd name="connsiteY8" fmla="*/ 194373 h 213428"/>
                  <a:gd name="connsiteX9" fmla="*/ 546097 w 565644"/>
                  <a:gd name="connsiteY9" fmla="*/ 163417 h 213428"/>
                  <a:gd name="connsiteX10" fmla="*/ 565147 w 565644"/>
                  <a:gd name="connsiteY10" fmla="*/ 96742 h 213428"/>
                  <a:gd name="connsiteX11" fmla="*/ 527047 w 565644"/>
                  <a:gd name="connsiteY11" fmla="*/ 63405 h 213428"/>
                  <a:gd name="connsiteX12" fmla="*/ 438941 w 565644"/>
                  <a:gd name="connsiteY12" fmla="*/ 58642 h 213428"/>
                  <a:gd name="connsiteX13" fmla="*/ 265109 w 565644"/>
                  <a:gd name="connsiteY13" fmla="*/ 77692 h 213428"/>
                  <a:gd name="connsiteX14" fmla="*/ 88897 w 565644"/>
                  <a:gd name="connsiteY14" fmla="*/ 3873 h 213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65644" h="213428">
                    <a:moveTo>
                      <a:pt x="88897" y="3873"/>
                    </a:moveTo>
                    <a:cubicBezTo>
                      <a:pt x="47225" y="-6843"/>
                      <a:pt x="29365" y="7445"/>
                      <a:pt x="15078" y="13398"/>
                    </a:cubicBezTo>
                    <a:cubicBezTo>
                      <a:pt x="791" y="19351"/>
                      <a:pt x="4363" y="29273"/>
                      <a:pt x="3172" y="39592"/>
                    </a:cubicBezTo>
                    <a:cubicBezTo>
                      <a:pt x="1981" y="49911"/>
                      <a:pt x="-5560" y="58245"/>
                      <a:pt x="7934" y="75311"/>
                    </a:cubicBezTo>
                    <a:cubicBezTo>
                      <a:pt x="21428" y="92377"/>
                      <a:pt x="51987" y="120158"/>
                      <a:pt x="84134" y="141986"/>
                    </a:cubicBezTo>
                    <a:cubicBezTo>
                      <a:pt x="116281" y="163814"/>
                      <a:pt x="172638" y="194771"/>
                      <a:pt x="200816" y="206280"/>
                    </a:cubicBezTo>
                    <a:cubicBezTo>
                      <a:pt x="228994" y="217789"/>
                      <a:pt x="220659" y="212233"/>
                      <a:pt x="253203" y="211042"/>
                    </a:cubicBezTo>
                    <a:cubicBezTo>
                      <a:pt x="285747" y="209851"/>
                      <a:pt x="353612" y="201914"/>
                      <a:pt x="396078" y="199136"/>
                    </a:cubicBezTo>
                    <a:cubicBezTo>
                      <a:pt x="438544" y="196358"/>
                      <a:pt x="482994" y="200326"/>
                      <a:pt x="507997" y="194373"/>
                    </a:cubicBezTo>
                    <a:cubicBezTo>
                      <a:pt x="533000" y="188420"/>
                      <a:pt x="536572" y="179689"/>
                      <a:pt x="546097" y="163417"/>
                    </a:cubicBezTo>
                    <a:cubicBezTo>
                      <a:pt x="555622" y="147145"/>
                      <a:pt x="568322" y="113411"/>
                      <a:pt x="565147" y="96742"/>
                    </a:cubicBezTo>
                    <a:cubicBezTo>
                      <a:pt x="561972" y="80073"/>
                      <a:pt x="548081" y="69755"/>
                      <a:pt x="527047" y="63405"/>
                    </a:cubicBezTo>
                    <a:cubicBezTo>
                      <a:pt x="506013" y="57055"/>
                      <a:pt x="482597" y="56261"/>
                      <a:pt x="438941" y="58642"/>
                    </a:cubicBezTo>
                    <a:cubicBezTo>
                      <a:pt x="395285" y="61023"/>
                      <a:pt x="329800" y="85630"/>
                      <a:pt x="265109" y="77692"/>
                    </a:cubicBezTo>
                    <a:cubicBezTo>
                      <a:pt x="200418" y="69754"/>
                      <a:pt x="130569" y="14589"/>
                      <a:pt x="88897" y="387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  <p:pic>
        <p:nvPicPr>
          <p:cNvPr id="11" name="図 1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70881" y="6157728"/>
            <a:ext cx="514350" cy="18097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5343" y="6133921"/>
            <a:ext cx="685800" cy="1905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34723" y="2057580"/>
            <a:ext cx="533400" cy="17145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14302" y="6110245"/>
            <a:ext cx="7239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9850">
          <a:solidFill>
            <a:schemeClr val="bg1">
              <a:lumMod val="65000"/>
            </a:schemeClr>
          </a:solidFill>
          <a:headEnd type="arrow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画面に合わせる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Calibri</vt:lpstr>
      <vt:lpstr>アンニャントロマン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2017-11-01T07:00:09Z</dcterms:created>
  <dcterms:modified xsi:type="dcterms:W3CDTF">2017-11-08T11:37:29Z</dcterms:modified>
</cp:coreProperties>
</file>