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メイリオ" panose="020B0604030504040204" pitchFamily="50" charset="-128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アンニャントロマン" panose="02000600000000000000" pitchFamily="2" charset="-128"/>
      <p:regular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D4C1B6"/>
    <a:srgbClr val="FF9900"/>
    <a:srgbClr val="4BD0FF"/>
    <a:srgbClr val="7A6248"/>
    <a:srgbClr val="A6D870"/>
    <a:srgbClr val="FF0000"/>
    <a:srgbClr val="CC0000"/>
    <a:srgbClr val="FCD8B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25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424261" y="2889869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424259" y="2861016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878072" y="3989287"/>
            <a:ext cx="494498" cy="895555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グループ化 466"/>
          <p:cNvGrpSpPr/>
          <p:nvPr/>
        </p:nvGrpSpPr>
        <p:grpSpPr>
          <a:xfrm>
            <a:off x="4177333" y="4226691"/>
            <a:ext cx="735497" cy="578896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 flipH="1">
            <a:off x="7082689" y="2156763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576440" y="4660453"/>
            <a:ext cx="735496" cy="974023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5174363" y="510583"/>
            <a:ext cx="1151920" cy="1029270"/>
            <a:chOff x="5264851" y="457624"/>
            <a:chExt cx="1151920" cy="1029270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264851" y="457624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5305292" y="467678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5331094" y="472440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7515730" y="4071213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176988" y="3597846"/>
            <a:ext cx="1055432" cy="1149972"/>
            <a:chOff x="6176988" y="3597846"/>
            <a:chExt cx="1055432" cy="1149972"/>
          </a:xfrm>
        </p:grpSpPr>
        <p:sp>
          <p:nvSpPr>
            <p:cNvPr id="33" name="円/楕円 32"/>
            <p:cNvSpPr/>
            <p:nvPr/>
          </p:nvSpPr>
          <p:spPr>
            <a:xfrm>
              <a:off x="6245117" y="4219558"/>
              <a:ext cx="987303" cy="528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83084" y="3625328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65246" y="393459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7009" y="3758328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2033178" y="5235664"/>
            <a:ext cx="639944" cy="71273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46" y="3250509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90" y="4047794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4" y="5265615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476" y="5710165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79" y="5706303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959" y="4938430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2205" y="487264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0791" y="5658865"/>
            <a:ext cx="371475" cy="2286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700063" y="390903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4710822" y="4478130"/>
            <a:ext cx="735496" cy="578897"/>
            <a:chOff x="4710822" y="4478130"/>
            <a:chExt cx="735496" cy="578897"/>
          </a:xfrm>
        </p:grpSpPr>
        <p:sp>
          <p:nvSpPr>
            <p:cNvPr id="502" name="平行四辺形 501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平行四辺形 502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平行四辺形 503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平行四辺形 506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平行四辺形 526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平行四辺形 527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平行四辺形 528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平行四辺形 529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平行四辺形 530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平行四辺形 531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平行四辺形 532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平行四辺形 533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平行四辺形 534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090878" y="4918911"/>
            <a:ext cx="735496" cy="974024"/>
            <a:chOff x="6090878" y="4918911"/>
            <a:chExt cx="735496" cy="974024"/>
          </a:xfrm>
        </p:grpSpPr>
        <p:sp>
          <p:nvSpPr>
            <p:cNvPr id="626" name="平行四辺形 625"/>
            <p:cNvSpPr/>
            <p:nvPr/>
          </p:nvSpPr>
          <p:spPr>
            <a:xfrm rot="5400000" flipH="1">
              <a:off x="6392382" y="5458942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平行四辺形 626"/>
            <p:cNvSpPr/>
            <p:nvPr/>
          </p:nvSpPr>
          <p:spPr>
            <a:xfrm rot="16200000">
              <a:off x="6051993" y="5540416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平行四辺形 627"/>
            <p:cNvSpPr/>
            <p:nvPr/>
          </p:nvSpPr>
          <p:spPr>
            <a:xfrm rot="19800000" flipH="1">
              <a:off x="6126944" y="5314038"/>
              <a:ext cx="659394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9" name="円/楕円 628"/>
            <p:cNvSpPr/>
            <p:nvPr/>
          </p:nvSpPr>
          <p:spPr>
            <a:xfrm rot="16200000" flipH="1">
              <a:off x="6431590" y="5683887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0" name="円/楕円 629"/>
            <p:cNvSpPr/>
            <p:nvPr/>
          </p:nvSpPr>
          <p:spPr>
            <a:xfrm rot="16200000" flipH="1">
              <a:off x="6433033" y="5756851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1" name="平行四辺形 630"/>
            <p:cNvSpPr/>
            <p:nvPr/>
          </p:nvSpPr>
          <p:spPr>
            <a:xfrm rot="5400000" flipH="1">
              <a:off x="6752240" y="551058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2" name="平行四辺形 631"/>
            <p:cNvSpPr/>
            <p:nvPr/>
          </p:nvSpPr>
          <p:spPr>
            <a:xfrm rot="5400000" flipH="1">
              <a:off x="6578819" y="561327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3" name="平行四辺形 632"/>
            <p:cNvSpPr/>
            <p:nvPr/>
          </p:nvSpPr>
          <p:spPr>
            <a:xfrm rot="5400000" flipH="1">
              <a:off x="6521012" y="56461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平行四辺形 633"/>
            <p:cNvSpPr/>
            <p:nvPr/>
          </p:nvSpPr>
          <p:spPr>
            <a:xfrm rot="5400000" flipH="1">
              <a:off x="6694433" y="554550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平行四辺形 634"/>
            <p:cNvSpPr/>
            <p:nvPr/>
          </p:nvSpPr>
          <p:spPr>
            <a:xfrm rot="5400000" flipH="1">
              <a:off x="6636626" y="557835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平行四辺形 635"/>
            <p:cNvSpPr/>
            <p:nvPr/>
          </p:nvSpPr>
          <p:spPr>
            <a:xfrm rot="5400000" flipH="1">
              <a:off x="6750261" y="558031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平行四辺形 636"/>
            <p:cNvSpPr/>
            <p:nvPr/>
          </p:nvSpPr>
          <p:spPr>
            <a:xfrm rot="5400000" flipH="1">
              <a:off x="6576840" y="568301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8" name="平行四辺形 637"/>
            <p:cNvSpPr/>
            <p:nvPr/>
          </p:nvSpPr>
          <p:spPr>
            <a:xfrm rot="5400000" flipH="1">
              <a:off x="6519033" y="57158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9" name="平行四辺形 638"/>
            <p:cNvSpPr/>
            <p:nvPr/>
          </p:nvSpPr>
          <p:spPr>
            <a:xfrm rot="5400000" flipH="1">
              <a:off x="6692454" y="56152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0" name="平行四辺形 639"/>
            <p:cNvSpPr/>
            <p:nvPr/>
          </p:nvSpPr>
          <p:spPr>
            <a:xfrm rot="5400000" flipH="1">
              <a:off x="6634647" y="5648095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ドーナツ 622"/>
            <p:cNvSpPr/>
            <p:nvPr/>
          </p:nvSpPr>
          <p:spPr>
            <a:xfrm flipH="1">
              <a:off x="6285762" y="4918911"/>
              <a:ext cx="190729" cy="19072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4" name="パイ 623"/>
            <p:cNvSpPr/>
            <p:nvPr/>
          </p:nvSpPr>
          <p:spPr>
            <a:xfrm rot="2952758" flipH="1">
              <a:off x="6248333" y="4919444"/>
              <a:ext cx="249581" cy="249581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25" name="カギ線コネクタ 34"/>
            <p:cNvCxnSpPr/>
            <p:nvPr/>
          </p:nvCxnSpPr>
          <p:spPr>
            <a:xfrm>
              <a:off x="6376426" y="5078631"/>
              <a:ext cx="124046" cy="483289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9" name="テキスト ボックス 668"/>
          <p:cNvSpPr txBox="1"/>
          <p:nvPr/>
        </p:nvSpPr>
        <p:spPr>
          <a:xfrm>
            <a:off x="6550695" y="35876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bg1">
                  <a:lumMod val="50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sp>
        <p:nvSpPr>
          <p:cNvPr id="668" name="テキスト ボックス 667"/>
          <p:cNvSpPr txBox="1"/>
          <p:nvPr/>
        </p:nvSpPr>
        <p:spPr>
          <a:xfrm>
            <a:off x="6516216" y="33265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4990455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54" name="グループ化 753"/>
          <p:cNvGrpSpPr/>
          <p:nvPr/>
        </p:nvGrpSpPr>
        <p:grpSpPr>
          <a:xfrm flipH="1">
            <a:off x="8306415" y="5128060"/>
            <a:ext cx="180170" cy="109636"/>
            <a:chOff x="4559331" y="3362289"/>
            <a:chExt cx="272710" cy="196441"/>
          </a:xfrm>
        </p:grpSpPr>
        <p:sp>
          <p:nvSpPr>
            <p:cNvPr id="755" name="円/楕円 754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6" name="平行四辺形 755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7" name="グループ化 756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9" name="フリーフォーム 758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0" name="フリーフォーム 759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1" name="フリーフォーム 760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8" name="平行四辺形 757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Calibri</vt:lpstr>
      <vt:lpstr>アンニャントロマン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2017-11-07T09:19:20Z</dcterms:modified>
</cp:coreProperties>
</file>