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428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D0FF"/>
    <a:srgbClr val="7A6248"/>
    <a:srgbClr val="FF9900"/>
    <a:srgbClr val="A6D870"/>
    <a:srgbClr val="FF0000"/>
    <a:srgbClr val="CC0000"/>
    <a:srgbClr val="FCD8BA"/>
    <a:srgbClr val="BAE18F"/>
    <a:srgbClr val="CDE9AF"/>
    <a:srgbClr val="F9A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2" autoAdjust="0"/>
    <p:restoredTop sz="96349" autoAdjust="0"/>
  </p:normalViewPr>
  <p:slideViewPr>
    <p:cSldViewPr>
      <p:cViewPr>
        <p:scale>
          <a:sx n="100" d="100"/>
          <a:sy n="100" d="100"/>
        </p:scale>
        <p:origin x="58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2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/>
          <p:cNvGrpSpPr/>
          <p:nvPr/>
        </p:nvGrpSpPr>
        <p:grpSpPr>
          <a:xfrm>
            <a:off x="3424259" y="2861016"/>
            <a:ext cx="1349273" cy="795878"/>
            <a:chOff x="5997437" y="1203725"/>
            <a:chExt cx="1349273" cy="795878"/>
          </a:xfrm>
        </p:grpSpPr>
        <p:sp>
          <p:nvSpPr>
            <p:cNvPr id="278" name="平行四辺形 277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平行四辺形 278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グループ化 214"/>
          <p:cNvGrpSpPr/>
          <p:nvPr/>
        </p:nvGrpSpPr>
        <p:grpSpPr>
          <a:xfrm>
            <a:off x="3700008" y="2762672"/>
            <a:ext cx="658681" cy="649708"/>
            <a:chOff x="1196860" y="5277639"/>
            <a:chExt cx="847451" cy="835906"/>
          </a:xfrm>
        </p:grpSpPr>
        <p:sp>
          <p:nvSpPr>
            <p:cNvPr id="216" name="平行四辺形 215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平行四辺形 216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平行四辺形 217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平行四辺形 218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平行四辺形 219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平行四辺形 220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平行四辺形 221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平行四辺形 222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平行四辺形 223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平行四辺形 224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平行四辺形 225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平行四辺形 226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3446531" y="2813938"/>
            <a:ext cx="739820" cy="947795"/>
            <a:chOff x="3446531" y="2813938"/>
            <a:chExt cx="739820" cy="947795"/>
          </a:xfrm>
        </p:grpSpPr>
        <p:grpSp>
          <p:nvGrpSpPr>
            <p:cNvPr id="228" name="グループ化 227"/>
            <p:cNvGrpSpPr/>
            <p:nvPr/>
          </p:nvGrpSpPr>
          <p:grpSpPr>
            <a:xfrm>
              <a:off x="4043154" y="324838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3560076" y="2872373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3699669" y="3200548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3446531" y="3150684"/>
              <a:ext cx="38609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3516623" y="2813938"/>
              <a:ext cx="279182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 rot="19141379">
              <a:off x="3736862" y="3174005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3844837" y="314324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3786602" y="319234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6" name="グループ化 315"/>
          <p:cNvGrpSpPr/>
          <p:nvPr/>
        </p:nvGrpSpPr>
        <p:grpSpPr>
          <a:xfrm>
            <a:off x="3365889" y="808596"/>
            <a:ext cx="848810" cy="1194497"/>
            <a:chOff x="2670772" y="1961021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16200000">
              <a:off x="2392014" y="2391342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5400000" flipH="1">
              <a:off x="2849547" y="2485483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800000">
              <a:off x="2716976" y="1961021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>
              <a:off x="2690268" y="215374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>
              <a:off x="2690268" y="21856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>
              <a:off x="2690268" y="221747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>
              <a:off x="2690268" y="228120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>
              <a:off x="2690268" y="231307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>
              <a:off x="2690268" y="234494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>
              <a:off x="2690268" y="23768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>
              <a:off x="2690268" y="224934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>
              <a:off x="2936636" y="229607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>
              <a:off x="2936636" y="23279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>
              <a:off x="2936636" y="23598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>
              <a:off x="2936636" y="242354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>
              <a:off x="2936636" y="245541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>
              <a:off x="2936636" y="248728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>
              <a:off x="2936636" y="25191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>
              <a:off x="2936636" y="239167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5400000" flipH="1">
              <a:off x="2484641" y="2563863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800000">
              <a:off x="2867331" y="2195898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5400000" flipH="1">
              <a:off x="2818281" y="3000469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16200000">
              <a:off x="2918969" y="2585263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>
              <a:off x="2958018" y="2624315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>
              <a:off x="3019030" y="2657887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>
              <a:off x="2934325" y="295671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>
              <a:off x="2934325" y="298858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/>
          <p:cNvGrpSpPr/>
          <p:nvPr/>
        </p:nvGrpSpPr>
        <p:grpSpPr>
          <a:xfrm>
            <a:off x="3443606" y="5270518"/>
            <a:ext cx="676569" cy="892729"/>
            <a:chOff x="4846522" y="374219"/>
            <a:chExt cx="676569" cy="892729"/>
          </a:xfrm>
        </p:grpSpPr>
        <p:sp>
          <p:nvSpPr>
            <p:cNvPr id="174" name="円/楕円 173"/>
            <p:cNvSpPr/>
            <p:nvPr/>
          </p:nvSpPr>
          <p:spPr>
            <a:xfrm>
              <a:off x="4846522" y="1033868"/>
              <a:ext cx="676569" cy="233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正方形/長方形 174"/>
            <p:cNvSpPr/>
            <p:nvPr/>
          </p:nvSpPr>
          <p:spPr>
            <a:xfrm>
              <a:off x="4846522" y="984104"/>
              <a:ext cx="676569" cy="1540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円/楕円 175"/>
            <p:cNvSpPr/>
            <p:nvPr/>
          </p:nvSpPr>
          <p:spPr>
            <a:xfrm>
              <a:off x="4846522" y="850867"/>
              <a:ext cx="676569" cy="233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円/楕円 176"/>
            <p:cNvSpPr/>
            <p:nvPr/>
          </p:nvSpPr>
          <p:spPr>
            <a:xfrm>
              <a:off x="4914941" y="867611"/>
              <a:ext cx="539731" cy="1859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円/楕円 177"/>
            <p:cNvSpPr/>
            <p:nvPr/>
          </p:nvSpPr>
          <p:spPr>
            <a:xfrm>
              <a:off x="4846522" y="795501"/>
              <a:ext cx="676569" cy="233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正方形/長方形 178"/>
            <p:cNvSpPr/>
            <p:nvPr/>
          </p:nvSpPr>
          <p:spPr>
            <a:xfrm>
              <a:off x="4846522" y="745737"/>
              <a:ext cx="676569" cy="1540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円/楕円 179"/>
            <p:cNvSpPr/>
            <p:nvPr/>
          </p:nvSpPr>
          <p:spPr>
            <a:xfrm>
              <a:off x="4846522" y="612500"/>
              <a:ext cx="676569" cy="233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円/楕円 180"/>
            <p:cNvSpPr/>
            <p:nvPr/>
          </p:nvSpPr>
          <p:spPr>
            <a:xfrm>
              <a:off x="4914941" y="629244"/>
              <a:ext cx="539731" cy="1859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円/楕円 181"/>
            <p:cNvSpPr/>
            <p:nvPr/>
          </p:nvSpPr>
          <p:spPr>
            <a:xfrm>
              <a:off x="4846522" y="557220"/>
              <a:ext cx="676569" cy="233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4846522" y="507456"/>
              <a:ext cx="676569" cy="1540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円/楕円 187"/>
            <p:cNvSpPr/>
            <p:nvPr/>
          </p:nvSpPr>
          <p:spPr>
            <a:xfrm>
              <a:off x="4846522" y="374219"/>
              <a:ext cx="676569" cy="233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円/楕円 188"/>
            <p:cNvSpPr/>
            <p:nvPr/>
          </p:nvSpPr>
          <p:spPr>
            <a:xfrm>
              <a:off x="4914941" y="390963"/>
              <a:ext cx="539731" cy="1859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2158612" y="1067360"/>
            <a:ext cx="277224" cy="745656"/>
            <a:chOff x="2158612" y="1067360"/>
            <a:chExt cx="277224" cy="745656"/>
          </a:xfrm>
        </p:grpSpPr>
        <p:sp>
          <p:nvSpPr>
            <p:cNvPr id="200" name="平行四辺形 199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平行四辺形 276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平行四辺形 286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27" name="グループ化 426"/>
          <p:cNvGrpSpPr/>
          <p:nvPr/>
        </p:nvGrpSpPr>
        <p:grpSpPr>
          <a:xfrm>
            <a:off x="1098153" y="3800223"/>
            <a:ext cx="1104514" cy="1009121"/>
            <a:chOff x="3293856" y="3402605"/>
            <a:chExt cx="1104514" cy="1009121"/>
          </a:xfrm>
        </p:grpSpPr>
        <p:grpSp>
          <p:nvGrpSpPr>
            <p:cNvPr id="428" name="グループ化 427"/>
            <p:cNvGrpSpPr/>
            <p:nvPr/>
          </p:nvGrpSpPr>
          <p:grpSpPr>
            <a:xfrm>
              <a:off x="3338114" y="3887632"/>
              <a:ext cx="1060256" cy="524094"/>
              <a:chOff x="3328878" y="3933812"/>
              <a:chExt cx="1060256" cy="524094"/>
            </a:xfrm>
          </p:grpSpPr>
          <p:sp>
            <p:nvSpPr>
              <p:cNvPr id="454" name="平行四辺形 453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5" name="平行四辺形 454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6" name="正方形/長方形 455"/>
              <p:cNvSpPr/>
              <p:nvPr/>
            </p:nvSpPr>
            <p:spPr>
              <a:xfrm>
                <a:off x="3365902" y="3933812"/>
                <a:ext cx="63702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7" name="平行四辺形 456"/>
              <p:cNvSpPr/>
              <p:nvPr/>
            </p:nvSpPr>
            <p:spPr>
              <a:xfrm rot="1734465">
                <a:off x="3328878" y="3981986"/>
                <a:ext cx="1029189" cy="20655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9" name="グループ化 428"/>
            <p:cNvGrpSpPr/>
            <p:nvPr/>
          </p:nvGrpSpPr>
          <p:grpSpPr>
            <a:xfrm>
              <a:off x="3367423" y="3547750"/>
              <a:ext cx="504503" cy="362054"/>
              <a:chOff x="3333629" y="3300761"/>
              <a:chExt cx="881069" cy="632294"/>
            </a:xfrm>
          </p:grpSpPr>
          <p:sp>
            <p:nvSpPr>
              <p:cNvPr id="451" name="平行四辺形 450"/>
              <p:cNvSpPr/>
              <p:nvPr/>
            </p:nvSpPr>
            <p:spPr>
              <a:xfrm rot="16200000">
                <a:off x="3335858" y="3433966"/>
                <a:ext cx="480731" cy="48518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2" name="平行四辺形 45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3" name="平行四辺形 452"/>
              <p:cNvSpPr/>
              <p:nvPr/>
            </p:nvSpPr>
            <p:spPr>
              <a:xfrm rot="1800000">
                <a:off x="3412093" y="3300761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30" name="グループ化 429"/>
            <p:cNvGrpSpPr/>
            <p:nvPr/>
          </p:nvGrpSpPr>
          <p:grpSpPr>
            <a:xfrm>
              <a:off x="3665957" y="3681413"/>
              <a:ext cx="486032" cy="395659"/>
              <a:chOff x="3365888" y="3300761"/>
              <a:chExt cx="848810" cy="641901"/>
            </a:xfrm>
          </p:grpSpPr>
          <p:sp>
            <p:nvSpPr>
              <p:cNvPr id="448" name="平行四辺形 447"/>
              <p:cNvSpPr/>
              <p:nvPr/>
            </p:nvSpPr>
            <p:spPr>
              <a:xfrm rot="16200000">
                <a:off x="3368118" y="3459702"/>
                <a:ext cx="480730" cy="48518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9" name="平行四辺形 448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0" name="平行四辺形 449"/>
              <p:cNvSpPr/>
              <p:nvPr/>
            </p:nvSpPr>
            <p:spPr>
              <a:xfrm rot="1800000">
                <a:off x="3412093" y="3300761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31" name="平行四辺形 430"/>
            <p:cNvSpPr/>
            <p:nvPr/>
          </p:nvSpPr>
          <p:spPr>
            <a:xfrm rot="5400000" flipH="1">
              <a:off x="4117951" y="3945637"/>
              <a:ext cx="275269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平行四辺形 431"/>
            <p:cNvSpPr/>
            <p:nvPr/>
          </p:nvSpPr>
          <p:spPr>
            <a:xfrm rot="16200000">
              <a:off x="3934403" y="3958090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3" name="グループ化 432"/>
            <p:cNvGrpSpPr/>
            <p:nvPr/>
          </p:nvGrpSpPr>
          <p:grpSpPr>
            <a:xfrm>
              <a:off x="3873270" y="3773556"/>
              <a:ext cx="486031" cy="275269"/>
              <a:chOff x="3365889" y="3452324"/>
              <a:chExt cx="848809" cy="480732"/>
            </a:xfrm>
          </p:grpSpPr>
          <p:sp>
            <p:nvSpPr>
              <p:cNvPr id="446" name="平行四辺形 445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7" name="平行四辺形 446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34" name="グループ化 433"/>
            <p:cNvGrpSpPr/>
            <p:nvPr/>
          </p:nvGrpSpPr>
          <p:grpSpPr>
            <a:xfrm>
              <a:off x="3873739" y="4028632"/>
              <a:ext cx="486031" cy="275269"/>
              <a:chOff x="3365889" y="3452324"/>
              <a:chExt cx="848809" cy="480732"/>
            </a:xfrm>
          </p:grpSpPr>
          <p:sp>
            <p:nvSpPr>
              <p:cNvPr id="444" name="平行四辺形 443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5" name="平行四辺形 444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35" name="平行四辺形 434"/>
            <p:cNvSpPr/>
            <p:nvPr/>
          </p:nvSpPr>
          <p:spPr>
            <a:xfrm rot="16200000">
              <a:off x="3584898" y="3865589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平行四辺形 435"/>
            <p:cNvSpPr/>
            <p:nvPr/>
          </p:nvSpPr>
          <p:spPr>
            <a:xfrm rot="16200000">
              <a:off x="3295601" y="3703822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平行四辺形 436"/>
            <p:cNvSpPr/>
            <p:nvPr/>
          </p:nvSpPr>
          <p:spPr>
            <a:xfrm rot="16200000">
              <a:off x="3584429" y="3619749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平行四辺形 437"/>
            <p:cNvSpPr/>
            <p:nvPr/>
          </p:nvSpPr>
          <p:spPr>
            <a:xfrm rot="16200000">
              <a:off x="3295132" y="3467218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正方形/長方形 438"/>
            <p:cNvSpPr/>
            <p:nvPr/>
          </p:nvSpPr>
          <p:spPr>
            <a:xfrm>
              <a:off x="3311452" y="3502844"/>
              <a:ext cx="67200" cy="384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平行四辺形 439"/>
            <p:cNvSpPr/>
            <p:nvPr/>
          </p:nvSpPr>
          <p:spPr>
            <a:xfrm rot="1734465">
              <a:off x="3347201" y="3526445"/>
              <a:ext cx="1020426" cy="20295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1" name="平行四辺形 440"/>
            <p:cNvSpPr/>
            <p:nvPr/>
          </p:nvSpPr>
          <p:spPr>
            <a:xfrm rot="5400000" flipH="1">
              <a:off x="4136595" y="3699232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2" name="正方形/長方形 441"/>
            <p:cNvSpPr/>
            <p:nvPr/>
          </p:nvSpPr>
          <p:spPr>
            <a:xfrm>
              <a:off x="3360602" y="3402605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3" name="平行四辺形 442"/>
            <p:cNvSpPr/>
            <p:nvPr/>
          </p:nvSpPr>
          <p:spPr>
            <a:xfrm rot="1734465">
              <a:off x="3332929" y="341897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2878071" y="3893677"/>
            <a:ext cx="547291" cy="991165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7" name="グループ化 466"/>
          <p:cNvGrpSpPr/>
          <p:nvPr/>
        </p:nvGrpSpPr>
        <p:grpSpPr>
          <a:xfrm>
            <a:off x="4177333" y="4226691"/>
            <a:ext cx="735497" cy="578896"/>
            <a:chOff x="4283968" y="3480998"/>
            <a:chExt cx="848809" cy="668082"/>
          </a:xfrm>
        </p:grpSpPr>
        <p:sp>
          <p:nvSpPr>
            <p:cNvPr id="468" name="平行四辺形 467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9" name="平行四辺形 468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0" name="平行四辺形 469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1" name="円/楕円 470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2" name="円/楕円 471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3" name="平行四辺形 472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4" name="平行四辺形 473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5" name="平行四辺形 474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6" name="平行四辺形 475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7" name="平行四辺形 476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8" name="平行四辺形 477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9" name="平行四辺形 478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0" name="平行四辺形 479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1" name="平行四辺形 480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2" name="平行四辺形 481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/>
          <p:cNvGrpSpPr/>
          <p:nvPr/>
        </p:nvGrpSpPr>
        <p:grpSpPr>
          <a:xfrm flipH="1">
            <a:off x="7082689" y="2156763"/>
            <a:ext cx="454493" cy="929971"/>
            <a:chOff x="7750422" y="3548328"/>
            <a:chExt cx="454493" cy="929971"/>
          </a:xfrm>
        </p:grpSpPr>
        <p:sp>
          <p:nvSpPr>
            <p:cNvPr id="485" name="平行四辺形 484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平行四辺形 486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5576440" y="4660453"/>
            <a:ext cx="735496" cy="974023"/>
            <a:chOff x="5511472" y="4586081"/>
            <a:chExt cx="848809" cy="1124084"/>
          </a:xfrm>
        </p:grpSpPr>
        <p:grpSp>
          <p:nvGrpSpPr>
            <p:cNvPr id="508" name="グループ化 507"/>
            <p:cNvGrpSpPr/>
            <p:nvPr/>
          </p:nvGrpSpPr>
          <p:grpSpPr>
            <a:xfrm>
              <a:off x="5511472" y="5042083"/>
              <a:ext cx="848809" cy="668082"/>
              <a:chOff x="4283968" y="3480998"/>
              <a:chExt cx="848809" cy="668082"/>
            </a:xfrm>
          </p:grpSpPr>
          <p:sp>
            <p:nvSpPr>
              <p:cNvPr id="509" name="平行四辺形 508"/>
              <p:cNvSpPr/>
              <p:nvPr/>
            </p:nvSpPr>
            <p:spPr>
              <a:xfrm rot="16200000">
                <a:off x="4268303" y="3648226"/>
                <a:ext cx="516519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0" name="平行四辺形 509"/>
              <p:cNvSpPr/>
              <p:nvPr/>
            </p:nvSpPr>
            <p:spPr>
              <a:xfrm rot="5400000" flipH="1">
                <a:off x="4725949" y="3742252"/>
                <a:ext cx="451703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1" name="平行四辺形 510"/>
              <p:cNvSpPr/>
              <p:nvPr/>
            </p:nvSpPr>
            <p:spPr>
              <a:xfrm rot="1800000">
                <a:off x="4330172" y="3480998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2" name="円/楕円 511"/>
              <p:cNvSpPr/>
              <p:nvPr/>
            </p:nvSpPr>
            <p:spPr>
              <a:xfrm rot="5400000">
                <a:off x="4655369" y="3907827"/>
                <a:ext cx="84205" cy="74003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3" name="円/楕円 512"/>
              <p:cNvSpPr/>
              <p:nvPr/>
            </p:nvSpPr>
            <p:spPr>
              <a:xfrm rot="5400000">
                <a:off x="4653703" y="3992032"/>
                <a:ext cx="84205" cy="74003"/>
              </a:xfrm>
              <a:prstGeom prst="ellipse">
                <a:avLst/>
              </a:prstGeom>
              <a:solidFill>
                <a:srgbClr val="A6D87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4" name="平行四辺形 513"/>
              <p:cNvSpPr/>
              <p:nvPr/>
            </p:nvSpPr>
            <p:spPr>
              <a:xfrm rot="16200000">
                <a:off x="4296709" y="370782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5" name="平行四辺形 514"/>
              <p:cNvSpPr/>
              <p:nvPr/>
            </p:nvSpPr>
            <p:spPr>
              <a:xfrm rot="16200000">
                <a:off x="4496848" y="382634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6" name="平行四辺形 515"/>
              <p:cNvSpPr/>
              <p:nvPr/>
            </p:nvSpPr>
            <p:spPr>
              <a:xfrm rot="16200000">
                <a:off x="4563561" y="386426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7" name="平行四辺形 516"/>
              <p:cNvSpPr/>
              <p:nvPr/>
            </p:nvSpPr>
            <p:spPr>
              <a:xfrm rot="16200000">
                <a:off x="4363422" y="374812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8" name="平行四辺形 517"/>
              <p:cNvSpPr/>
              <p:nvPr/>
            </p:nvSpPr>
            <p:spPr>
              <a:xfrm rot="16200000">
                <a:off x="4430135" y="378604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9" name="平行四辺形 518"/>
              <p:cNvSpPr/>
              <p:nvPr/>
            </p:nvSpPr>
            <p:spPr>
              <a:xfrm rot="16200000">
                <a:off x="4298993" y="378830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0" name="平行四辺形 519"/>
              <p:cNvSpPr/>
              <p:nvPr/>
            </p:nvSpPr>
            <p:spPr>
              <a:xfrm rot="16200000">
                <a:off x="4499132" y="390682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1" name="平行四辺形 520"/>
              <p:cNvSpPr/>
              <p:nvPr/>
            </p:nvSpPr>
            <p:spPr>
              <a:xfrm rot="16200000">
                <a:off x="4565845" y="394474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2" name="平行四辺形 521"/>
              <p:cNvSpPr/>
              <p:nvPr/>
            </p:nvSpPr>
            <p:spPr>
              <a:xfrm rot="16200000">
                <a:off x="4365706" y="382860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3" name="平行四辺形 522"/>
              <p:cNvSpPr/>
              <p:nvPr/>
            </p:nvSpPr>
            <p:spPr>
              <a:xfrm rot="16200000">
                <a:off x="4432419" y="386652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24" name="ドーナツ 523"/>
            <p:cNvSpPr/>
            <p:nvPr/>
          </p:nvSpPr>
          <p:spPr>
            <a:xfrm>
              <a:off x="5915259" y="4586081"/>
              <a:ext cx="220113" cy="220113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25" name="パイ 524"/>
            <p:cNvSpPr/>
            <p:nvPr/>
          </p:nvSpPr>
          <p:spPr>
            <a:xfrm rot="18647242">
              <a:off x="5890536" y="4586696"/>
              <a:ext cx="288032" cy="288032"/>
            </a:xfrm>
            <a:prstGeom prst="pi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26" name="カギ線コネクタ 34"/>
            <p:cNvCxnSpPr/>
            <p:nvPr/>
          </p:nvCxnSpPr>
          <p:spPr>
            <a:xfrm flipH="1">
              <a:off x="5887583" y="4770408"/>
              <a:ext cx="143157" cy="557746"/>
            </a:xfrm>
            <a:prstGeom prst="straightConnector1">
              <a:avLst/>
            </a:prstGeom>
            <a:ln w="41275" cap="rnd"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1" name="グループ化 550"/>
          <p:cNvGrpSpPr/>
          <p:nvPr/>
        </p:nvGrpSpPr>
        <p:grpSpPr>
          <a:xfrm>
            <a:off x="5264851" y="467678"/>
            <a:ext cx="1151920" cy="1045681"/>
            <a:chOff x="3883487" y="1893105"/>
            <a:chExt cx="1151920" cy="1045681"/>
          </a:xfrm>
        </p:grpSpPr>
        <p:grpSp>
          <p:nvGrpSpPr>
            <p:cNvPr id="552" name="グループ化 551"/>
            <p:cNvGrpSpPr/>
            <p:nvPr/>
          </p:nvGrpSpPr>
          <p:grpSpPr>
            <a:xfrm>
              <a:off x="3883487" y="1924332"/>
              <a:ext cx="1085677" cy="1014454"/>
              <a:chOff x="3792312" y="1924332"/>
              <a:chExt cx="1085677" cy="1014454"/>
            </a:xfrm>
            <a:solidFill>
              <a:schemeClr val="bg1">
                <a:lumMod val="85000"/>
              </a:schemeClr>
            </a:solidFill>
          </p:grpSpPr>
          <p:sp>
            <p:nvSpPr>
              <p:cNvPr id="563" name="円/楕円 562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4" name="円/楕円 563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5" name="円/楕円 564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6" name="正方形/長方形 565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3" name="グループ化 552"/>
            <p:cNvGrpSpPr/>
            <p:nvPr/>
          </p:nvGrpSpPr>
          <p:grpSpPr>
            <a:xfrm>
              <a:off x="3923928" y="1893105"/>
              <a:ext cx="1085677" cy="1014454"/>
              <a:chOff x="3792312" y="1924332"/>
              <a:chExt cx="1085677" cy="1014454"/>
            </a:xfrm>
            <a:solidFill>
              <a:schemeClr val="bg1">
                <a:lumMod val="85000"/>
              </a:schemeClr>
            </a:solidFill>
          </p:grpSpPr>
          <p:sp>
            <p:nvSpPr>
              <p:cNvPr id="559" name="円/楕円 558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円/楕円 559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円/楕円 560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正方形/長方形 561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4" name="グループ化 553"/>
            <p:cNvGrpSpPr/>
            <p:nvPr/>
          </p:nvGrpSpPr>
          <p:grpSpPr>
            <a:xfrm>
              <a:off x="3949730" y="1897867"/>
              <a:ext cx="1085677" cy="1014454"/>
              <a:chOff x="3792312" y="1924332"/>
              <a:chExt cx="1085677" cy="1014454"/>
            </a:xfrm>
          </p:grpSpPr>
          <p:sp>
            <p:nvSpPr>
              <p:cNvPr id="555" name="円/楕円 554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円/楕円 555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7" name="円/楕円 556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正方形/長方形 557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0" name="グループ化 29"/>
          <p:cNvGrpSpPr/>
          <p:nvPr/>
        </p:nvGrpSpPr>
        <p:grpSpPr>
          <a:xfrm>
            <a:off x="6743101" y="4654057"/>
            <a:ext cx="826735" cy="948539"/>
            <a:chOff x="6743101" y="4654057"/>
            <a:chExt cx="826735" cy="948539"/>
          </a:xfrm>
        </p:grpSpPr>
        <p:sp>
          <p:nvSpPr>
            <p:cNvPr id="574" name="平行四辺形 5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平行四辺形 5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平行四辺形 5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平行四辺形 5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平行四辺形 5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平行四辺形 5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平行四辺形 5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平行四辺形 5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568" name="グループ化 567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569" name="平行四辺形 568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0" name="平行四辺形 569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平行四辺形 570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72" name="平行四辺形 571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3" name="平行四辺形 572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7" name="グループ化 26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582" name="平行四辺形 581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平行四辺形 582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4" name="平行四辺形 583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5" name="平行四辺形 584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49" name="グループ化 348"/>
          <p:cNvGrpSpPr/>
          <p:nvPr/>
        </p:nvGrpSpPr>
        <p:grpSpPr>
          <a:xfrm flipH="1">
            <a:off x="5956697" y="3530482"/>
            <a:ext cx="658681" cy="649708"/>
            <a:chOff x="1196860" y="5277639"/>
            <a:chExt cx="847451" cy="835906"/>
          </a:xfrm>
        </p:grpSpPr>
        <p:sp>
          <p:nvSpPr>
            <p:cNvPr id="367" name="平行四辺形 366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平行四辺形 367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平行四辺形 368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平行四辺形 369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平行四辺形 370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平行四辺形 371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平行四辺形 372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平行四辺形 373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平行四辺形 374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平行四辺形 375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平行四辺形 376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平行四辺形 377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6176988" y="3597846"/>
            <a:ext cx="739820" cy="947795"/>
            <a:chOff x="6176988" y="3597846"/>
            <a:chExt cx="739820" cy="947795"/>
          </a:xfrm>
        </p:grpSpPr>
        <p:grpSp>
          <p:nvGrpSpPr>
            <p:cNvPr id="350" name="グループ化 349"/>
            <p:cNvGrpSpPr/>
            <p:nvPr/>
          </p:nvGrpSpPr>
          <p:grpSpPr>
            <a:xfrm flipH="1">
              <a:off x="6176988" y="4032288"/>
              <a:ext cx="143197" cy="162731"/>
              <a:chOff x="2358561" y="5628164"/>
              <a:chExt cx="143197" cy="162731"/>
            </a:xfrm>
          </p:grpSpPr>
          <p:sp>
            <p:nvSpPr>
              <p:cNvPr id="360" name="フリーフォーム 359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1" name="フリーフォーム 360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フリーフォーム 361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フリーフォーム 362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4" name="フリーフォーム 363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5" name="円/楕円 364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フリーフォーム 365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1" name="フリーフォーム 350"/>
            <p:cNvSpPr/>
            <p:nvPr/>
          </p:nvSpPr>
          <p:spPr>
            <a:xfrm flipH="1">
              <a:off x="6573560" y="3656281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フリーフォーム 351"/>
            <p:cNvSpPr/>
            <p:nvPr/>
          </p:nvSpPr>
          <p:spPr>
            <a:xfrm flipH="1">
              <a:off x="6278826" y="3984456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" name="フリーフォーム 352"/>
            <p:cNvSpPr/>
            <p:nvPr/>
          </p:nvSpPr>
          <p:spPr>
            <a:xfrm flipH="1">
              <a:off x="6530717" y="3934592"/>
              <a:ext cx="38609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フリーフォーム 353"/>
            <p:cNvSpPr/>
            <p:nvPr/>
          </p:nvSpPr>
          <p:spPr>
            <a:xfrm flipH="1">
              <a:off x="6567534" y="3597846"/>
              <a:ext cx="279182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5" name="円/楕円 354"/>
            <p:cNvSpPr/>
            <p:nvPr/>
          </p:nvSpPr>
          <p:spPr>
            <a:xfrm rot="2458621" flipH="1">
              <a:off x="6496848" y="3957913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" name="フリーフォーム 355"/>
            <p:cNvSpPr/>
            <p:nvPr/>
          </p:nvSpPr>
          <p:spPr>
            <a:xfrm flipH="1">
              <a:off x="6391118" y="3927148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フリーフォーム 356"/>
            <p:cNvSpPr/>
            <p:nvPr/>
          </p:nvSpPr>
          <p:spPr>
            <a:xfrm flipH="1">
              <a:off x="6519430" y="3976256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8" name="フリーフォーム 357"/>
            <p:cNvSpPr/>
            <p:nvPr/>
          </p:nvSpPr>
          <p:spPr>
            <a:xfrm>
              <a:off x="6562247" y="3763090"/>
              <a:ext cx="2381" cy="61941"/>
            </a:xfrm>
            <a:custGeom>
              <a:avLst/>
              <a:gdLst>
                <a:gd name="connsiteX0" fmla="*/ 0 w 2381"/>
                <a:gd name="connsiteY0" fmla="*/ 0 h 61941"/>
                <a:gd name="connsiteX1" fmla="*/ 2381 w 2381"/>
                <a:gd name="connsiteY1" fmla="*/ 61912 h 61941"/>
                <a:gd name="connsiteX2" fmla="*/ 0 w 2381"/>
                <a:gd name="connsiteY2" fmla="*/ 0 h 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61941">
                  <a:moveTo>
                    <a:pt x="0" y="0"/>
                  </a:moveTo>
                  <a:cubicBezTo>
                    <a:pt x="0" y="0"/>
                    <a:pt x="2381" y="60325"/>
                    <a:pt x="2381" y="61912"/>
                  </a:cubicBezTo>
                  <a:cubicBezTo>
                    <a:pt x="2381" y="634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" name="フリーフォーム 358"/>
            <p:cNvSpPr/>
            <p:nvPr/>
          </p:nvSpPr>
          <p:spPr>
            <a:xfrm>
              <a:off x="6569390" y="3763561"/>
              <a:ext cx="52388" cy="9525"/>
            </a:xfrm>
            <a:custGeom>
              <a:avLst/>
              <a:gdLst>
                <a:gd name="connsiteX0" fmla="*/ 0 w 52388"/>
                <a:gd name="connsiteY0" fmla="*/ 9525 h 9525"/>
                <a:gd name="connsiteX1" fmla="*/ 52388 w 5238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8" h="9525">
                  <a:moveTo>
                    <a:pt x="0" y="9525"/>
                  </a:moveTo>
                  <a:lnTo>
                    <a:pt x="52388" y="0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6657996" y="1243328"/>
            <a:ext cx="637621" cy="485461"/>
            <a:chOff x="6674567" y="2081203"/>
            <a:chExt cx="637621" cy="485461"/>
          </a:xfrm>
        </p:grpSpPr>
        <p:sp>
          <p:nvSpPr>
            <p:cNvPr id="380" name="直角三角形 379"/>
            <p:cNvSpPr/>
            <p:nvPr/>
          </p:nvSpPr>
          <p:spPr>
            <a:xfrm rot="18003624">
              <a:off x="7037526" y="2065377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1" name="カギ線コネクタ 34"/>
            <p:cNvCxnSpPr/>
            <p:nvPr/>
          </p:nvCxnSpPr>
          <p:spPr>
            <a:xfrm flipH="1">
              <a:off x="6680620" y="2237999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直角三角形 4"/>
            <p:cNvSpPr/>
            <p:nvPr/>
          </p:nvSpPr>
          <p:spPr>
            <a:xfrm rot="18003624">
              <a:off x="7031473" y="2053457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9" name="カギ線コネクタ 34"/>
            <p:cNvCxnSpPr/>
            <p:nvPr/>
          </p:nvCxnSpPr>
          <p:spPr>
            <a:xfrm flipH="1">
              <a:off x="6674567" y="2226079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/>
          <p:cNvGrpSpPr/>
          <p:nvPr/>
        </p:nvGrpSpPr>
        <p:grpSpPr>
          <a:xfrm>
            <a:off x="2384396" y="2945180"/>
            <a:ext cx="650536" cy="383361"/>
            <a:chOff x="5946159" y="1821503"/>
            <a:chExt cx="650536" cy="383361"/>
          </a:xfrm>
        </p:grpSpPr>
        <p:cxnSp>
          <p:nvCxnSpPr>
            <p:cNvPr id="384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グループ化 389"/>
          <p:cNvGrpSpPr/>
          <p:nvPr/>
        </p:nvGrpSpPr>
        <p:grpSpPr>
          <a:xfrm flipH="1">
            <a:off x="1739694" y="2838211"/>
            <a:ext cx="637621" cy="485461"/>
            <a:chOff x="6637871" y="2065172"/>
            <a:chExt cx="637621" cy="485461"/>
          </a:xfrm>
        </p:grpSpPr>
        <p:sp>
          <p:nvSpPr>
            <p:cNvPr id="391" name="直角三角形 390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2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直角三角形 392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4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グループ化 395"/>
          <p:cNvGrpSpPr/>
          <p:nvPr/>
        </p:nvGrpSpPr>
        <p:grpSpPr>
          <a:xfrm flipH="1">
            <a:off x="6671521" y="1728774"/>
            <a:ext cx="650536" cy="383361"/>
            <a:chOff x="5946159" y="1821503"/>
            <a:chExt cx="650536" cy="383361"/>
          </a:xfrm>
        </p:grpSpPr>
        <p:cxnSp>
          <p:nvCxnSpPr>
            <p:cNvPr id="397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グループ化 398"/>
          <p:cNvGrpSpPr/>
          <p:nvPr/>
        </p:nvGrpSpPr>
        <p:grpSpPr>
          <a:xfrm>
            <a:off x="7337121" y="1741620"/>
            <a:ext cx="650536" cy="383361"/>
            <a:chOff x="5946159" y="1821503"/>
            <a:chExt cx="650536" cy="383361"/>
          </a:xfrm>
        </p:grpSpPr>
        <p:cxnSp>
          <p:nvCxnSpPr>
            <p:cNvPr id="400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グループ化 405"/>
          <p:cNvGrpSpPr/>
          <p:nvPr/>
        </p:nvGrpSpPr>
        <p:grpSpPr>
          <a:xfrm>
            <a:off x="2033178" y="5235664"/>
            <a:ext cx="639944" cy="712736"/>
            <a:chOff x="1332548" y="2349080"/>
            <a:chExt cx="639944" cy="712736"/>
          </a:xfrm>
        </p:grpSpPr>
        <p:grpSp>
          <p:nvGrpSpPr>
            <p:cNvPr id="407" name="グループ化 406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409" name="平行四辺形 408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平行四辺形 409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1" name="二等辺三角形 410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8" name="二等辺三角形 407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2" name="グループ化 411"/>
          <p:cNvGrpSpPr/>
          <p:nvPr/>
        </p:nvGrpSpPr>
        <p:grpSpPr>
          <a:xfrm>
            <a:off x="1107508" y="1471890"/>
            <a:ext cx="847451" cy="835906"/>
            <a:chOff x="1403648" y="2966921"/>
            <a:chExt cx="847451" cy="835906"/>
          </a:xfrm>
        </p:grpSpPr>
        <p:sp>
          <p:nvSpPr>
            <p:cNvPr id="413" name="平行四辺形 412"/>
            <p:cNvSpPr/>
            <p:nvPr/>
          </p:nvSpPr>
          <p:spPr>
            <a:xfrm rot="16200000">
              <a:off x="1668664" y="3044203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平行四辺形 413"/>
            <p:cNvSpPr/>
            <p:nvPr/>
          </p:nvSpPr>
          <p:spPr>
            <a:xfrm rot="1800000">
              <a:off x="1418481" y="3462434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平行四辺形 414"/>
            <p:cNvSpPr/>
            <p:nvPr/>
          </p:nvSpPr>
          <p:spPr>
            <a:xfrm rot="1800000">
              <a:off x="1403648" y="3447463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平行四辺形 415"/>
            <p:cNvSpPr/>
            <p:nvPr/>
          </p:nvSpPr>
          <p:spPr>
            <a:xfrm rot="16200000">
              <a:off x="1646067" y="3038039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平行四辺形 416"/>
            <p:cNvSpPr/>
            <p:nvPr/>
          </p:nvSpPr>
          <p:spPr>
            <a:xfrm rot="16200000">
              <a:off x="1670875" y="3049770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平行四辺形 417"/>
            <p:cNvSpPr/>
            <p:nvPr/>
          </p:nvSpPr>
          <p:spPr>
            <a:xfrm rot="1800000">
              <a:off x="1613496" y="3654395"/>
              <a:ext cx="213671" cy="599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平行四辺形 418"/>
            <p:cNvSpPr/>
            <p:nvPr/>
          </p:nvSpPr>
          <p:spPr>
            <a:xfrm rot="1800000">
              <a:off x="1619924" y="3520711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平行四辺形 419"/>
            <p:cNvSpPr/>
            <p:nvPr/>
          </p:nvSpPr>
          <p:spPr>
            <a:xfrm rot="1800000">
              <a:off x="1642966" y="352155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平行四辺形 420"/>
            <p:cNvSpPr/>
            <p:nvPr/>
          </p:nvSpPr>
          <p:spPr>
            <a:xfrm rot="1800000">
              <a:off x="1567469" y="3550990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平行四辺形 421"/>
            <p:cNvSpPr/>
            <p:nvPr/>
          </p:nvSpPr>
          <p:spPr>
            <a:xfrm rot="1800000">
              <a:off x="1590511" y="3551838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平行四辺形 422"/>
            <p:cNvSpPr/>
            <p:nvPr/>
          </p:nvSpPr>
          <p:spPr>
            <a:xfrm rot="1800000">
              <a:off x="1537483" y="3564985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平行四辺形 423"/>
            <p:cNvSpPr/>
            <p:nvPr/>
          </p:nvSpPr>
          <p:spPr>
            <a:xfrm rot="1800000">
              <a:off x="1560525" y="3565833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平行四辺形 424"/>
            <p:cNvSpPr/>
            <p:nvPr/>
          </p:nvSpPr>
          <p:spPr>
            <a:xfrm rot="1800000">
              <a:off x="1505269" y="359713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0" name="グループ化 669"/>
          <p:cNvGrpSpPr/>
          <p:nvPr/>
        </p:nvGrpSpPr>
        <p:grpSpPr>
          <a:xfrm>
            <a:off x="4616307" y="2122514"/>
            <a:ext cx="1349273" cy="795878"/>
            <a:chOff x="5997437" y="1203725"/>
            <a:chExt cx="1349273" cy="795878"/>
          </a:xfrm>
          <a:solidFill>
            <a:schemeClr val="bg1">
              <a:lumMod val="50000"/>
            </a:schemeClr>
          </a:solidFill>
        </p:grpSpPr>
        <p:sp>
          <p:nvSpPr>
            <p:cNvPr id="671" name="平行四辺形 670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平行四辺形 671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3" name="グループ化 672"/>
          <p:cNvGrpSpPr/>
          <p:nvPr/>
        </p:nvGrpSpPr>
        <p:grpSpPr>
          <a:xfrm flipH="1">
            <a:off x="4989808" y="1758507"/>
            <a:ext cx="826735" cy="948539"/>
            <a:chOff x="6743101" y="4654057"/>
            <a:chExt cx="826735" cy="948539"/>
          </a:xfrm>
        </p:grpSpPr>
        <p:sp>
          <p:nvSpPr>
            <p:cNvPr id="674" name="平行四辺形 6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平行四辺形 6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平行四辺形 6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7" name="平行四辺形 6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平行四辺形 6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9" name="平行四辺形 6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0" name="平行四辺形 6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1" name="平行四辺形 6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2" name="グループ化 681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683" name="グループ化 682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691" name="平行四辺形 690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2" name="平行四辺形 691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3" name="平行四辺形 692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84" name="平行四辺形 683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5" name="平行四辺形 684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86" name="グループ化 685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687" name="平行四辺形 686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8" name="平行四辺形 687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9" name="平行四辺形 688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0" name="平行四辺形 689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694" name="グループ化 693"/>
          <p:cNvGrpSpPr/>
          <p:nvPr/>
        </p:nvGrpSpPr>
        <p:grpSpPr>
          <a:xfrm>
            <a:off x="5319401" y="2213182"/>
            <a:ext cx="739820" cy="911723"/>
            <a:chOff x="4881750" y="2001966"/>
            <a:chExt cx="739820" cy="911723"/>
          </a:xfrm>
        </p:grpSpPr>
        <p:grpSp>
          <p:nvGrpSpPr>
            <p:cNvPr id="695" name="グループ化 694"/>
            <p:cNvGrpSpPr/>
            <p:nvPr/>
          </p:nvGrpSpPr>
          <p:grpSpPr>
            <a:xfrm flipH="1">
              <a:off x="4881750" y="2400336"/>
              <a:ext cx="143197" cy="162731"/>
              <a:chOff x="2358561" y="5628164"/>
              <a:chExt cx="143197" cy="162731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705" name="フリーフォーム 704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grpFill/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6" name="フリーフォーム 705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grpFill/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7" name="フリーフォーム 706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grpFill/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8" name="フリーフォーム 707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grpFill/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9" name="フリーフォーム 708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grpFill/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0" name="円/楕円 709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1" name="フリーフォーム 710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grpFill/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96" name="フリーフォーム 695"/>
            <p:cNvSpPr/>
            <p:nvPr/>
          </p:nvSpPr>
          <p:spPr>
            <a:xfrm flipH="1">
              <a:off x="5278322" y="2024329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7" name="フリーフォーム 696"/>
            <p:cNvSpPr/>
            <p:nvPr/>
          </p:nvSpPr>
          <p:spPr>
            <a:xfrm flipH="1">
              <a:off x="4983588" y="2352504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 697"/>
            <p:cNvSpPr/>
            <p:nvPr/>
          </p:nvSpPr>
          <p:spPr>
            <a:xfrm flipH="1">
              <a:off x="5235479" y="2302640"/>
              <a:ext cx="38609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円/楕円 698"/>
            <p:cNvSpPr/>
            <p:nvPr/>
          </p:nvSpPr>
          <p:spPr>
            <a:xfrm rot="2458621" flipH="1">
              <a:off x="5201610" y="2325961"/>
              <a:ext cx="129629" cy="24003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0" name="フリーフォーム 699"/>
            <p:cNvSpPr/>
            <p:nvPr/>
          </p:nvSpPr>
          <p:spPr>
            <a:xfrm flipH="1">
              <a:off x="5095880" y="2295196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1" name="フリーフォーム 700"/>
            <p:cNvSpPr/>
            <p:nvPr/>
          </p:nvSpPr>
          <p:spPr>
            <a:xfrm flipH="1">
              <a:off x="5224192" y="2344304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2" name="フリーフォーム 701"/>
            <p:cNvSpPr/>
            <p:nvPr/>
          </p:nvSpPr>
          <p:spPr>
            <a:xfrm flipH="1">
              <a:off x="5276957" y="2001966"/>
              <a:ext cx="228698" cy="30757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3" name="フリーフォーム 702"/>
            <p:cNvSpPr/>
            <p:nvPr/>
          </p:nvSpPr>
          <p:spPr>
            <a:xfrm rot="19065943" flipH="1">
              <a:off x="5321303" y="2212079"/>
              <a:ext cx="59758" cy="38930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フリーフォーム 703"/>
            <p:cNvSpPr/>
            <p:nvPr/>
          </p:nvSpPr>
          <p:spPr>
            <a:xfrm>
              <a:off x="5310062" y="2118570"/>
              <a:ext cx="31095" cy="108150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911" y="2409297"/>
            <a:ext cx="447675" cy="2667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290" y="4047794"/>
            <a:ext cx="590550" cy="2286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558" y="3248390"/>
            <a:ext cx="990600" cy="24765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145" y="2471596"/>
            <a:ext cx="742950" cy="180975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2804" y="5265615"/>
            <a:ext cx="647700" cy="20955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6837" y="818463"/>
            <a:ext cx="962025" cy="17145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9879" y="3284984"/>
            <a:ext cx="571500" cy="20955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4476" y="5710165"/>
            <a:ext cx="295275" cy="16192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8779" y="5706303"/>
            <a:ext cx="533400" cy="2095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3959" y="4938430"/>
            <a:ext cx="361950" cy="16192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1375" y="4924555"/>
            <a:ext cx="314325" cy="17145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52205" y="4872644"/>
            <a:ext cx="609600" cy="219075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58275" y="1201443"/>
            <a:ext cx="504825" cy="228600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37560" y="2033444"/>
            <a:ext cx="504825" cy="219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30791" y="5658865"/>
            <a:ext cx="3714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画面に合わせる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2017-11-01T07:00:45Z</dcterms:modified>
</cp:coreProperties>
</file>