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"/>
  </p:notesMasterIdLst>
  <p:sldIdLst>
    <p:sldId id="428" r:id="rId2"/>
  </p:sldIdLst>
  <p:sldSz cx="9144000" cy="6858000" type="screen4x3"/>
  <p:notesSz cx="6858000" cy="9144000"/>
  <p:embeddedFontLst>
    <p:embeddedFont>
      <p:font typeface="メイリオ" panose="020B0604030504040204" pitchFamily="50" charset="-128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アンニャントロマン" panose="02000600000000000000" pitchFamily="2" charset="-128"/>
      <p:regular r:id="rId12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D4C1B6"/>
    <a:srgbClr val="FF9900"/>
    <a:srgbClr val="4BD0FF"/>
    <a:srgbClr val="7A6248"/>
    <a:srgbClr val="A6D870"/>
    <a:srgbClr val="FF0000"/>
    <a:srgbClr val="CC0000"/>
    <a:srgbClr val="FCD8BA"/>
    <a:srgbClr val="BAE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2" autoAdjust="0"/>
    <p:restoredTop sz="96349" autoAdjust="0"/>
  </p:normalViewPr>
  <p:slideViewPr>
    <p:cSldViewPr>
      <p:cViewPr>
        <p:scale>
          <a:sx n="100" d="100"/>
          <a:sy n="100" d="100"/>
        </p:scale>
        <p:origin x="47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E0B61-2EC1-41A1-85D2-6BE8CC1CB3EF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858B-4269-46CA-99AE-17B3160F65E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39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9858B-4269-46CA-99AE-17B3160F65E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21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カギ線コネクタ 34"/>
          <p:cNvCxnSpPr/>
          <p:nvPr/>
        </p:nvCxnSpPr>
        <p:spPr>
          <a:xfrm flipH="1">
            <a:off x="270394" y="586586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34"/>
          <p:cNvCxnSpPr/>
          <p:nvPr/>
        </p:nvCxnSpPr>
        <p:spPr>
          <a:xfrm>
            <a:off x="379784" y="137126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34"/>
          <p:cNvCxnSpPr/>
          <p:nvPr/>
        </p:nvCxnSpPr>
        <p:spPr>
          <a:xfrm>
            <a:off x="270395" y="-192450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平行四辺形 277"/>
          <p:cNvSpPr/>
          <p:nvPr/>
        </p:nvSpPr>
        <p:spPr>
          <a:xfrm rot="1800000">
            <a:off x="3424261" y="2889869"/>
            <a:ext cx="1349271" cy="767025"/>
          </a:xfrm>
          <a:prstGeom prst="parallelogram">
            <a:avLst>
              <a:gd name="adj" fmla="val 5690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9" name="平行四辺形 278"/>
          <p:cNvSpPr/>
          <p:nvPr/>
        </p:nvSpPr>
        <p:spPr>
          <a:xfrm rot="1800000">
            <a:off x="3424259" y="2861016"/>
            <a:ext cx="1349271" cy="767025"/>
          </a:xfrm>
          <a:prstGeom prst="parallelogram">
            <a:avLst>
              <a:gd name="adj" fmla="val 5690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カギ線コネクタ 34"/>
          <p:cNvCxnSpPr/>
          <p:nvPr/>
        </p:nvCxnSpPr>
        <p:spPr>
          <a:xfrm>
            <a:off x="270395" y="293855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34"/>
          <p:cNvCxnSpPr/>
          <p:nvPr/>
        </p:nvCxnSpPr>
        <p:spPr>
          <a:xfrm>
            <a:off x="270395" y="374906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34"/>
          <p:cNvCxnSpPr/>
          <p:nvPr/>
        </p:nvCxnSpPr>
        <p:spPr>
          <a:xfrm flipH="1">
            <a:off x="270394" y="1409664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34"/>
          <p:cNvCxnSpPr/>
          <p:nvPr/>
        </p:nvCxnSpPr>
        <p:spPr>
          <a:xfrm flipH="1">
            <a:off x="270394" y="-105957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34"/>
          <p:cNvCxnSpPr/>
          <p:nvPr/>
        </p:nvCxnSpPr>
        <p:spPr>
          <a:xfrm flipH="1">
            <a:off x="270394" y="-23649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34"/>
          <p:cNvCxnSpPr/>
          <p:nvPr/>
        </p:nvCxnSpPr>
        <p:spPr>
          <a:xfrm flipH="1">
            <a:off x="270394" y="223274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34"/>
          <p:cNvCxnSpPr/>
          <p:nvPr/>
        </p:nvCxnSpPr>
        <p:spPr>
          <a:xfrm flipH="1">
            <a:off x="270394" y="305582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34"/>
          <p:cNvCxnSpPr/>
          <p:nvPr/>
        </p:nvCxnSpPr>
        <p:spPr>
          <a:xfrm flipH="1">
            <a:off x="270394" y="-188264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34"/>
          <p:cNvCxnSpPr/>
          <p:nvPr/>
        </p:nvCxnSpPr>
        <p:spPr>
          <a:xfrm>
            <a:off x="270395" y="212804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34"/>
          <p:cNvCxnSpPr/>
          <p:nvPr/>
        </p:nvCxnSpPr>
        <p:spPr>
          <a:xfrm>
            <a:off x="270395" y="-3034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34"/>
          <p:cNvCxnSpPr/>
          <p:nvPr/>
        </p:nvCxnSpPr>
        <p:spPr>
          <a:xfrm>
            <a:off x="270395" y="50702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34"/>
          <p:cNvCxnSpPr/>
          <p:nvPr/>
        </p:nvCxnSpPr>
        <p:spPr>
          <a:xfrm>
            <a:off x="270395" y="-111399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カギ線コネクタ 34"/>
          <p:cNvCxnSpPr/>
          <p:nvPr/>
        </p:nvCxnSpPr>
        <p:spPr>
          <a:xfrm flipH="1">
            <a:off x="270394" y="387889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カギ線コネクタ 34"/>
          <p:cNvCxnSpPr/>
          <p:nvPr/>
        </p:nvCxnSpPr>
        <p:spPr>
          <a:xfrm>
            <a:off x="270393" y="-356870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カギ線コネクタ 34"/>
          <p:cNvCxnSpPr/>
          <p:nvPr/>
        </p:nvCxnSpPr>
        <p:spPr>
          <a:xfrm>
            <a:off x="270393" y="-275819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カギ線コネクタ 34"/>
          <p:cNvCxnSpPr/>
          <p:nvPr/>
        </p:nvCxnSpPr>
        <p:spPr>
          <a:xfrm>
            <a:off x="270393" y="-437921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カギ線コネクタ 34"/>
          <p:cNvCxnSpPr/>
          <p:nvPr/>
        </p:nvCxnSpPr>
        <p:spPr>
          <a:xfrm flipH="1">
            <a:off x="270393" y="464320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カギ線コネクタ 34"/>
          <p:cNvCxnSpPr/>
          <p:nvPr/>
        </p:nvCxnSpPr>
        <p:spPr>
          <a:xfrm flipH="1">
            <a:off x="270393" y="54662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カギ線コネクタ 34"/>
          <p:cNvCxnSpPr/>
          <p:nvPr/>
        </p:nvCxnSpPr>
        <p:spPr>
          <a:xfrm>
            <a:off x="270394" y="539827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カギ線コネクタ 34"/>
          <p:cNvCxnSpPr/>
          <p:nvPr/>
        </p:nvCxnSpPr>
        <p:spPr>
          <a:xfrm>
            <a:off x="270394" y="620877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カギ線コネクタ 34"/>
          <p:cNvCxnSpPr/>
          <p:nvPr/>
        </p:nvCxnSpPr>
        <p:spPr>
          <a:xfrm>
            <a:off x="270394" y="458776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カギ線コネクタ 34"/>
          <p:cNvCxnSpPr/>
          <p:nvPr/>
        </p:nvCxnSpPr>
        <p:spPr>
          <a:xfrm flipH="1">
            <a:off x="253278" y="-270613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34"/>
          <p:cNvCxnSpPr/>
          <p:nvPr/>
        </p:nvCxnSpPr>
        <p:spPr>
          <a:xfrm flipH="1">
            <a:off x="253278" y="-352921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グループ化 214"/>
          <p:cNvGrpSpPr/>
          <p:nvPr/>
        </p:nvGrpSpPr>
        <p:grpSpPr>
          <a:xfrm>
            <a:off x="3700008" y="2762672"/>
            <a:ext cx="658681" cy="649708"/>
            <a:chOff x="1196860" y="5277639"/>
            <a:chExt cx="847451" cy="835906"/>
          </a:xfrm>
        </p:grpSpPr>
        <p:sp>
          <p:nvSpPr>
            <p:cNvPr id="216" name="平行四辺形 215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平行四辺形 216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8" name="平行四辺形 217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平行四辺形 218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平行四辺形 219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平行四辺形 220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平行四辺形 221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平行四辺形 222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平行四辺形 223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5" name="平行四辺形 224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" name="平行四辺形 225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平行四辺形 226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481061" y="2813938"/>
            <a:ext cx="705290" cy="947795"/>
            <a:chOff x="3481061" y="2813938"/>
            <a:chExt cx="705290" cy="947795"/>
          </a:xfrm>
        </p:grpSpPr>
        <p:grpSp>
          <p:nvGrpSpPr>
            <p:cNvPr id="228" name="グループ化 227"/>
            <p:cNvGrpSpPr/>
            <p:nvPr/>
          </p:nvGrpSpPr>
          <p:grpSpPr>
            <a:xfrm>
              <a:off x="4043154" y="3248380"/>
              <a:ext cx="143197" cy="162731"/>
              <a:chOff x="2358561" y="5628164"/>
              <a:chExt cx="143197" cy="162731"/>
            </a:xfrm>
          </p:grpSpPr>
          <p:sp>
            <p:nvSpPr>
              <p:cNvPr id="229" name="フリーフォーム 228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フリーフォーム 229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フリーフォーム 230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2" name="フリーフォーム 231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" name="フリーフォーム 232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" name="円/楕円 233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" name="フリーフォーム 234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6" name="フリーフォーム 235"/>
            <p:cNvSpPr/>
            <p:nvPr/>
          </p:nvSpPr>
          <p:spPr>
            <a:xfrm>
              <a:off x="3550711" y="282951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7" name="フリーフォーム 236"/>
            <p:cNvSpPr/>
            <p:nvPr/>
          </p:nvSpPr>
          <p:spPr>
            <a:xfrm>
              <a:off x="3699669" y="3200548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8" name="フリーフォーム 237"/>
            <p:cNvSpPr/>
            <p:nvPr/>
          </p:nvSpPr>
          <p:spPr>
            <a:xfrm>
              <a:off x="3481061" y="3150684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フリーフォーム 238"/>
            <p:cNvSpPr/>
            <p:nvPr/>
          </p:nvSpPr>
          <p:spPr>
            <a:xfrm>
              <a:off x="3542023" y="2813938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円/楕円 239"/>
            <p:cNvSpPr/>
            <p:nvPr/>
          </p:nvSpPr>
          <p:spPr>
            <a:xfrm rot="19141379">
              <a:off x="3736862" y="3174005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フリーフォーム 240"/>
            <p:cNvSpPr/>
            <p:nvPr/>
          </p:nvSpPr>
          <p:spPr>
            <a:xfrm>
              <a:off x="3844837" y="3143240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フリーフォーム 241"/>
            <p:cNvSpPr/>
            <p:nvPr/>
          </p:nvSpPr>
          <p:spPr>
            <a:xfrm>
              <a:off x="3786602" y="3192348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2158612" y="1067360"/>
            <a:ext cx="277224" cy="745656"/>
            <a:chOff x="2158612" y="1067360"/>
            <a:chExt cx="277224" cy="745656"/>
          </a:xfrm>
        </p:grpSpPr>
        <p:sp>
          <p:nvSpPr>
            <p:cNvPr id="200" name="平行四辺形 199"/>
            <p:cNvSpPr/>
            <p:nvPr/>
          </p:nvSpPr>
          <p:spPr>
            <a:xfrm rot="16200000">
              <a:off x="1937840" y="1315020"/>
              <a:ext cx="740221" cy="2557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平行四辺形 276"/>
            <p:cNvSpPr/>
            <p:nvPr/>
          </p:nvSpPr>
          <p:spPr>
            <a:xfrm rot="16200000">
              <a:off x="1916347" y="1309625"/>
              <a:ext cx="738326" cy="25379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平行四辺形 286"/>
            <p:cNvSpPr/>
            <p:nvPr/>
          </p:nvSpPr>
          <p:spPr>
            <a:xfrm rot="16200000">
              <a:off x="1950208" y="1295446"/>
              <a:ext cx="684118" cy="242158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8" name="グループ化 457"/>
          <p:cNvGrpSpPr/>
          <p:nvPr/>
        </p:nvGrpSpPr>
        <p:grpSpPr>
          <a:xfrm>
            <a:off x="2907521" y="4029492"/>
            <a:ext cx="393419" cy="712497"/>
            <a:chOff x="2296517" y="1196753"/>
            <a:chExt cx="547291" cy="991165"/>
          </a:xfrm>
        </p:grpSpPr>
        <p:sp>
          <p:nvSpPr>
            <p:cNvPr id="459" name="平行四辺形 458"/>
            <p:cNvSpPr/>
            <p:nvPr/>
          </p:nvSpPr>
          <p:spPr>
            <a:xfrm rot="5400000" flipH="1">
              <a:off x="2043749" y="144952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0" name="平行四辺形 459"/>
            <p:cNvSpPr/>
            <p:nvPr/>
          </p:nvSpPr>
          <p:spPr>
            <a:xfrm rot="5400000" flipH="1">
              <a:off x="2102590" y="147753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1" name="平行四辺形 460"/>
            <p:cNvSpPr/>
            <p:nvPr/>
          </p:nvSpPr>
          <p:spPr>
            <a:xfrm rot="5400000" flipH="1">
              <a:off x="2161431" y="1505540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2" name="カギ線コネクタ 34"/>
            <p:cNvCxnSpPr/>
            <p:nvPr/>
          </p:nvCxnSpPr>
          <p:spPr>
            <a:xfrm flipH="1">
              <a:off x="2521603" y="1561903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カギ線コネクタ 34"/>
            <p:cNvCxnSpPr/>
            <p:nvPr/>
          </p:nvCxnSpPr>
          <p:spPr>
            <a:xfrm flipH="1">
              <a:off x="2521603" y="1652391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カギ線コネクタ 34"/>
            <p:cNvCxnSpPr/>
            <p:nvPr/>
          </p:nvCxnSpPr>
          <p:spPr>
            <a:xfrm flipH="1">
              <a:off x="2521603" y="1742767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カギ線コネクタ 34"/>
            <p:cNvCxnSpPr/>
            <p:nvPr/>
          </p:nvCxnSpPr>
          <p:spPr>
            <a:xfrm flipH="1">
              <a:off x="2521603" y="1444123"/>
              <a:ext cx="214801" cy="117780"/>
            </a:xfrm>
            <a:prstGeom prst="straightConnector1">
              <a:avLst/>
            </a:prstGeom>
            <a:ln w="50800" cap="rnd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7" name="グループ化 466"/>
          <p:cNvGrpSpPr/>
          <p:nvPr/>
        </p:nvGrpSpPr>
        <p:grpSpPr>
          <a:xfrm>
            <a:off x="3597137" y="3959749"/>
            <a:ext cx="735497" cy="578896"/>
            <a:chOff x="4283968" y="3480998"/>
            <a:chExt cx="848809" cy="668082"/>
          </a:xfrm>
        </p:grpSpPr>
        <p:sp>
          <p:nvSpPr>
            <p:cNvPr id="468" name="平行四辺形 467"/>
            <p:cNvSpPr/>
            <p:nvPr/>
          </p:nvSpPr>
          <p:spPr>
            <a:xfrm rot="16200000">
              <a:off x="4268303" y="3648226"/>
              <a:ext cx="516519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9" name="平行四辺形 468"/>
            <p:cNvSpPr/>
            <p:nvPr/>
          </p:nvSpPr>
          <p:spPr>
            <a:xfrm rot="5400000" flipH="1">
              <a:off x="4725949" y="3742252"/>
              <a:ext cx="451703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0" name="平行四辺形 469"/>
            <p:cNvSpPr/>
            <p:nvPr/>
          </p:nvSpPr>
          <p:spPr>
            <a:xfrm rot="1800000">
              <a:off x="4330172" y="3480998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1" name="円/楕円 470"/>
            <p:cNvSpPr/>
            <p:nvPr/>
          </p:nvSpPr>
          <p:spPr>
            <a:xfrm rot="5400000">
              <a:off x="4655369" y="3907827"/>
              <a:ext cx="84205" cy="74003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2" name="円/楕円 471"/>
            <p:cNvSpPr/>
            <p:nvPr/>
          </p:nvSpPr>
          <p:spPr>
            <a:xfrm rot="5400000">
              <a:off x="4653703" y="3992032"/>
              <a:ext cx="84205" cy="74003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3" name="平行四辺形 472"/>
            <p:cNvSpPr/>
            <p:nvPr/>
          </p:nvSpPr>
          <p:spPr>
            <a:xfrm rot="16200000">
              <a:off x="4296709" y="37078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4" name="平行四辺形 473"/>
            <p:cNvSpPr/>
            <p:nvPr/>
          </p:nvSpPr>
          <p:spPr>
            <a:xfrm rot="16200000">
              <a:off x="4496848" y="38263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5" name="平行四辺形 474"/>
            <p:cNvSpPr/>
            <p:nvPr/>
          </p:nvSpPr>
          <p:spPr>
            <a:xfrm rot="16200000">
              <a:off x="4563561" y="386426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6" name="平行四辺形 475"/>
            <p:cNvSpPr/>
            <p:nvPr/>
          </p:nvSpPr>
          <p:spPr>
            <a:xfrm rot="16200000">
              <a:off x="4363422" y="37481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7" name="平行四辺形 476"/>
            <p:cNvSpPr/>
            <p:nvPr/>
          </p:nvSpPr>
          <p:spPr>
            <a:xfrm rot="16200000">
              <a:off x="4430135" y="37860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8" name="平行四辺形 477"/>
            <p:cNvSpPr/>
            <p:nvPr/>
          </p:nvSpPr>
          <p:spPr>
            <a:xfrm rot="16200000">
              <a:off x="4298993" y="37883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9" name="平行四辺形 478"/>
            <p:cNvSpPr/>
            <p:nvPr/>
          </p:nvSpPr>
          <p:spPr>
            <a:xfrm rot="16200000">
              <a:off x="4499132" y="39068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0" name="平行四辺形 479"/>
            <p:cNvSpPr/>
            <p:nvPr/>
          </p:nvSpPr>
          <p:spPr>
            <a:xfrm rot="16200000">
              <a:off x="4565845" y="394474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1" name="平行四辺形 480"/>
            <p:cNvSpPr/>
            <p:nvPr/>
          </p:nvSpPr>
          <p:spPr>
            <a:xfrm rot="16200000">
              <a:off x="4365706" y="38286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2" name="平行四辺形 481"/>
            <p:cNvSpPr/>
            <p:nvPr/>
          </p:nvSpPr>
          <p:spPr>
            <a:xfrm rot="16200000">
              <a:off x="4432419" y="38665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/>
          <p:cNvGrpSpPr/>
          <p:nvPr/>
        </p:nvGrpSpPr>
        <p:grpSpPr>
          <a:xfrm flipH="1">
            <a:off x="6520631" y="2509922"/>
            <a:ext cx="454493" cy="929971"/>
            <a:chOff x="7750422" y="3548328"/>
            <a:chExt cx="454493" cy="929971"/>
          </a:xfrm>
        </p:grpSpPr>
        <p:sp>
          <p:nvSpPr>
            <p:cNvPr id="485" name="平行四辺形 484"/>
            <p:cNvSpPr/>
            <p:nvPr/>
          </p:nvSpPr>
          <p:spPr>
            <a:xfrm rot="16200000">
              <a:off x="7526126" y="3799510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6" name="平行四辺形 485"/>
            <p:cNvSpPr/>
            <p:nvPr/>
          </p:nvSpPr>
          <p:spPr>
            <a:xfrm rot="16200000">
              <a:off x="7504185" y="3794565"/>
              <a:ext cx="92217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7" name="平行四辺形 486"/>
            <p:cNvSpPr/>
            <p:nvPr/>
          </p:nvSpPr>
          <p:spPr>
            <a:xfrm rot="16200000">
              <a:off x="7540761" y="3777669"/>
              <a:ext cx="854464" cy="409993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4823309" y="4277939"/>
            <a:ext cx="735496" cy="974023"/>
            <a:chOff x="5511472" y="4586081"/>
            <a:chExt cx="848809" cy="1124084"/>
          </a:xfrm>
        </p:grpSpPr>
        <p:grpSp>
          <p:nvGrpSpPr>
            <p:cNvPr id="508" name="グループ化 507"/>
            <p:cNvGrpSpPr/>
            <p:nvPr/>
          </p:nvGrpSpPr>
          <p:grpSpPr>
            <a:xfrm>
              <a:off x="5511472" y="5042083"/>
              <a:ext cx="848809" cy="668082"/>
              <a:chOff x="4283968" y="3480998"/>
              <a:chExt cx="848809" cy="668082"/>
            </a:xfrm>
          </p:grpSpPr>
          <p:sp>
            <p:nvSpPr>
              <p:cNvPr id="509" name="平行四辺形 508"/>
              <p:cNvSpPr/>
              <p:nvPr/>
            </p:nvSpPr>
            <p:spPr>
              <a:xfrm rot="16200000">
                <a:off x="4268303" y="3648226"/>
                <a:ext cx="516519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175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0" name="平行四辺形 509"/>
              <p:cNvSpPr/>
              <p:nvPr/>
            </p:nvSpPr>
            <p:spPr>
              <a:xfrm rot="5400000" flipH="1">
                <a:off x="4725949" y="3742252"/>
                <a:ext cx="451703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1" name="平行四辺形 510"/>
              <p:cNvSpPr/>
              <p:nvPr/>
            </p:nvSpPr>
            <p:spPr>
              <a:xfrm rot="1800000">
                <a:off x="4330172" y="3480998"/>
                <a:ext cx="760983" cy="36710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2" name="円/楕円 511"/>
              <p:cNvSpPr/>
              <p:nvPr/>
            </p:nvSpPr>
            <p:spPr>
              <a:xfrm rot="5400000">
                <a:off x="4655369" y="3907827"/>
                <a:ext cx="84205" cy="74003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3" name="円/楕円 512"/>
              <p:cNvSpPr/>
              <p:nvPr/>
            </p:nvSpPr>
            <p:spPr>
              <a:xfrm rot="5400000">
                <a:off x="4653703" y="3992032"/>
                <a:ext cx="84205" cy="74003"/>
              </a:xfrm>
              <a:prstGeom prst="ellipse">
                <a:avLst/>
              </a:prstGeom>
              <a:solidFill>
                <a:srgbClr val="A6D87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4" name="平行四辺形 513"/>
              <p:cNvSpPr/>
              <p:nvPr/>
            </p:nvSpPr>
            <p:spPr>
              <a:xfrm rot="16200000">
                <a:off x="4296709" y="370782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5" name="平行四辺形 514"/>
              <p:cNvSpPr/>
              <p:nvPr/>
            </p:nvSpPr>
            <p:spPr>
              <a:xfrm rot="16200000">
                <a:off x="4496848" y="3826341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6" name="平行四辺形 515"/>
              <p:cNvSpPr/>
              <p:nvPr/>
            </p:nvSpPr>
            <p:spPr>
              <a:xfrm rot="16200000">
                <a:off x="4563561" y="386426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7" name="平行四辺形 516"/>
              <p:cNvSpPr/>
              <p:nvPr/>
            </p:nvSpPr>
            <p:spPr>
              <a:xfrm rot="16200000">
                <a:off x="4363422" y="374812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8" name="平行四辺形 517"/>
              <p:cNvSpPr/>
              <p:nvPr/>
            </p:nvSpPr>
            <p:spPr>
              <a:xfrm rot="16200000">
                <a:off x="4430135" y="3786041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9" name="平行四辺形 518"/>
              <p:cNvSpPr/>
              <p:nvPr/>
            </p:nvSpPr>
            <p:spPr>
              <a:xfrm rot="16200000">
                <a:off x="4298993" y="378830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0" name="平行四辺形 519"/>
              <p:cNvSpPr/>
              <p:nvPr/>
            </p:nvSpPr>
            <p:spPr>
              <a:xfrm rot="16200000">
                <a:off x="4499132" y="3906821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1" name="平行四辺形 520"/>
              <p:cNvSpPr/>
              <p:nvPr/>
            </p:nvSpPr>
            <p:spPr>
              <a:xfrm rot="16200000">
                <a:off x="4565845" y="394474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2" name="平行四辺形 521"/>
              <p:cNvSpPr/>
              <p:nvPr/>
            </p:nvSpPr>
            <p:spPr>
              <a:xfrm rot="16200000">
                <a:off x="4365706" y="382860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3" name="平行四辺形 522"/>
              <p:cNvSpPr/>
              <p:nvPr/>
            </p:nvSpPr>
            <p:spPr>
              <a:xfrm rot="16200000">
                <a:off x="4432419" y="3866521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24" name="ドーナツ 523"/>
            <p:cNvSpPr/>
            <p:nvPr/>
          </p:nvSpPr>
          <p:spPr>
            <a:xfrm>
              <a:off x="5915259" y="4586081"/>
              <a:ext cx="220113" cy="220113"/>
            </a:xfrm>
            <a:prstGeom prst="donu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25" name="パイ 524"/>
            <p:cNvSpPr/>
            <p:nvPr/>
          </p:nvSpPr>
          <p:spPr>
            <a:xfrm rot="18647242">
              <a:off x="5890536" y="4586696"/>
              <a:ext cx="288032" cy="288032"/>
            </a:xfrm>
            <a:prstGeom prst="pi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526" name="カギ線コネクタ 34"/>
            <p:cNvCxnSpPr/>
            <p:nvPr/>
          </p:nvCxnSpPr>
          <p:spPr>
            <a:xfrm flipH="1">
              <a:off x="5887583" y="4770408"/>
              <a:ext cx="143157" cy="557746"/>
            </a:xfrm>
            <a:prstGeom prst="straightConnector1">
              <a:avLst/>
            </a:prstGeom>
            <a:ln w="41275" cap="rnd">
              <a:solidFill>
                <a:schemeClr val="bg1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/>
          <p:cNvGrpSpPr/>
          <p:nvPr/>
        </p:nvGrpSpPr>
        <p:grpSpPr>
          <a:xfrm>
            <a:off x="5174363" y="510583"/>
            <a:ext cx="1151920" cy="1029270"/>
            <a:chOff x="5264851" y="457624"/>
            <a:chExt cx="1151920" cy="1029270"/>
          </a:xfrm>
        </p:grpSpPr>
        <p:grpSp>
          <p:nvGrpSpPr>
            <p:cNvPr id="552" name="グループ化 551"/>
            <p:cNvGrpSpPr/>
            <p:nvPr/>
          </p:nvGrpSpPr>
          <p:grpSpPr>
            <a:xfrm>
              <a:off x="5264851" y="457624"/>
              <a:ext cx="1085677" cy="1014454"/>
              <a:chOff x="3792312" y="1924332"/>
              <a:chExt cx="1085677" cy="1014454"/>
            </a:xfrm>
            <a:solidFill>
              <a:schemeClr val="bg1">
                <a:lumMod val="85000"/>
              </a:schemeClr>
            </a:solidFill>
          </p:grpSpPr>
          <p:sp>
            <p:nvSpPr>
              <p:cNvPr id="563" name="円/楕円 562"/>
              <p:cNvSpPr/>
              <p:nvPr/>
            </p:nvSpPr>
            <p:spPr>
              <a:xfrm>
                <a:off x="3792312" y="2481622"/>
                <a:ext cx="397164" cy="457164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4" name="円/楕円 563"/>
              <p:cNvSpPr/>
              <p:nvPr/>
            </p:nvSpPr>
            <p:spPr>
              <a:xfrm>
                <a:off x="3945700" y="1924332"/>
                <a:ext cx="564450" cy="70919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5" name="円/楕円 564"/>
              <p:cNvSpPr/>
              <p:nvPr/>
            </p:nvSpPr>
            <p:spPr>
              <a:xfrm>
                <a:off x="4480825" y="2085964"/>
                <a:ext cx="397164" cy="457164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6" name="正方形/長方形 565"/>
              <p:cNvSpPr/>
              <p:nvPr/>
            </p:nvSpPr>
            <p:spPr>
              <a:xfrm rot="19800000">
                <a:off x="3936501" y="2378368"/>
                <a:ext cx="812265" cy="360040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53" name="グループ化 552"/>
            <p:cNvGrpSpPr/>
            <p:nvPr/>
          </p:nvGrpSpPr>
          <p:grpSpPr>
            <a:xfrm>
              <a:off x="5305292" y="467678"/>
              <a:ext cx="1085677" cy="1014454"/>
              <a:chOff x="3792312" y="1924332"/>
              <a:chExt cx="1085677" cy="1014454"/>
            </a:xfrm>
            <a:solidFill>
              <a:schemeClr val="bg1">
                <a:lumMod val="85000"/>
              </a:schemeClr>
            </a:solidFill>
          </p:grpSpPr>
          <p:sp>
            <p:nvSpPr>
              <p:cNvPr id="559" name="円/楕円 558"/>
              <p:cNvSpPr/>
              <p:nvPr/>
            </p:nvSpPr>
            <p:spPr>
              <a:xfrm>
                <a:off x="3792312" y="2481622"/>
                <a:ext cx="397164" cy="457164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0" name="円/楕円 559"/>
              <p:cNvSpPr/>
              <p:nvPr/>
            </p:nvSpPr>
            <p:spPr>
              <a:xfrm>
                <a:off x="3945700" y="1924332"/>
                <a:ext cx="564450" cy="70919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1" name="円/楕円 560"/>
              <p:cNvSpPr/>
              <p:nvPr/>
            </p:nvSpPr>
            <p:spPr>
              <a:xfrm>
                <a:off x="4480825" y="2085964"/>
                <a:ext cx="397164" cy="457164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2" name="正方形/長方形 561"/>
              <p:cNvSpPr/>
              <p:nvPr/>
            </p:nvSpPr>
            <p:spPr>
              <a:xfrm rot="19800000">
                <a:off x="3936501" y="2378368"/>
                <a:ext cx="812265" cy="360040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54" name="グループ化 553"/>
            <p:cNvGrpSpPr/>
            <p:nvPr/>
          </p:nvGrpSpPr>
          <p:grpSpPr>
            <a:xfrm>
              <a:off x="5331094" y="472440"/>
              <a:ext cx="1085677" cy="1014454"/>
              <a:chOff x="3792312" y="1924332"/>
              <a:chExt cx="1085677" cy="1014454"/>
            </a:xfrm>
          </p:grpSpPr>
          <p:sp>
            <p:nvSpPr>
              <p:cNvPr id="555" name="円/楕円 554"/>
              <p:cNvSpPr/>
              <p:nvPr/>
            </p:nvSpPr>
            <p:spPr>
              <a:xfrm>
                <a:off x="3792312" y="2481622"/>
                <a:ext cx="397164" cy="45716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6" name="円/楕円 555"/>
              <p:cNvSpPr/>
              <p:nvPr/>
            </p:nvSpPr>
            <p:spPr>
              <a:xfrm>
                <a:off x="3945700" y="1924332"/>
                <a:ext cx="564450" cy="7091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7" name="円/楕円 556"/>
              <p:cNvSpPr/>
              <p:nvPr/>
            </p:nvSpPr>
            <p:spPr>
              <a:xfrm>
                <a:off x="4480825" y="2085964"/>
                <a:ext cx="397164" cy="45716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8" name="正方形/長方形 557"/>
              <p:cNvSpPr/>
              <p:nvPr/>
            </p:nvSpPr>
            <p:spPr>
              <a:xfrm rot="19800000">
                <a:off x="3936501" y="2378368"/>
                <a:ext cx="812265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0" name="グループ化 29"/>
          <p:cNvGrpSpPr/>
          <p:nvPr/>
        </p:nvGrpSpPr>
        <p:grpSpPr>
          <a:xfrm>
            <a:off x="2019701" y="4967187"/>
            <a:ext cx="826735" cy="948539"/>
            <a:chOff x="6743101" y="4654057"/>
            <a:chExt cx="826735" cy="948539"/>
          </a:xfrm>
        </p:grpSpPr>
        <p:sp>
          <p:nvSpPr>
            <p:cNvPr id="574" name="平行四辺形 573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5" name="平行四辺形 574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6" name="平行四辺形 575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7" name="平行四辺形 576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8" name="平行四辺形 577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9" name="平行四辺形 578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0" name="平行四辺形 579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1" name="平行四辺形 580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568" name="グループ化 567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569" name="平行四辺形 568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0" name="平行四辺形 569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1" name="平行四辺形 570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72" name="平行四辺形 571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3" name="平行四辺形 572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7" name="グループ化 26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582" name="平行四辺形 581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3" name="平行四辺形 582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4" name="平行四辺形 583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5" name="平行四辺形 584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4BD0FF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349" name="グループ化 348"/>
          <p:cNvGrpSpPr/>
          <p:nvPr/>
        </p:nvGrpSpPr>
        <p:grpSpPr>
          <a:xfrm flipH="1">
            <a:off x="5956697" y="3530482"/>
            <a:ext cx="658681" cy="649708"/>
            <a:chOff x="1196860" y="5277639"/>
            <a:chExt cx="847451" cy="835906"/>
          </a:xfrm>
        </p:grpSpPr>
        <p:sp>
          <p:nvSpPr>
            <p:cNvPr id="367" name="平行四辺形 366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平行四辺形 367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平行四辺形 368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平行四辺形 369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平行四辺形 370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平行四辺形 371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平行四辺形 372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" name="平行四辺形 373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平行四辺形 374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平行四辺形 375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7" name="平行四辺形 376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平行四辺形 377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6176988" y="3597846"/>
            <a:ext cx="1055432" cy="1149972"/>
            <a:chOff x="6176988" y="3597846"/>
            <a:chExt cx="1055432" cy="1149972"/>
          </a:xfrm>
        </p:grpSpPr>
        <p:sp>
          <p:nvSpPr>
            <p:cNvPr id="33" name="円/楕円 32"/>
            <p:cNvSpPr/>
            <p:nvPr/>
          </p:nvSpPr>
          <p:spPr>
            <a:xfrm>
              <a:off x="6245117" y="4219558"/>
              <a:ext cx="987303" cy="5282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50" name="グループ化 349"/>
            <p:cNvGrpSpPr/>
            <p:nvPr/>
          </p:nvGrpSpPr>
          <p:grpSpPr>
            <a:xfrm flipH="1">
              <a:off x="6176988" y="4032288"/>
              <a:ext cx="143197" cy="162731"/>
              <a:chOff x="2358561" y="5628164"/>
              <a:chExt cx="143197" cy="162731"/>
            </a:xfrm>
          </p:grpSpPr>
          <p:sp>
            <p:nvSpPr>
              <p:cNvPr id="360" name="フリーフォーム 359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1" name="フリーフォーム 360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2" name="フリーフォーム 361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3" name="フリーフォーム 362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4" name="フリーフォーム 363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5" name="円/楕円 364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6" name="フリーフォーム 365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51" name="フリーフォーム 350"/>
            <p:cNvSpPr/>
            <p:nvPr/>
          </p:nvSpPr>
          <p:spPr>
            <a:xfrm flipH="1">
              <a:off x="6583084" y="3625328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2" name="フリーフォーム 351"/>
            <p:cNvSpPr/>
            <p:nvPr/>
          </p:nvSpPr>
          <p:spPr>
            <a:xfrm flipH="1">
              <a:off x="6278826" y="3984456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3" name="フリーフォーム 352"/>
            <p:cNvSpPr/>
            <p:nvPr/>
          </p:nvSpPr>
          <p:spPr>
            <a:xfrm flipH="1">
              <a:off x="6565246" y="393459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4" name="フリーフォーム 353"/>
            <p:cNvSpPr/>
            <p:nvPr/>
          </p:nvSpPr>
          <p:spPr>
            <a:xfrm flipH="1">
              <a:off x="6567534" y="3597846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5" name="円/楕円 354"/>
            <p:cNvSpPr/>
            <p:nvPr/>
          </p:nvSpPr>
          <p:spPr>
            <a:xfrm rot="2458621" flipH="1">
              <a:off x="6496848" y="3957913"/>
              <a:ext cx="129629" cy="240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6" name="フリーフォーム 355"/>
            <p:cNvSpPr/>
            <p:nvPr/>
          </p:nvSpPr>
          <p:spPr>
            <a:xfrm flipH="1">
              <a:off x="6391118" y="3927148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7" name="フリーフォーム 356"/>
            <p:cNvSpPr/>
            <p:nvPr/>
          </p:nvSpPr>
          <p:spPr>
            <a:xfrm flipH="1">
              <a:off x="6519430" y="3976256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8" name="フリーフォーム 357"/>
            <p:cNvSpPr/>
            <p:nvPr/>
          </p:nvSpPr>
          <p:spPr>
            <a:xfrm>
              <a:off x="6567009" y="3758328"/>
              <a:ext cx="2381" cy="61941"/>
            </a:xfrm>
            <a:custGeom>
              <a:avLst/>
              <a:gdLst>
                <a:gd name="connsiteX0" fmla="*/ 0 w 2381"/>
                <a:gd name="connsiteY0" fmla="*/ 0 h 61941"/>
                <a:gd name="connsiteX1" fmla="*/ 2381 w 2381"/>
                <a:gd name="connsiteY1" fmla="*/ 61912 h 61941"/>
                <a:gd name="connsiteX2" fmla="*/ 0 w 2381"/>
                <a:gd name="connsiteY2" fmla="*/ 0 h 6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1" h="61941">
                  <a:moveTo>
                    <a:pt x="0" y="0"/>
                  </a:moveTo>
                  <a:cubicBezTo>
                    <a:pt x="0" y="0"/>
                    <a:pt x="2381" y="60325"/>
                    <a:pt x="2381" y="61912"/>
                  </a:cubicBezTo>
                  <a:cubicBezTo>
                    <a:pt x="2381" y="6349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9" name="フリーフォーム 358"/>
            <p:cNvSpPr/>
            <p:nvPr/>
          </p:nvSpPr>
          <p:spPr>
            <a:xfrm>
              <a:off x="6569390" y="3763561"/>
              <a:ext cx="52388" cy="9525"/>
            </a:xfrm>
            <a:custGeom>
              <a:avLst/>
              <a:gdLst>
                <a:gd name="connsiteX0" fmla="*/ 0 w 52388"/>
                <a:gd name="connsiteY0" fmla="*/ 9525 h 9525"/>
                <a:gd name="connsiteX1" fmla="*/ 52388 w 52388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8" h="9525">
                  <a:moveTo>
                    <a:pt x="0" y="9525"/>
                  </a:moveTo>
                  <a:lnTo>
                    <a:pt x="52388" y="0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0" name="直角三角形 379"/>
          <p:cNvSpPr/>
          <p:nvPr/>
        </p:nvSpPr>
        <p:spPr>
          <a:xfrm rot="18003624">
            <a:off x="7020955" y="1227502"/>
            <a:ext cx="246915" cy="302408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1" name="カギ線コネクタ 34"/>
          <p:cNvCxnSpPr/>
          <p:nvPr/>
        </p:nvCxnSpPr>
        <p:spPr>
          <a:xfrm flipH="1">
            <a:off x="6664049" y="140012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直角三角形 4"/>
          <p:cNvSpPr/>
          <p:nvPr/>
        </p:nvSpPr>
        <p:spPr>
          <a:xfrm rot="18003624">
            <a:off x="7014902" y="1215582"/>
            <a:ext cx="246915" cy="30240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9" name="カギ線コネクタ 34"/>
          <p:cNvCxnSpPr/>
          <p:nvPr/>
        </p:nvCxnSpPr>
        <p:spPr>
          <a:xfrm flipH="1">
            <a:off x="6657996" y="138820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グループ化 23"/>
          <p:cNvGrpSpPr/>
          <p:nvPr/>
        </p:nvGrpSpPr>
        <p:grpSpPr>
          <a:xfrm>
            <a:off x="2384396" y="2945180"/>
            <a:ext cx="650536" cy="383361"/>
            <a:chOff x="5946159" y="1821503"/>
            <a:chExt cx="650536" cy="383361"/>
          </a:xfrm>
        </p:grpSpPr>
        <p:cxnSp>
          <p:nvCxnSpPr>
            <p:cNvPr id="384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グループ化 389"/>
          <p:cNvGrpSpPr/>
          <p:nvPr/>
        </p:nvGrpSpPr>
        <p:grpSpPr>
          <a:xfrm flipH="1">
            <a:off x="1739694" y="2838211"/>
            <a:ext cx="637621" cy="485461"/>
            <a:chOff x="6637871" y="2065172"/>
            <a:chExt cx="637621" cy="485461"/>
          </a:xfrm>
        </p:grpSpPr>
        <p:sp>
          <p:nvSpPr>
            <p:cNvPr id="391" name="直角三角形 390"/>
            <p:cNvSpPr/>
            <p:nvPr/>
          </p:nvSpPr>
          <p:spPr>
            <a:xfrm rot="18003624">
              <a:off x="7000830" y="2049346"/>
              <a:ext cx="246915" cy="30240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2" name="カギ線コネクタ 34"/>
            <p:cNvCxnSpPr/>
            <p:nvPr/>
          </p:nvCxnSpPr>
          <p:spPr>
            <a:xfrm flipH="1">
              <a:off x="6643924" y="222196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直角三角形 392"/>
            <p:cNvSpPr/>
            <p:nvPr/>
          </p:nvSpPr>
          <p:spPr>
            <a:xfrm rot="18003624">
              <a:off x="6994777" y="2037426"/>
              <a:ext cx="246915" cy="3024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4" name="カギ線コネクタ 34"/>
            <p:cNvCxnSpPr/>
            <p:nvPr/>
          </p:nvCxnSpPr>
          <p:spPr>
            <a:xfrm flipH="1">
              <a:off x="6637871" y="221004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グループ化 395"/>
          <p:cNvGrpSpPr/>
          <p:nvPr/>
        </p:nvGrpSpPr>
        <p:grpSpPr>
          <a:xfrm flipH="1">
            <a:off x="6671521" y="1728774"/>
            <a:ext cx="650536" cy="383361"/>
            <a:chOff x="5946159" y="1821503"/>
            <a:chExt cx="650536" cy="383361"/>
          </a:xfrm>
        </p:grpSpPr>
        <p:cxnSp>
          <p:nvCxnSpPr>
            <p:cNvPr id="397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グループ化 398"/>
          <p:cNvGrpSpPr/>
          <p:nvPr/>
        </p:nvGrpSpPr>
        <p:grpSpPr>
          <a:xfrm>
            <a:off x="7337121" y="1741620"/>
            <a:ext cx="650536" cy="383361"/>
            <a:chOff x="5946159" y="1821503"/>
            <a:chExt cx="650536" cy="383361"/>
          </a:xfrm>
        </p:grpSpPr>
        <p:cxnSp>
          <p:nvCxnSpPr>
            <p:cNvPr id="400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6" name="グループ化 405"/>
          <p:cNvGrpSpPr/>
          <p:nvPr/>
        </p:nvGrpSpPr>
        <p:grpSpPr>
          <a:xfrm>
            <a:off x="7741414" y="4629660"/>
            <a:ext cx="414345" cy="461476"/>
            <a:chOff x="1332548" y="2349080"/>
            <a:chExt cx="639944" cy="712736"/>
          </a:xfrm>
        </p:grpSpPr>
        <p:grpSp>
          <p:nvGrpSpPr>
            <p:cNvPr id="407" name="グループ化 406"/>
            <p:cNvGrpSpPr/>
            <p:nvPr/>
          </p:nvGrpSpPr>
          <p:grpSpPr>
            <a:xfrm>
              <a:off x="1332548" y="2349080"/>
              <a:ext cx="536575" cy="712736"/>
              <a:chOff x="1332548" y="2349080"/>
              <a:chExt cx="536575" cy="712736"/>
            </a:xfrm>
          </p:grpSpPr>
          <p:sp>
            <p:nvSpPr>
              <p:cNvPr id="409" name="平行四辺形 408"/>
              <p:cNvSpPr/>
              <p:nvPr/>
            </p:nvSpPr>
            <p:spPr>
              <a:xfrm rot="5400000" flipH="1">
                <a:off x="1290751" y="2488640"/>
                <a:ext cx="708729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285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0" name="平行四辺形 409"/>
              <p:cNvSpPr/>
              <p:nvPr/>
            </p:nvSpPr>
            <p:spPr>
              <a:xfrm rot="5400000" flipH="1">
                <a:off x="1298557" y="2491250"/>
                <a:ext cx="711523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1" name="二等辺三角形 410"/>
              <p:cNvSpPr/>
              <p:nvPr/>
            </p:nvSpPr>
            <p:spPr>
              <a:xfrm rot="19800000">
                <a:off x="1332548" y="2633886"/>
                <a:ext cx="471977" cy="335514"/>
              </a:xfrm>
              <a:prstGeom prst="triangle">
                <a:avLst>
                  <a:gd name="adj" fmla="val 10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8" name="二等辺三角形 407"/>
            <p:cNvSpPr/>
            <p:nvPr/>
          </p:nvSpPr>
          <p:spPr>
            <a:xfrm rot="19800000" flipV="1">
              <a:off x="1500514" y="2449388"/>
              <a:ext cx="471978" cy="335514"/>
            </a:xfrm>
            <a:prstGeom prst="triangle">
              <a:avLst>
                <a:gd name="adj" fmla="val 22257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2" name="グループ化 411"/>
          <p:cNvGrpSpPr/>
          <p:nvPr/>
        </p:nvGrpSpPr>
        <p:grpSpPr>
          <a:xfrm>
            <a:off x="1107508" y="1471890"/>
            <a:ext cx="847451" cy="835906"/>
            <a:chOff x="1403648" y="2966921"/>
            <a:chExt cx="847451" cy="835906"/>
          </a:xfrm>
        </p:grpSpPr>
        <p:sp>
          <p:nvSpPr>
            <p:cNvPr id="413" name="平行四辺形 412"/>
            <p:cNvSpPr/>
            <p:nvPr/>
          </p:nvSpPr>
          <p:spPr>
            <a:xfrm rot="16200000">
              <a:off x="1668664" y="3044203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平行四辺形 413"/>
            <p:cNvSpPr/>
            <p:nvPr/>
          </p:nvSpPr>
          <p:spPr>
            <a:xfrm rot="1800000">
              <a:off x="1418481" y="3462434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平行四辺形 414"/>
            <p:cNvSpPr/>
            <p:nvPr/>
          </p:nvSpPr>
          <p:spPr>
            <a:xfrm rot="1800000">
              <a:off x="1403648" y="3447463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平行四辺形 415"/>
            <p:cNvSpPr/>
            <p:nvPr/>
          </p:nvSpPr>
          <p:spPr>
            <a:xfrm rot="16200000">
              <a:off x="1646067" y="3038039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平行四辺形 416"/>
            <p:cNvSpPr/>
            <p:nvPr/>
          </p:nvSpPr>
          <p:spPr>
            <a:xfrm rot="16200000">
              <a:off x="1670875" y="3049770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平行四辺形 417"/>
            <p:cNvSpPr/>
            <p:nvPr/>
          </p:nvSpPr>
          <p:spPr>
            <a:xfrm rot="1800000">
              <a:off x="1613496" y="3654395"/>
              <a:ext cx="213671" cy="599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平行四辺形 418"/>
            <p:cNvSpPr/>
            <p:nvPr/>
          </p:nvSpPr>
          <p:spPr>
            <a:xfrm rot="1800000">
              <a:off x="1619924" y="3520711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0" name="平行四辺形 419"/>
            <p:cNvSpPr/>
            <p:nvPr/>
          </p:nvSpPr>
          <p:spPr>
            <a:xfrm rot="1800000">
              <a:off x="1642966" y="3521559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1" name="平行四辺形 420"/>
            <p:cNvSpPr/>
            <p:nvPr/>
          </p:nvSpPr>
          <p:spPr>
            <a:xfrm rot="1800000">
              <a:off x="1567469" y="3550990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2" name="平行四辺形 421"/>
            <p:cNvSpPr/>
            <p:nvPr/>
          </p:nvSpPr>
          <p:spPr>
            <a:xfrm rot="1800000">
              <a:off x="1590511" y="3551838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平行四辺形 422"/>
            <p:cNvSpPr/>
            <p:nvPr/>
          </p:nvSpPr>
          <p:spPr>
            <a:xfrm rot="1800000">
              <a:off x="1537483" y="3564985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平行四辺形 423"/>
            <p:cNvSpPr/>
            <p:nvPr/>
          </p:nvSpPr>
          <p:spPr>
            <a:xfrm rot="1800000">
              <a:off x="1560525" y="3565833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5" name="平行四辺形 424"/>
            <p:cNvSpPr/>
            <p:nvPr/>
          </p:nvSpPr>
          <p:spPr>
            <a:xfrm rot="1800000">
              <a:off x="1505269" y="359713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0" name="グループ化 669"/>
          <p:cNvGrpSpPr/>
          <p:nvPr/>
        </p:nvGrpSpPr>
        <p:grpSpPr>
          <a:xfrm>
            <a:off x="4471459" y="1917104"/>
            <a:ext cx="1787219" cy="1070795"/>
            <a:chOff x="5997437" y="1203725"/>
            <a:chExt cx="1349273" cy="795878"/>
          </a:xfrm>
          <a:solidFill>
            <a:schemeClr val="bg1">
              <a:lumMod val="50000"/>
            </a:schemeClr>
          </a:solidFill>
        </p:grpSpPr>
        <p:sp>
          <p:nvSpPr>
            <p:cNvPr id="671" name="平行四辺形 670"/>
            <p:cNvSpPr/>
            <p:nvPr/>
          </p:nvSpPr>
          <p:spPr>
            <a:xfrm rot="1800000">
              <a:off x="5997439" y="1232578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2" name="平行四辺形 671"/>
            <p:cNvSpPr/>
            <p:nvPr/>
          </p:nvSpPr>
          <p:spPr>
            <a:xfrm rot="1800000">
              <a:off x="5997437" y="1203725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3" name="グループ化 672"/>
          <p:cNvGrpSpPr/>
          <p:nvPr/>
        </p:nvGrpSpPr>
        <p:grpSpPr>
          <a:xfrm flipH="1">
            <a:off x="4989808" y="1758507"/>
            <a:ext cx="826735" cy="948539"/>
            <a:chOff x="6743101" y="4654057"/>
            <a:chExt cx="826735" cy="948539"/>
          </a:xfrm>
        </p:grpSpPr>
        <p:sp>
          <p:nvSpPr>
            <p:cNvPr id="674" name="平行四辺形 673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5" name="平行四辺形 674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6" name="平行四辺形 675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7" name="平行四辺形 676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8" name="平行四辺形 677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9" name="平行四辺形 678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0" name="平行四辺形 679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1" name="平行四辺形 680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82" name="グループ化 681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683" name="グループ化 682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691" name="平行四辺形 690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2" name="平行四辺形 691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3" name="平行四辺形 692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84" name="平行四辺形 683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5" name="平行四辺形 684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86" name="グループ化 685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687" name="平行四辺形 686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8" name="平行四辺形 687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9" name="平行四辺形 688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0" name="平行四辺形 689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4BD0FF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35" name="グループ化 34"/>
          <p:cNvGrpSpPr/>
          <p:nvPr/>
        </p:nvGrpSpPr>
        <p:grpSpPr>
          <a:xfrm>
            <a:off x="5319400" y="2201992"/>
            <a:ext cx="739820" cy="922913"/>
            <a:chOff x="5319400" y="2201992"/>
            <a:chExt cx="739820" cy="922913"/>
          </a:xfrm>
        </p:grpSpPr>
        <p:sp>
          <p:nvSpPr>
            <p:cNvPr id="705" name="フリーフォーム 704"/>
            <p:cNvSpPr/>
            <p:nvPr/>
          </p:nvSpPr>
          <p:spPr>
            <a:xfrm flipH="1">
              <a:off x="5433826" y="2634758"/>
              <a:ext cx="7426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6" name="フリーフォーム 705"/>
            <p:cNvSpPr/>
            <p:nvPr/>
          </p:nvSpPr>
          <p:spPr>
            <a:xfrm rot="4777286" flipH="1">
              <a:off x="5333398" y="2642213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7" name="フリーフォーム 706"/>
            <p:cNvSpPr/>
            <p:nvPr/>
          </p:nvSpPr>
          <p:spPr>
            <a:xfrm rot="3923128" flipH="1">
              <a:off x="5303131" y="2637784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8" name="フリーフォーム 707"/>
            <p:cNvSpPr/>
            <p:nvPr/>
          </p:nvSpPr>
          <p:spPr>
            <a:xfrm rot="3857850" flipH="1">
              <a:off x="5295494" y="2660615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9" name="フリーフォーム 708"/>
            <p:cNvSpPr/>
            <p:nvPr/>
          </p:nvSpPr>
          <p:spPr>
            <a:xfrm rot="3506322" flipH="1">
              <a:off x="5293168" y="2681333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0" name="円/楕円 709"/>
            <p:cNvSpPr/>
            <p:nvPr/>
          </p:nvSpPr>
          <p:spPr>
            <a:xfrm flipH="1">
              <a:off x="5392989" y="2706630"/>
              <a:ext cx="48263" cy="48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1" name="フリーフォーム 710"/>
            <p:cNvSpPr/>
            <p:nvPr/>
          </p:nvSpPr>
          <p:spPr>
            <a:xfrm rot="7826821" flipH="1">
              <a:off x="5407026" y="2671336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6" name="フリーフォーム 695"/>
            <p:cNvSpPr/>
            <p:nvPr/>
          </p:nvSpPr>
          <p:spPr>
            <a:xfrm flipH="1">
              <a:off x="5720735" y="2223640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7" name="フリーフォーム 696"/>
            <p:cNvSpPr/>
            <p:nvPr/>
          </p:nvSpPr>
          <p:spPr>
            <a:xfrm flipH="1">
              <a:off x="5421239" y="2563720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8" name="フリーフォーム 697"/>
            <p:cNvSpPr/>
            <p:nvPr/>
          </p:nvSpPr>
          <p:spPr>
            <a:xfrm flipH="1">
              <a:off x="5707659" y="2513856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9" name="円/楕円 698"/>
            <p:cNvSpPr/>
            <p:nvPr/>
          </p:nvSpPr>
          <p:spPr>
            <a:xfrm rot="2458621" flipH="1">
              <a:off x="5639261" y="2537177"/>
              <a:ext cx="129629" cy="24003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0" name="フリーフォーム 699"/>
            <p:cNvSpPr/>
            <p:nvPr/>
          </p:nvSpPr>
          <p:spPr>
            <a:xfrm flipH="1">
              <a:off x="5533531" y="2506412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1" name="フリーフォーム 700"/>
            <p:cNvSpPr/>
            <p:nvPr/>
          </p:nvSpPr>
          <p:spPr>
            <a:xfrm flipH="1">
              <a:off x="5661843" y="2555520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2" name="フリーフォーム 701"/>
            <p:cNvSpPr/>
            <p:nvPr/>
          </p:nvSpPr>
          <p:spPr>
            <a:xfrm flipH="1">
              <a:off x="5724132" y="2201992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rgbClr val="7A6248"/>
            </a:solidFill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3" name="フリーフォーム 702"/>
            <p:cNvSpPr/>
            <p:nvPr/>
          </p:nvSpPr>
          <p:spPr>
            <a:xfrm rot="18704418" flipH="1">
              <a:off x="5760049" y="2415420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4" name="フリーフォーム 703"/>
            <p:cNvSpPr/>
            <p:nvPr/>
          </p:nvSpPr>
          <p:spPr>
            <a:xfrm rot="20733585">
              <a:off x="5743080" y="2258314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96" y="3231459"/>
            <a:ext cx="447675" cy="266700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808" y="4058209"/>
            <a:ext cx="590550" cy="2286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558" y="3248390"/>
            <a:ext cx="990600" cy="24765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145" y="2471596"/>
            <a:ext cx="742950" cy="180975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4017" y="6141289"/>
            <a:ext cx="647700" cy="209550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6837" y="818463"/>
            <a:ext cx="962025" cy="171450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9879" y="3284984"/>
            <a:ext cx="571500" cy="20955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04476" y="5710165"/>
            <a:ext cx="295275" cy="161925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95648" y="5323789"/>
            <a:ext cx="533400" cy="209550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8699" y="4528529"/>
            <a:ext cx="361950" cy="161925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71375" y="4924555"/>
            <a:ext cx="314325" cy="171450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9082" y="4477494"/>
            <a:ext cx="609600" cy="219075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58275" y="1201443"/>
            <a:ext cx="504825" cy="228600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37560" y="2033444"/>
            <a:ext cx="504825" cy="219075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55473" y="4887421"/>
            <a:ext cx="371475" cy="228600"/>
          </a:xfrm>
          <a:prstGeom prst="rect">
            <a:avLst/>
          </a:prstGeom>
        </p:spPr>
      </p:pic>
      <p:grpSp>
        <p:nvGrpSpPr>
          <p:cNvPr id="12" name="グループ化 11"/>
          <p:cNvGrpSpPr/>
          <p:nvPr/>
        </p:nvGrpSpPr>
        <p:grpSpPr>
          <a:xfrm>
            <a:off x="2700063" y="390903"/>
            <a:ext cx="848810" cy="1194497"/>
            <a:chOff x="2700063" y="390903"/>
            <a:chExt cx="848810" cy="1194497"/>
          </a:xfrm>
        </p:grpSpPr>
        <p:sp>
          <p:nvSpPr>
            <p:cNvPr id="383" name="平行四辺形 382"/>
            <p:cNvSpPr/>
            <p:nvPr/>
          </p:nvSpPr>
          <p:spPr>
            <a:xfrm rot="16200000">
              <a:off x="2421305" y="821224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5" name="平行四辺形 384"/>
            <p:cNvSpPr/>
            <p:nvPr/>
          </p:nvSpPr>
          <p:spPr>
            <a:xfrm rot="5400000" flipH="1">
              <a:off x="2878838" y="915365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7" name="平行四辺形 386"/>
            <p:cNvSpPr/>
            <p:nvPr/>
          </p:nvSpPr>
          <p:spPr>
            <a:xfrm rot="1800000">
              <a:off x="2746267" y="390903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8" name="直線コネクタ 387"/>
            <p:cNvCxnSpPr/>
            <p:nvPr/>
          </p:nvCxnSpPr>
          <p:spPr>
            <a:xfrm>
              <a:off x="2719559" y="58362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線コネクタ 388"/>
            <p:cNvCxnSpPr/>
            <p:nvPr/>
          </p:nvCxnSpPr>
          <p:spPr>
            <a:xfrm>
              <a:off x="2719559" y="6154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線コネクタ 394"/>
            <p:cNvCxnSpPr/>
            <p:nvPr/>
          </p:nvCxnSpPr>
          <p:spPr>
            <a:xfrm>
              <a:off x="2719559" y="64735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線コネクタ 401"/>
            <p:cNvCxnSpPr/>
            <p:nvPr/>
          </p:nvCxnSpPr>
          <p:spPr>
            <a:xfrm>
              <a:off x="2719559" y="71109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線コネクタ 402"/>
            <p:cNvCxnSpPr/>
            <p:nvPr/>
          </p:nvCxnSpPr>
          <p:spPr>
            <a:xfrm>
              <a:off x="2719559" y="74295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コネクタ 403"/>
            <p:cNvCxnSpPr/>
            <p:nvPr/>
          </p:nvCxnSpPr>
          <p:spPr>
            <a:xfrm>
              <a:off x="2719559" y="77482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線コネクタ 404"/>
            <p:cNvCxnSpPr/>
            <p:nvPr/>
          </p:nvCxnSpPr>
          <p:spPr>
            <a:xfrm>
              <a:off x="2719559" y="8066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線コネクタ 425"/>
            <p:cNvCxnSpPr/>
            <p:nvPr/>
          </p:nvCxnSpPr>
          <p:spPr>
            <a:xfrm>
              <a:off x="2719559" y="67922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線コネクタ 465"/>
            <p:cNvCxnSpPr>
              <a:cxnSpLocks noChangeAspect="1"/>
            </p:cNvCxnSpPr>
            <p:nvPr/>
          </p:nvCxnSpPr>
          <p:spPr>
            <a:xfrm>
              <a:off x="2965927" y="72596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線コネクタ 482"/>
            <p:cNvCxnSpPr>
              <a:cxnSpLocks noChangeAspect="1"/>
            </p:cNvCxnSpPr>
            <p:nvPr/>
          </p:nvCxnSpPr>
          <p:spPr>
            <a:xfrm>
              <a:off x="2965927" y="7578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線コネクタ 483"/>
            <p:cNvCxnSpPr>
              <a:cxnSpLocks noChangeAspect="1"/>
            </p:cNvCxnSpPr>
            <p:nvPr/>
          </p:nvCxnSpPr>
          <p:spPr>
            <a:xfrm>
              <a:off x="2965927" y="7896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線コネクタ 487"/>
            <p:cNvCxnSpPr>
              <a:cxnSpLocks noChangeAspect="1"/>
            </p:cNvCxnSpPr>
            <p:nvPr/>
          </p:nvCxnSpPr>
          <p:spPr>
            <a:xfrm>
              <a:off x="2965927" y="85342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線コネクタ 488"/>
            <p:cNvCxnSpPr>
              <a:cxnSpLocks noChangeAspect="1"/>
            </p:cNvCxnSpPr>
            <p:nvPr/>
          </p:nvCxnSpPr>
          <p:spPr>
            <a:xfrm>
              <a:off x="2965927" y="88529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/>
            <p:cNvCxnSpPr>
              <a:cxnSpLocks noChangeAspect="1"/>
            </p:cNvCxnSpPr>
            <p:nvPr/>
          </p:nvCxnSpPr>
          <p:spPr>
            <a:xfrm>
              <a:off x="2965927" y="91716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/>
            <p:cNvCxnSpPr>
              <a:cxnSpLocks noChangeAspect="1"/>
            </p:cNvCxnSpPr>
            <p:nvPr/>
          </p:nvCxnSpPr>
          <p:spPr>
            <a:xfrm>
              <a:off x="2965927" y="9490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/>
            <p:cNvCxnSpPr>
              <a:cxnSpLocks noChangeAspect="1"/>
            </p:cNvCxnSpPr>
            <p:nvPr/>
          </p:nvCxnSpPr>
          <p:spPr>
            <a:xfrm>
              <a:off x="2965927" y="82156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平行四辺形 492"/>
            <p:cNvSpPr/>
            <p:nvPr/>
          </p:nvSpPr>
          <p:spPr>
            <a:xfrm rot="5400000" flipH="1">
              <a:off x="2513932" y="993745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4" name="平行四辺形 493"/>
            <p:cNvSpPr/>
            <p:nvPr/>
          </p:nvSpPr>
          <p:spPr>
            <a:xfrm rot="1800000">
              <a:off x="2896622" y="625780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5" name="平行四辺形 494"/>
            <p:cNvSpPr/>
            <p:nvPr/>
          </p:nvSpPr>
          <p:spPr>
            <a:xfrm rot="5400000" flipH="1">
              <a:off x="2847572" y="1430351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6" name="平行四辺形 495"/>
            <p:cNvSpPr/>
            <p:nvPr/>
          </p:nvSpPr>
          <p:spPr>
            <a:xfrm rot="16200000">
              <a:off x="2948260" y="1015145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7" name="円/楕円 496"/>
            <p:cNvSpPr/>
            <p:nvPr/>
          </p:nvSpPr>
          <p:spPr>
            <a:xfrm>
              <a:off x="2999214" y="1058959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8" name="円/楕円 497"/>
            <p:cNvSpPr/>
            <p:nvPr/>
          </p:nvSpPr>
          <p:spPr>
            <a:xfrm>
              <a:off x="3060226" y="109253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9" name="直線コネクタ 498"/>
            <p:cNvCxnSpPr>
              <a:cxnSpLocks noChangeAspect="1"/>
            </p:cNvCxnSpPr>
            <p:nvPr/>
          </p:nvCxnSpPr>
          <p:spPr>
            <a:xfrm>
              <a:off x="2963616" y="138660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/>
            <p:cNvCxnSpPr>
              <a:cxnSpLocks noChangeAspect="1"/>
            </p:cNvCxnSpPr>
            <p:nvPr/>
          </p:nvCxnSpPr>
          <p:spPr>
            <a:xfrm>
              <a:off x="2963616" y="141846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/>
          <p:cNvGrpSpPr/>
          <p:nvPr/>
        </p:nvGrpSpPr>
        <p:grpSpPr>
          <a:xfrm>
            <a:off x="3402101" y="754278"/>
            <a:ext cx="848810" cy="1194497"/>
            <a:chOff x="3365889" y="808596"/>
            <a:chExt cx="848810" cy="1194497"/>
          </a:xfrm>
        </p:grpSpPr>
        <p:sp>
          <p:nvSpPr>
            <p:cNvPr id="317" name="平行四辺形 316"/>
            <p:cNvSpPr/>
            <p:nvPr/>
          </p:nvSpPr>
          <p:spPr>
            <a:xfrm rot="5400000" flipH="1">
              <a:off x="3450751" y="1238917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8" name="平行四辺形 317"/>
            <p:cNvSpPr/>
            <p:nvPr/>
          </p:nvSpPr>
          <p:spPr>
            <a:xfrm rot="16200000">
              <a:off x="3057807" y="133305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平行四辺形 318"/>
            <p:cNvSpPr/>
            <p:nvPr/>
          </p:nvSpPr>
          <p:spPr>
            <a:xfrm rot="19800000" flipH="1">
              <a:off x="3407512" y="808596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0" name="直線コネクタ 319"/>
            <p:cNvCxnSpPr/>
            <p:nvPr/>
          </p:nvCxnSpPr>
          <p:spPr>
            <a:xfrm flipH="1">
              <a:off x="4060097" y="10013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コネクタ 320"/>
            <p:cNvCxnSpPr/>
            <p:nvPr/>
          </p:nvCxnSpPr>
          <p:spPr>
            <a:xfrm flipH="1">
              <a:off x="4060097" y="10331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コネクタ 321"/>
            <p:cNvCxnSpPr/>
            <p:nvPr/>
          </p:nvCxnSpPr>
          <p:spPr>
            <a:xfrm flipH="1">
              <a:off x="4060097" y="10650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コネクタ 322"/>
            <p:cNvCxnSpPr/>
            <p:nvPr/>
          </p:nvCxnSpPr>
          <p:spPr>
            <a:xfrm flipH="1">
              <a:off x="4060097" y="112878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コネクタ 323"/>
            <p:cNvCxnSpPr/>
            <p:nvPr/>
          </p:nvCxnSpPr>
          <p:spPr>
            <a:xfrm flipH="1">
              <a:off x="4060097" y="116065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コネクタ 324"/>
            <p:cNvCxnSpPr/>
            <p:nvPr/>
          </p:nvCxnSpPr>
          <p:spPr>
            <a:xfrm flipH="1">
              <a:off x="4060097" y="119251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コネクタ 325"/>
            <p:cNvCxnSpPr/>
            <p:nvPr/>
          </p:nvCxnSpPr>
          <p:spPr>
            <a:xfrm flipH="1">
              <a:off x="4060097" y="12243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コネクタ 326"/>
            <p:cNvCxnSpPr/>
            <p:nvPr/>
          </p:nvCxnSpPr>
          <p:spPr>
            <a:xfrm flipH="1">
              <a:off x="4060097" y="10969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コネクタ 327"/>
            <p:cNvCxnSpPr>
              <a:cxnSpLocks noChangeAspect="1"/>
            </p:cNvCxnSpPr>
            <p:nvPr/>
          </p:nvCxnSpPr>
          <p:spPr>
            <a:xfrm flipH="1">
              <a:off x="3763462" y="114365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コネクタ 328"/>
            <p:cNvCxnSpPr>
              <a:cxnSpLocks noChangeAspect="1"/>
            </p:cNvCxnSpPr>
            <p:nvPr/>
          </p:nvCxnSpPr>
          <p:spPr>
            <a:xfrm flipH="1">
              <a:off x="3763462" y="11755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コネクタ 329"/>
            <p:cNvCxnSpPr>
              <a:cxnSpLocks noChangeAspect="1"/>
            </p:cNvCxnSpPr>
            <p:nvPr/>
          </p:nvCxnSpPr>
          <p:spPr>
            <a:xfrm flipH="1">
              <a:off x="3763462" y="120738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コネクタ 330"/>
            <p:cNvCxnSpPr>
              <a:cxnSpLocks noChangeAspect="1"/>
            </p:cNvCxnSpPr>
            <p:nvPr/>
          </p:nvCxnSpPr>
          <p:spPr>
            <a:xfrm flipH="1">
              <a:off x="3763462" y="127112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コネクタ 331"/>
            <p:cNvCxnSpPr>
              <a:cxnSpLocks noChangeAspect="1"/>
            </p:cNvCxnSpPr>
            <p:nvPr/>
          </p:nvCxnSpPr>
          <p:spPr>
            <a:xfrm flipH="1">
              <a:off x="3763462" y="130298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コネクタ 332"/>
            <p:cNvCxnSpPr>
              <a:cxnSpLocks noChangeAspect="1"/>
            </p:cNvCxnSpPr>
            <p:nvPr/>
          </p:nvCxnSpPr>
          <p:spPr>
            <a:xfrm flipH="1">
              <a:off x="3763462" y="133485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コネクタ 333"/>
            <p:cNvCxnSpPr>
              <a:cxnSpLocks noChangeAspect="1"/>
            </p:cNvCxnSpPr>
            <p:nvPr/>
          </p:nvCxnSpPr>
          <p:spPr>
            <a:xfrm flipH="1">
              <a:off x="3763462" y="13667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コネクタ 334"/>
            <p:cNvCxnSpPr>
              <a:cxnSpLocks noChangeAspect="1"/>
            </p:cNvCxnSpPr>
            <p:nvPr/>
          </p:nvCxnSpPr>
          <p:spPr>
            <a:xfrm flipH="1">
              <a:off x="3763462" y="123925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平行四辺形 335"/>
            <p:cNvSpPr/>
            <p:nvPr/>
          </p:nvSpPr>
          <p:spPr>
            <a:xfrm rot="16200000">
              <a:off x="3609755" y="1411438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平行四辺形 336"/>
            <p:cNvSpPr/>
            <p:nvPr/>
          </p:nvSpPr>
          <p:spPr>
            <a:xfrm rot="19800000" flipH="1">
              <a:off x="3943536" y="1043473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平行四辺形 337"/>
            <p:cNvSpPr/>
            <p:nvPr/>
          </p:nvSpPr>
          <p:spPr>
            <a:xfrm rot="16200000">
              <a:off x="3943642" y="1848044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平行四辺形 338"/>
            <p:cNvSpPr/>
            <p:nvPr/>
          </p:nvSpPr>
          <p:spPr>
            <a:xfrm rot="5400000" flipH="1">
              <a:off x="3753532" y="1432838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円/楕円 339"/>
            <p:cNvSpPr/>
            <p:nvPr/>
          </p:nvSpPr>
          <p:spPr>
            <a:xfrm flipH="1">
              <a:off x="3874591" y="147427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円/楕円 340"/>
            <p:cNvSpPr/>
            <p:nvPr/>
          </p:nvSpPr>
          <p:spPr>
            <a:xfrm flipH="1">
              <a:off x="3813579" y="1507843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2" name="直線コネクタ 341"/>
            <p:cNvCxnSpPr>
              <a:cxnSpLocks noChangeAspect="1"/>
            </p:cNvCxnSpPr>
            <p:nvPr/>
          </p:nvCxnSpPr>
          <p:spPr>
            <a:xfrm flipH="1">
              <a:off x="3765773" y="18042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コネクタ 342"/>
            <p:cNvCxnSpPr>
              <a:cxnSpLocks noChangeAspect="1"/>
            </p:cNvCxnSpPr>
            <p:nvPr/>
          </p:nvCxnSpPr>
          <p:spPr>
            <a:xfrm flipH="1">
              <a:off x="3765773" y="183615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グループ化 12"/>
          <p:cNvGrpSpPr/>
          <p:nvPr/>
        </p:nvGrpSpPr>
        <p:grpSpPr>
          <a:xfrm>
            <a:off x="4130626" y="4211188"/>
            <a:ext cx="735496" cy="578897"/>
            <a:chOff x="4710822" y="4478130"/>
            <a:chExt cx="735496" cy="578897"/>
          </a:xfrm>
        </p:grpSpPr>
        <p:sp>
          <p:nvSpPr>
            <p:cNvPr id="502" name="平行四辺形 501"/>
            <p:cNvSpPr/>
            <p:nvPr/>
          </p:nvSpPr>
          <p:spPr>
            <a:xfrm rot="5400000" flipH="1">
              <a:off x="5012326" y="4623034"/>
              <a:ext cx="447566" cy="4204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3" name="平行四辺形 502"/>
            <p:cNvSpPr/>
            <p:nvPr/>
          </p:nvSpPr>
          <p:spPr>
            <a:xfrm rot="16200000">
              <a:off x="4671937" y="4704508"/>
              <a:ext cx="391403" cy="31363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平行四辺形 503"/>
            <p:cNvSpPr/>
            <p:nvPr/>
          </p:nvSpPr>
          <p:spPr>
            <a:xfrm rot="19800000" flipH="1">
              <a:off x="4746887" y="4478130"/>
              <a:ext cx="659395" cy="3181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円/楕円 504"/>
            <p:cNvSpPr/>
            <p:nvPr/>
          </p:nvSpPr>
          <p:spPr>
            <a:xfrm rot="16200000" flipH="1">
              <a:off x="5051533" y="4847979"/>
              <a:ext cx="72964" cy="64124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6" name="円/楕円 505"/>
            <p:cNvSpPr/>
            <p:nvPr/>
          </p:nvSpPr>
          <p:spPr>
            <a:xfrm rot="16200000" flipH="1">
              <a:off x="5052977" y="4920943"/>
              <a:ext cx="72964" cy="64124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7" name="平行四辺形 506"/>
            <p:cNvSpPr/>
            <p:nvPr/>
          </p:nvSpPr>
          <p:spPr>
            <a:xfrm rot="5400000" flipH="1">
              <a:off x="5372184" y="467467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7" name="平行四辺形 526"/>
            <p:cNvSpPr/>
            <p:nvPr/>
          </p:nvSpPr>
          <p:spPr>
            <a:xfrm rot="5400000" flipH="1">
              <a:off x="5198763" y="477737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8" name="平行四辺形 527"/>
            <p:cNvSpPr/>
            <p:nvPr/>
          </p:nvSpPr>
          <p:spPr>
            <a:xfrm rot="5400000" flipH="1">
              <a:off x="5140956" y="48102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9" name="平行四辺形 528"/>
            <p:cNvSpPr/>
            <p:nvPr/>
          </p:nvSpPr>
          <p:spPr>
            <a:xfrm rot="5400000" flipH="1">
              <a:off x="5314377" y="470959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0" name="平行四辺形 529"/>
            <p:cNvSpPr/>
            <p:nvPr/>
          </p:nvSpPr>
          <p:spPr>
            <a:xfrm rot="5400000" flipH="1">
              <a:off x="5256570" y="474245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1" name="平行四辺形 530"/>
            <p:cNvSpPr/>
            <p:nvPr/>
          </p:nvSpPr>
          <p:spPr>
            <a:xfrm rot="5400000" flipH="1">
              <a:off x="5370205" y="474441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2" name="平行四辺形 531"/>
            <p:cNvSpPr/>
            <p:nvPr/>
          </p:nvSpPr>
          <p:spPr>
            <a:xfrm rot="5400000" flipH="1">
              <a:off x="5196784" y="4847108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3" name="平行四辺形 532"/>
            <p:cNvSpPr/>
            <p:nvPr/>
          </p:nvSpPr>
          <p:spPr>
            <a:xfrm rot="5400000" flipH="1">
              <a:off x="5138977" y="4879966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4" name="平行四辺形 533"/>
            <p:cNvSpPr/>
            <p:nvPr/>
          </p:nvSpPr>
          <p:spPr>
            <a:xfrm rot="5400000" flipH="1">
              <a:off x="5312398" y="47793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5" name="平行四辺形 534"/>
            <p:cNvSpPr/>
            <p:nvPr/>
          </p:nvSpPr>
          <p:spPr>
            <a:xfrm rot="5400000" flipH="1">
              <a:off x="5254591" y="4812187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5337747" y="4536397"/>
            <a:ext cx="735496" cy="974024"/>
            <a:chOff x="6090878" y="4918911"/>
            <a:chExt cx="735496" cy="974024"/>
          </a:xfrm>
        </p:grpSpPr>
        <p:sp>
          <p:nvSpPr>
            <p:cNvPr id="626" name="平行四辺形 625"/>
            <p:cNvSpPr/>
            <p:nvPr/>
          </p:nvSpPr>
          <p:spPr>
            <a:xfrm rot="5400000" flipH="1">
              <a:off x="6392382" y="5458942"/>
              <a:ext cx="447566" cy="4204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7" name="平行四辺形 626"/>
            <p:cNvSpPr/>
            <p:nvPr/>
          </p:nvSpPr>
          <p:spPr>
            <a:xfrm rot="16200000">
              <a:off x="6051993" y="5540416"/>
              <a:ext cx="391403" cy="31363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8" name="平行四辺形 627"/>
            <p:cNvSpPr/>
            <p:nvPr/>
          </p:nvSpPr>
          <p:spPr>
            <a:xfrm rot="19800000" flipH="1">
              <a:off x="6126944" y="5314038"/>
              <a:ext cx="659394" cy="3181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9" name="円/楕円 628"/>
            <p:cNvSpPr/>
            <p:nvPr/>
          </p:nvSpPr>
          <p:spPr>
            <a:xfrm rot="16200000" flipH="1">
              <a:off x="6431590" y="5683887"/>
              <a:ext cx="72964" cy="64124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0" name="円/楕円 629"/>
            <p:cNvSpPr/>
            <p:nvPr/>
          </p:nvSpPr>
          <p:spPr>
            <a:xfrm rot="16200000" flipH="1">
              <a:off x="6433033" y="5756851"/>
              <a:ext cx="72964" cy="64124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1" name="平行四辺形 630"/>
            <p:cNvSpPr/>
            <p:nvPr/>
          </p:nvSpPr>
          <p:spPr>
            <a:xfrm rot="5400000" flipH="1">
              <a:off x="6752240" y="5510582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2" name="平行四辺形 631"/>
            <p:cNvSpPr/>
            <p:nvPr/>
          </p:nvSpPr>
          <p:spPr>
            <a:xfrm rot="5400000" flipH="1">
              <a:off x="6578819" y="5613279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3" name="平行四辺形 632"/>
            <p:cNvSpPr/>
            <p:nvPr/>
          </p:nvSpPr>
          <p:spPr>
            <a:xfrm rot="5400000" flipH="1">
              <a:off x="6521012" y="5646138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平行四辺形 633"/>
            <p:cNvSpPr/>
            <p:nvPr/>
          </p:nvSpPr>
          <p:spPr>
            <a:xfrm rot="5400000" flipH="1">
              <a:off x="6694433" y="5545502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平行四辺形 634"/>
            <p:cNvSpPr/>
            <p:nvPr/>
          </p:nvSpPr>
          <p:spPr>
            <a:xfrm rot="5400000" flipH="1">
              <a:off x="6636626" y="5578359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6" name="平行四辺形 635"/>
            <p:cNvSpPr/>
            <p:nvPr/>
          </p:nvSpPr>
          <p:spPr>
            <a:xfrm rot="5400000" flipH="1">
              <a:off x="6750261" y="5580318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7" name="平行四辺形 636"/>
            <p:cNvSpPr/>
            <p:nvPr/>
          </p:nvSpPr>
          <p:spPr>
            <a:xfrm rot="5400000" flipH="1">
              <a:off x="6576840" y="5683016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8" name="平行四辺形 637"/>
            <p:cNvSpPr/>
            <p:nvPr/>
          </p:nvSpPr>
          <p:spPr>
            <a:xfrm rot="5400000" flipH="1">
              <a:off x="6519033" y="571587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9" name="平行四辺形 638"/>
            <p:cNvSpPr/>
            <p:nvPr/>
          </p:nvSpPr>
          <p:spPr>
            <a:xfrm rot="5400000" flipH="1">
              <a:off x="6692454" y="5615238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0" name="平行四辺形 639"/>
            <p:cNvSpPr/>
            <p:nvPr/>
          </p:nvSpPr>
          <p:spPr>
            <a:xfrm rot="5400000" flipH="1">
              <a:off x="6634647" y="5648095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ドーナツ 622"/>
            <p:cNvSpPr/>
            <p:nvPr/>
          </p:nvSpPr>
          <p:spPr>
            <a:xfrm flipH="1">
              <a:off x="6285762" y="4918911"/>
              <a:ext cx="190729" cy="190729"/>
            </a:xfrm>
            <a:prstGeom prst="donu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24" name="パイ 623"/>
            <p:cNvSpPr/>
            <p:nvPr/>
          </p:nvSpPr>
          <p:spPr>
            <a:xfrm rot="2952758" flipH="1">
              <a:off x="6248333" y="4919444"/>
              <a:ext cx="249581" cy="249581"/>
            </a:xfrm>
            <a:prstGeom prst="pi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625" name="カギ線コネクタ 34"/>
            <p:cNvCxnSpPr/>
            <p:nvPr/>
          </p:nvCxnSpPr>
          <p:spPr>
            <a:xfrm>
              <a:off x="6376426" y="5078631"/>
              <a:ext cx="124046" cy="483289"/>
            </a:xfrm>
            <a:prstGeom prst="straightConnector1">
              <a:avLst/>
            </a:prstGeom>
            <a:ln w="41275" cap="rnd">
              <a:solidFill>
                <a:schemeClr val="bg1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9" name="テキスト ボックス 668"/>
          <p:cNvSpPr txBox="1"/>
          <p:nvPr/>
        </p:nvSpPr>
        <p:spPr>
          <a:xfrm>
            <a:off x="6550695" y="358769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chemeClr val="bg1">
                    <a:lumMod val="50000"/>
                  </a:schemeClr>
                </a:solidFill>
                <a:latin typeface="アンニャントロマン" panose="02000600000000000000" pitchFamily="2" charset="-128"/>
                <a:ea typeface="アンニャントロマン" panose="02000600000000000000" pitchFamily="2" charset="-128"/>
                <a:cs typeface="メイリオ" pitchFamily="50" charset="-128"/>
              </a:rPr>
              <a:t>コチャアイコンズ</a:t>
            </a:r>
            <a:endParaRPr kumimoji="1" lang="ja-JP" altLang="en-US" sz="2400">
              <a:solidFill>
                <a:schemeClr val="bg1">
                  <a:lumMod val="50000"/>
                </a:schemeClr>
              </a:solidFill>
              <a:latin typeface="アンニャントロマン" panose="02000600000000000000" pitchFamily="2" charset="-128"/>
              <a:ea typeface="アンニャントロマン" panose="02000600000000000000" pitchFamily="2" charset="-128"/>
              <a:cs typeface="メイリオ" pitchFamily="50" charset="-128"/>
            </a:endParaRPr>
          </a:p>
        </p:txBody>
      </p:sp>
      <p:sp>
        <p:nvSpPr>
          <p:cNvPr id="668" name="テキスト ボックス 667"/>
          <p:cNvSpPr txBox="1"/>
          <p:nvPr/>
        </p:nvSpPr>
        <p:spPr>
          <a:xfrm>
            <a:off x="6516216" y="332656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>
                <a:solidFill>
                  <a:schemeClr val="accent6">
                    <a:lumMod val="75000"/>
                  </a:schemeClr>
                </a:solidFill>
                <a:latin typeface="アンニャントロマン" panose="02000600000000000000" pitchFamily="2" charset="-128"/>
                <a:ea typeface="アンニャントロマン" panose="02000600000000000000" pitchFamily="2" charset="-128"/>
                <a:cs typeface="メイリオ" pitchFamily="50" charset="-128"/>
              </a:rPr>
              <a:t>コチャアイコンズ</a:t>
            </a:r>
            <a:endParaRPr kumimoji="1" lang="ja-JP" altLang="en-US" sz="2400">
              <a:solidFill>
                <a:schemeClr val="accent6">
                  <a:lumMod val="75000"/>
                </a:schemeClr>
              </a:solidFill>
              <a:latin typeface="アンニャントロマン" panose="02000600000000000000" pitchFamily="2" charset="-128"/>
              <a:ea typeface="アンニャントロマン" panose="02000600000000000000" pitchFamily="2" charset="-128"/>
              <a:cs typeface="メイリオ" pitchFamily="50" charset="-128"/>
            </a:endParaRPr>
          </a:p>
        </p:txBody>
      </p:sp>
      <p:grpSp>
        <p:nvGrpSpPr>
          <p:cNvPr id="501" name="グループ化 500"/>
          <p:cNvGrpSpPr/>
          <p:nvPr/>
        </p:nvGrpSpPr>
        <p:grpSpPr>
          <a:xfrm>
            <a:off x="539755" y="3315798"/>
            <a:ext cx="1064095" cy="1119781"/>
            <a:chOff x="766927" y="3152762"/>
            <a:chExt cx="1064095" cy="1119781"/>
          </a:xfrm>
        </p:grpSpPr>
        <p:grpSp>
          <p:nvGrpSpPr>
            <p:cNvPr id="536" name="グループ化 535"/>
            <p:cNvGrpSpPr/>
            <p:nvPr/>
          </p:nvGrpSpPr>
          <p:grpSpPr>
            <a:xfrm rot="60000">
              <a:off x="778963" y="3728183"/>
              <a:ext cx="1052059" cy="524094"/>
              <a:chOff x="3337075" y="3933812"/>
              <a:chExt cx="1052059" cy="524094"/>
            </a:xfrm>
          </p:grpSpPr>
          <p:sp>
            <p:nvSpPr>
              <p:cNvPr id="645" name="平行四辺形 644"/>
              <p:cNvSpPr/>
              <p:nvPr/>
            </p:nvSpPr>
            <p:spPr>
              <a:xfrm rot="1734465">
                <a:off x="3337075" y="4074747"/>
                <a:ext cx="1052059" cy="24128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6" name="平行四辺形 645"/>
              <p:cNvSpPr/>
              <p:nvPr/>
            </p:nvSpPr>
            <p:spPr>
              <a:xfrm rot="5400000" flipH="1">
                <a:off x="4139514" y="4235201"/>
                <a:ext cx="238155" cy="20725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7" name="正方形/長方形 646"/>
              <p:cNvSpPr/>
              <p:nvPr/>
            </p:nvSpPr>
            <p:spPr>
              <a:xfrm>
                <a:off x="3365901" y="3933812"/>
                <a:ext cx="95625" cy="969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8" name="平行四辺形 647"/>
              <p:cNvSpPr/>
              <p:nvPr/>
            </p:nvSpPr>
            <p:spPr>
              <a:xfrm rot="1734465">
                <a:off x="3347285" y="3948919"/>
                <a:ext cx="1029189" cy="23398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1" name="平行四辺形 550"/>
            <p:cNvSpPr/>
            <p:nvPr/>
          </p:nvSpPr>
          <p:spPr>
            <a:xfrm rot="5400000" flipH="1">
              <a:off x="1561509" y="3757623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1" name="平行四辺形 600"/>
            <p:cNvSpPr/>
            <p:nvPr/>
          </p:nvSpPr>
          <p:spPr>
            <a:xfrm rot="16200000">
              <a:off x="799087" y="3568221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2" name="平行四辺形 601"/>
            <p:cNvSpPr/>
            <p:nvPr/>
          </p:nvSpPr>
          <p:spPr>
            <a:xfrm rot="5340000" flipH="1">
              <a:off x="1570298" y="4049838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03" name="グループ化 602"/>
            <p:cNvGrpSpPr/>
            <p:nvPr/>
          </p:nvGrpSpPr>
          <p:grpSpPr>
            <a:xfrm>
              <a:off x="1042364" y="3682217"/>
              <a:ext cx="459843" cy="275269"/>
              <a:chOff x="3365889" y="3452324"/>
              <a:chExt cx="848809" cy="480732"/>
            </a:xfrm>
          </p:grpSpPr>
          <p:sp>
            <p:nvSpPr>
              <p:cNvPr id="643" name="平行四辺形 642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4" name="平行四辺形 643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04" name="グループ化 603"/>
            <p:cNvGrpSpPr/>
            <p:nvPr/>
          </p:nvGrpSpPr>
          <p:grpSpPr>
            <a:xfrm>
              <a:off x="1316139" y="3838825"/>
              <a:ext cx="459843" cy="275269"/>
              <a:chOff x="3365889" y="3452324"/>
              <a:chExt cx="848809" cy="480732"/>
            </a:xfrm>
          </p:grpSpPr>
          <p:sp>
            <p:nvSpPr>
              <p:cNvPr id="641" name="平行四辺形 640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2" name="平行四辺形 641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05" name="グループ化 604"/>
            <p:cNvGrpSpPr/>
            <p:nvPr/>
          </p:nvGrpSpPr>
          <p:grpSpPr>
            <a:xfrm>
              <a:off x="822606" y="3413194"/>
              <a:ext cx="459843" cy="275269"/>
              <a:chOff x="3365889" y="3452324"/>
              <a:chExt cx="848809" cy="480732"/>
            </a:xfrm>
          </p:grpSpPr>
          <p:sp>
            <p:nvSpPr>
              <p:cNvPr id="621" name="平行四辺形 620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2" name="平行四辺形 621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06" name="グループ化 605"/>
            <p:cNvGrpSpPr/>
            <p:nvPr/>
          </p:nvGrpSpPr>
          <p:grpSpPr>
            <a:xfrm>
              <a:off x="1102872" y="3574446"/>
              <a:ext cx="459843" cy="275269"/>
              <a:chOff x="3365889" y="3452324"/>
              <a:chExt cx="848809" cy="480732"/>
            </a:xfrm>
          </p:grpSpPr>
          <p:sp>
            <p:nvSpPr>
              <p:cNvPr id="619" name="平行四辺形 618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0" name="平行四辺形 619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07" name="平行四辺形 606"/>
            <p:cNvSpPr/>
            <p:nvPr/>
          </p:nvSpPr>
          <p:spPr>
            <a:xfrm rot="16200000">
              <a:off x="1355154" y="3747575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8" name="平行四辺形 607"/>
            <p:cNvSpPr/>
            <p:nvPr/>
          </p:nvSpPr>
          <p:spPr>
            <a:xfrm rot="16200000">
              <a:off x="801468" y="3287298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09" name="グループ化 608"/>
            <p:cNvGrpSpPr/>
            <p:nvPr/>
          </p:nvGrpSpPr>
          <p:grpSpPr>
            <a:xfrm>
              <a:off x="1044745" y="3401294"/>
              <a:ext cx="459843" cy="275269"/>
              <a:chOff x="3365889" y="3452324"/>
              <a:chExt cx="848809" cy="480732"/>
            </a:xfrm>
          </p:grpSpPr>
          <p:sp>
            <p:nvSpPr>
              <p:cNvPr id="617" name="平行四辺形 616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8" name="平行四辺形 617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10" name="グループ化 609"/>
            <p:cNvGrpSpPr/>
            <p:nvPr/>
          </p:nvGrpSpPr>
          <p:grpSpPr>
            <a:xfrm>
              <a:off x="1318520" y="3557902"/>
              <a:ext cx="459843" cy="275269"/>
              <a:chOff x="3365889" y="3452324"/>
              <a:chExt cx="848809" cy="480732"/>
            </a:xfrm>
          </p:grpSpPr>
          <p:sp>
            <p:nvSpPr>
              <p:cNvPr id="615" name="平行四辺形 614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6" name="平行四辺形 615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1" name="平行四辺形 610"/>
            <p:cNvSpPr/>
            <p:nvPr/>
          </p:nvSpPr>
          <p:spPr>
            <a:xfrm rot="1804447">
              <a:off x="777445" y="3297178"/>
              <a:ext cx="1018256" cy="20213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2" name="平行四辺形 611"/>
            <p:cNvSpPr/>
            <p:nvPr/>
          </p:nvSpPr>
          <p:spPr>
            <a:xfrm rot="5400000" flipH="1">
              <a:off x="1559723" y="3463387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3" name="正方形/長方形 612"/>
            <p:cNvSpPr/>
            <p:nvPr/>
          </p:nvSpPr>
          <p:spPr>
            <a:xfrm>
              <a:off x="800397" y="3152762"/>
              <a:ext cx="45719" cy="630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4" name="平行四辺形 613"/>
            <p:cNvSpPr/>
            <p:nvPr/>
          </p:nvSpPr>
          <p:spPr>
            <a:xfrm rot="1790419">
              <a:off x="766927" y="3182487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9" name="グループ化 648"/>
          <p:cNvGrpSpPr/>
          <p:nvPr/>
        </p:nvGrpSpPr>
        <p:grpSpPr>
          <a:xfrm>
            <a:off x="1512927" y="3597880"/>
            <a:ext cx="1064095" cy="1119781"/>
            <a:chOff x="2626875" y="3239597"/>
            <a:chExt cx="1064095" cy="1119781"/>
          </a:xfrm>
        </p:grpSpPr>
        <p:grpSp>
          <p:nvGrpSpPr>
            <p:cNvPr id="650" name="グループ化 649"/>
            <p:cNvGrpSpPr/>
            <p:nvPr/>
          </p:nvGrpSpPr>
          <p:grpSpPr>
            <a:xfrm rot="21540000" flipH="1">
              <a:off x="2626875" y="3815018"/>
              <a:ext cx="1052059" cy="524094"/>
              <a:chOff x="3337075" y="3933812"/>
              <a:chExt cx="1052059" cy="524094"/>
            </a:xfrm>
          </p:grpSpPr>
          <p:sp>
            <p:nvSpPr>
              <p:cNvPr id="718" name="平行四辺形 717"/>
              <p:cNvSpPr/>
              <p:nvPr/>
            </p:nvSpPr>
            <p:spPr>
              <a:xfrm rot="1734465">
                <a:off x="3337075" y="4074747"/>
                <a:ext cx="1052059" cy="24128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9" name="平行四辺形 718"/>
              <p:cNvSpPr/>
              <p:nvPr/>
            </p:nvSpPr>
            <p:spPr>
              <a:xfrm rot="5400000" flipH="1">
                <a:off x="4139514" y="4235201"/>
                <a:ext cx="238155" cy="20725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0" name="正方形/長方形 719"/>
              <p:cNvSpPr/>
              <p:nvPr/>
            </p:nvSpPr>
            <p:spPr>
              <a:xfrm>
                <a:off x="3365901" y="3933812"/>
                <a:ext cx="95625" cy="969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1" name="平行四辺形 720"/>
              <p:cNvSpPr/>
              <p:nvPr/>
            </p:nvSpPr>
            <p:spPr>
              <a:xfrm rot="1734465">
                <a:off x="3347285" y="3948919"/>
                <a:ext cx="1029189" cy="23398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1" name="平行四辺形 650"/>
            <p:cNvSpPr/>
            <p:nvPr/>
          </p:nvSpPr>
          <p:spPr>
            <a:xfrm rot="16200000">
              <a:off x="2663221" y="3844458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2" name="平行四辺形 651"/>
            <p:cNvSpPr/>
            <p:nvPr/>
          </p:nvSpPr>
          <p:spPr>
            <a:xfrm rot="5400000" flipH="1">
              <a:off x="3409932" y="3655056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3" name="平行四辺形 652"/>
            <p:cNvSpPr/>
            <p:nvPr/>
          </p:nvSpPr>
          <p:spPr>
            <a:xfrm rot="16260000">
              <a:off x="2649444" y="4136673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54" name="グループ化 653"/>
            <p:cNvGrpSpPr/>
            <p:nvPr/>
          </p:nvGrpSpPr>
          <p:grpSpPr>
            <a:xfrm flipH="1">
              <a:off x="2955690" y="3769052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716" name="平行四辺形 715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7" name="平行四辺形 716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5" name="平行四辺形 654"/>
            <p:cNvSpPr/>
            <p:nvPr/>
          </p:nvSpPr>
          <p:spPr>
            <a:xfrm rot="5400000" flipH="1">
              <a:off x="2872697" y="3931868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6" name="平行四辺形 655"/>
            <p:cNvSpPr/>
            <p:nvPr/>
          </p:nvSpPr>
          <p:spPr>
            <a:xfrm rot="16200000">
              <a:off x="2660882" y="3983807"/>
              <a:ext cx="238155" cy="196088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57" name="グループ化 656"/>
            <p:cNvGrpSpPr/>
            <p:nvPr/>
          </p:nvGrpSpPr>
          <p:grpSpPr>
            <a:xfrm flipH="1">
              <a:off x="3175448" y="3500029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714" name="平行四辺形 713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5" name="平行四辺形 714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8" name="グループ化 657"/>
            <p:cNvGrpSpPr/>
            <p:nvPr/>
          </p:nvGrpSpPr>
          <p:grpSpPr>
            <a:xfrm flipH="1">
              <a:off x="2895182" y="3661281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712" name="平行四辺形 711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3" name="平行四辺形 712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9" name="平行四辺形 658"/>
            <p:cNvSpPr/>
            <p:nvPr/>
          </p:nvSpPr>
          <p:spPr>
            <a:xfrm rot="5400000" flipH="1">
              <a:off x="2856455" y="3834410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0" name="平行四辺形 659"/>
            <p:cNvSpPr/>
            <p:nvPr/>
          </p:nvSpPr>
          <p:spPr>
            <a:xfrm rot="5400000" flipH="1">
              <a:off x="3407551" y="3374133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61" name="グループ化 660"/>
            <p:cNvGrpSpPr/>
            <p:nvPr/>
          </p:nvGrpSpPr>
          <p:grpSpPr>
            <a:xfrm flipH="1">
              <a:off x="2953309" y="3488129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694" name="平行四辺形 693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5" name="平行四辺形 694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62" name="平行四辺形 661"/>
            <p:cNvSpPr/>
            <p:nvPr/>
          </p:nvSpPr>
          <p:spPr>
            <a:xfrm rot="5400000" flipH="1">
              <a:off x="2870316" y="3650945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3" name="平行四辺形 662"/>
            <p:cNvSpPr/>
            <p:nvPr/>
          </p:nvSpPr>
          <p:spPr>
            <a:xfrm rot="16200000">
              <a:off x="2658501" y="3702884"/>
              <a:ext cx="238155" cy="196088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4" name="平行四辺形 663"/>
            <p:cNvSpPr/>
            <p:nvPr/>
          </p:nvSpPr>
          <p:spPr>
            <a:xfrm rot="19795553" flipH="1">
              <a:off x="2662196" y="3384013"/>
              <a:ext cx="1018256" cy="20213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5" name="平行四辺形 664"/>
            <p:cNvSpPr/>
            <p:nvPr/>
          </p:nvSpPr>
          <p:spPr>
            <a:xfrm rot="16200000">
              <a:off x="2660019" y="3550222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6" name="正方形/長方形 665"/>
            <p:cNvSpPr/>
            <p:nvPr/>
          </p:nvSpPr>
          <p:spPr>
            <a:xfrm flipH="1">
              <a:off x="3611781" y="3239597"/>
              <a:ext cx="45719" cy="630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7" name="平行四辺形 666"/>
            <p:cNvSpPr/>
            <p:nvPr/>
          </p:nvSpPr>
          <p:spPr>
            <a:xfrm rot="19809581" flipH="1">
              <a:off x="2638911" y="3269322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22" name="グループ化 721"/>
          <p:cNvGrpSpPr/>
          <p:nvPr/>
        </p:nvGrpSpPr>
        <p:grpSpPr>
          <a:xfrm>
            <a:off x="3454966" y="4990455"/>
            <a:ext cx="677975" cy="1018919"/>
            <a:chOff x="3428883" y="5359440"/>
            <a:chExt cx="677975" cy="1018919"/>
          </a:xfrm>
        </p:grpSpPr>
        <p:sp>
          <p:nvSpPr>
            <p:cNvPr id="723" name="円/楕円 722"/>
            <p:cNvSpPr/>
            <p:nvPr/>
          </p:nvSpPr>
          <p:spPr>
            <a:xfrm>
              <a:off x="3430289" y="6019089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4" name="正方形/長方形 723"/>
            <p:cNvSpPr/>
            <p:nvPr/>
          </p:nvSpPr>
          <p:spPr>
            <a:xfrm>
              <a:off x="3442661" y="6012139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5" name="円/楕円 724"/>
            <p:cNvSpPr/>
            <p:nvPr/>
          </p:nvSpPr>
          <p:spPr>
            <a:xfrm>
              <a:off x="3430289" y="5836088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6" name="円/楕円 725"/>
            <p:cNvSpPr/>
            <p:nvPr/>
          </p:nvSpPr>
          <p:spPr>
            <a:xfrm>
              <a:off x="3498708" y="5878354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円/楕円 726"/>
            <p:cNvSpPr/>
            <p:nvPr/>
          </p:nvSpPr>
          <p:spPr>
            <a:xfrm>
              <a:off x="3430289" y="5780722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8" name="正方形/長方形 727"/>
            <p:cNvSpPr/>
            <p:nvPr/>
          </p:nvSpPr>
          <p:spPr>
            <a:xfrm>
              <a:off x="3442661" y="5773772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9" name="円/楕円 728"/>
            <p:cNvSpPr/>
            <p:nvPr/>
          </p:nvSpPr>
          <p:spPr>
            <a:xfrm>
              <a:off x="3430289" y="559772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0" name="円/楕円 729"/>
            <p:cNvSpPr/>
            <p:nvPr/>
          </p:nvSpPr>
          <p:spPr>
            <a:xfrm>
              <a:off x="3498708" y="5639987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1" name="円/楕円 730"/>
            <p:cNvSpPr/>
            <p:nvPr/>
          </p:nvSpPr>
          <p:spPr>
            <a:xfrm>
              <a:off x="3430289" y="554244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2" name="正方形/長方形 731"/>
            <p:cNvSpPr/>
            <p:nvPr/>
          </p:nvSpPr>
          <p:spPr>
            <a:xfrm>
              <a:off x="3442661" y="5535491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3" name="正方形/長方形 732"/>
            <p:cNvSpPr/>
            <p:nvPr/>
          </p:nvSpPr>
          <p:spPr>
            <a:xfrm>
              <a:off x="3428883" y="5533274"/>
              <a:ext cx="350409" cy="83973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4" name="円/楕円 733"/>
            <p:cNvSpPr/>
            <p:nvPr/>
          </p:nvSpPr>
          <p:spPr>
            <a:xfrm>
              <a:off x="3430289" y="5359440"/>
              <a:ext cx="676569" cy="3592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円/楕円 734"/>
            <p:cNvSpPr/>
            <p:nvPr/>
          </p:nvSpPr>
          <p:spPr>
            <a:xfrm>
              <a:off x="3498708" y="5401706"/>
              <a:ext cx="539731" cy="286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6" name="グループ化 745"/>
          <p:cNvGrpSpPr/>
          <p:nvPr/>
        </p:nvGrpSpPr>
        <p:grpSpPr>
          <a:xfrm>
            <a:off x="6003165" y="2365154"/>
            <a:ext cx="180170" cy="109636"/>
            <a:chOff x="4559331" y="3362289"/>
            <a:chExt cx="272710" cy="196441"/>
          </a:xfrm>
        </p:grpSpPr>
        <p:sp>
          <p:nvSpPr>
            <p:cNvPr id="747" name="円/楕円 746"/>
            <p:cNvSpPr/>
            <p:nvPr/>
          </p:nvSpPr>
          <p:spPr>
            <a:xfrm>
              <a:off x="4768110" y="3489027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平行四辺形 747"/>
            <p:cNvSpPr/>
            <p:nvPr/>
          </p:nvSpPr>
          <p:spPr>
            <a:xfrm rot="19800000" flipH="1">
              <a:off x="4760197" y="3505121"/>
              <a:ext cx="45719" cy="50996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49" name="グループ化 748"/>
            <p:cNvGrpSpPr/>
            <p:nvPr/>
          </p:nvGrpSpPr>
          <p:grpSpPr>
            <a:xfrm>
              <a:off x="4559331" y="3362289"/>
              <a:ext cx="272710" cy="196441"/>
              <a:chOff x="4556950" y="3362289"/>
              <a:chExt cx="272710" cy="196441"/>
            </a:xfrm>
          </p:grpSpPr>
          <p:sp>
            <p:nvSpPr>
              <p:cNvPr id="751" name="フリーフォーム 750"/>
              <p:cNvSpPr/>
              <p:nvPr/>
            </p:nvSpPr>
            <p:spPr>
              <a:xfrm>
                <a:off x="4556950" y="3381236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2" name="フリーフォーム 751"/>
              <p:cNvSpPr/>
              <p:nvPr/>
            </p:nvSpPr>
            <p:spPr>
              <a:xfrm>
                <a:off x="4556950" y="3362289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3" name="フリーフォーム 752"/>
              <p:cNvSpPr/>
              <p:nvPr/>
            </p:nvSpPr>
            <p:spPr>
              <a:xfrm>
                <a:off x="4587571" y="3369286"/>
                <a:ext cx="84492" cy="26673"/>
              </a:xfrm>
              <a:custGeom>
                <a:avLst/>
                <a:gdLst>
                  <a:gd name="connsiteX0" fmla="*/ 84442 w 84492"/>
                  <a:gd name="connsiteY0" fmla="*/ 26377 h 26673"/>
                  <a:gd name="connsiteX1" fmla="*/ 15385 w 84492"/>
                  <a:gd name="connsiteY1" fmla="*/ 183 h 26673"/>
                  <a:gd name="connsiteX2" fmla="*/ 3479 w 84492"/>
                  <a:gd name="connsiteY2" fmla="*/ 14470 h 26673"/>
                  <a:gd name="connsiteX3" fmla="*/ 84442 w 84492"/>
                  <a:gd name="connsiteY3" fmla="*/ 26377 h 2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492" h="26673">
                    <a:moveTo>
                      <a:pt x="84442" y="26377"/>
                    </a:moveTo>
                    <a:cubicBezTo>
                      <a:pt x="86426" y="23996"/>
                      <a:pt x="28879" y="2167"/>
                      <a:pt x="15385" y="183"/>
                    </a:cubicBezTo>
                    <a:cubicBezTo>
                      <a:pt x="1891" y="-1801"/>
                      <a:pt x="-4459" y="12882"/>
                      <a:pt x="3479" y="14470"/>
                    </a:cubicBezTo>
                    <a:cubicBezTo>
                      <a:pt x="11417" y="16058"/>
                      <a:pt x="82458" y="28758"/>
                      <a:pt x="84442" y="26377"/>
                    </a:cubicBezTo>
                    <a:close/>
                  </a:path>
                </a:pathLst>
              </a:cu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50" name="平行四辺形 749"/>
            <p:cNvSpPr/>
            <p:nvPr/>
          </p:nvSpPr>
          <p:spPr>
            <a:xfrm rot="5400000" flipH="1">
              <a:off x="4775020" y="3510760"/>
              <a:ext cx="45719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3" name="グループ化 842"/>
          <p:cNvGrpSpPr>
            <a:grpSpLocks noChangeAspect="1"/>
          </p:cNvGrpSpPr>
          <p:nvPr/>
        </p:nvGrpSpPr>
        <p:grpSpPr>
          <a:xfrm>
            <a:off x="2224525" y="1954393"/>
            <a:ext cx="394560" cy="732841"/>
            <a:chOff x="3035669" y="660659"/>
            <a:chExt cx="496809" cy="922754"/>
          </a:xfrm>
        </p:grpSpPr>
        <p:grpSp>
          <p:nvGrpSpPr>
            <p:cNvPr id="844" name="グループ化 843"/>
            <p:cNvGrpSpPr/>
            <p:nvPr/>
          </p:nvGrpSpPr>
          <p:grpSpPr>
            <a:xfrm>
              <a:off x="3035669" y="660659"/>
              <a:ext cx="496809" cy="922754"/>
              <a:chOff x="3035669" y="660659"/>
              <a:chExt cx="496809" cy="922754"/>
            </a:xfrm>
          </p:grpSpPr>
          <p:sp>
            <p:nvSpPr>
              <p:cNvPr id="880" name="平行四辺形 879"/>
              <p:cNvSpPr/>
              <p:nvPr/>
            </p:nvSpPr>
            <p:spPr>
              <a:xfrm rot="908422">
                <a:off x="3342071" y="688988"/>
                <a:ext cx="190407" cy="45719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1" name="正方形/長方形 880"/>
              <p:cNvSpPr/>
              <p:nvPr/>
            </p:nvSpPr>
            <p:spPr>
              <a:xfrm>
                <a:off x="3035877" y="1320494"/>
                <a:ext cx="455794" cy="1413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2" name="円/楕円 881"/>
              <p:cNvSpPr/>
              <p:nvPr/>
            </p:nvSpPr>
            <p:spPr>
              <a:xfrm>
                <a:off x="3035669" y="1348914"/>
                <a:ext cx="456211" cy="23449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3" name="円/楕円 882"/>
              <p:cNvSpPr/>
              <p:nvPr/>
            </p:nvSpPr>
            <p:spPr>
              <a:xfrm>
                <a:off x="3035669" y="1181543"/>
                <a:ext cx="456211" cy="25978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4" name="アーチ 883"/>
              <p:cNvSpPr/>
              <p:nvPr/>
            </p:nvSpPr>
            <p:spPr>
              <a:xfrm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76381"/>
                  <a:gd name="adj3" fmla="val 5747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5" name="二等辺三角形 884"/>
              <p:cNvSpPr>
                <a:spLocks/>
              </p:cNvSpPr>
              <p:nvPr/>
            </p:nvSpPr>
            <p:spPr>
              <a:xfrm>
                <a:off x="3323479" y="660659"/>
                <a:ext cx="72000" cy="1800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86" name="グループ化 885"/>
              <p:cNvGrpSpPr/>
              <p:nvPr/>
            </p:nvGrpSpPr>
            <p:grpSpPr>
              <a:xfrm>
                <a:off x="3246861" y="699065"/>
                <a:ext cx="207644" cy="673760"/>
                <a:chOff x="2650898" y="2071988"/>
                <a:chExt cx="254296" cy="905053"/>
              </a:xfrm>
            </p:grpSpPr>
            <p:sp>
              <p:nvSpPr>
                <p:cNvPr id="888" name="平行四辺形 887"/>
                <p:cNvSpPr/>
                <p:nvPr/>
              </p:nvSpPr>
              <p:spPr>
                <a:xfrm rot="17100000" flipH="1">
                  <a:off x="2321283" y="2405463"/>
                  <a:ext cx="861363" cy="202134"/>
                </a:xfrm>
                <a:prstGeom prst="parallelogram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9" name="平行四辺形 888"/>
                <p:cNvSpPr/>
                <p:nvPr/>
              </p:nvSpPr>
              <p:spPr>
                <a:xfrm rot="17100000" flipH="1">
                  <a:off x="2429808" y="2501655"/>
                  <a:ext cx="905053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50000"/>
                  </a:schemeClr>
                </a:solidFill>
                <a:ln w="3175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87" name="アーチ 886"/>
              <p:cNvSpPr/>
              <p:nvPr/>
            </p:nvSpPr>
            <p:spPr>
              <a:xfrm flipV="1"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21246008"/>
                  <a:gd name="adj3" fmla="val 5363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5" name="平行四辺形 844"/>
            <p:cNvSpPr/>
            <p:nvPr/>
          </p:nvSpPr>
          <p:spPr>
            <a:xfrm rot="17100000" flipH="1">
              <a:off x="3317837" y="815767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6" name="平行四辺形 845"/>
            <p:cNvSpPr/>
            <p:nvPr/>
          </p:nvSpPr>
          <p:spPr>
            <a:xfrm rot="17100000" flipH="1">
              <a:off x="3322338" y="819802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47" name="グループ化 846"/>
            <p:cNvGrpSpPr/>
            <p:nvPr/>
          </p:nvGrpSpPr>
          <p:grpSpPr>
            <a:xfrm>
              <a:off x="3294604" y="949095"/>
              <a:ext cx="69418" cy="66682"/>
              <a:chOff x="3285080" y="944333"/>
              <a:chExt cx="69418" cy="66682"/>
            </a:xfrm>
          </p:grpSpPr>
          <p:sp>
            <p:nvSpPr>
              <p:cNvPr id="878" name="円/楕円 877"/>
              <p:cNvSpPr>
                <a:spLocks noChangeAspect="1"/>
              </p:cNvSpPr>
              <p:nvPr/>
            </p:nvSpPr>
            <p:spPr>
              <a:xfrm>
                <a:off x="3289460" y="945977"/>
                <a:ext cx="65038" cy="650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9" name="円/楕円 878"/>
              <p:cNvSpPr>
                <a:spLocks noChangeAspect="1"/>
              </p:cNvSpPr>
              <p:nvPr/>
            </p:nvSpPr>
            <p:spPr>
              <a:xfrm>
                <a:off x="3285080" y="944333"/>
                <a:ext cx="65038" cy="650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48" name="グループ化 847"/>
            <p:cNvGrpSpPr/>
            <p:nvPr/>
          </p:nvGrpSpPr>
          <p:grpSpPr>
            <a:xfrm>
              <a:off x="3242396" y="1035571"/>
              <a:ext cx="144608" cy="53402"/>
              <a:chOff x="3242396" y="1035571"/>
              <a:chExt cx="144608" cy="53402"/>
            </a:xfrm>
          </p:grpSpPr>
          <p:grpSp>
            <p:nvGrpSpPr>
              <p:cNvPr id="869" name="グループ化 868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76" name="円/楕円 875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7" name="円/楕円 876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0" name="グループ化 869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74" name="円/楕円 873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5" name="円/楕円 874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1" name="グループ化 870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72" name="円/楕円 871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3" name="円/楕円 872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49" name="グループ化 848"/>
            <p:cNvGrpSpPr/>
            <p:nvPr/>
          </p:nvGrpSpPr>
          <p:grpSpPr>
            <a:xfrm>
              <a:off x="3230401" y="1074979"/>
              <a:ext cx="144608" cy="53402"/>
              <a:chOff x="3242396" y="1035571"/>
              <a:chExt cx="144608" cy="53402"/>
            </a:xfrm>
          </p:grpSpPr>
          <p:grpSp>
            <p:nvGrpSpPr>
              <p:cNvPr id="860" name="グループ化 859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67" name="円/楕円 866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8" name="円/楕円 867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1" name="グループ化 860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65" name="円/楕円 864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6" name="円/楕円 865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2" name="グループ化 861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63" name="円/楕円 862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4" name="円/楕円 863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50" name="グループ化 849"/>
            <p:cNvGrpSpPr/>
            <p:nvPr/>
          </p:nvGrpSpPr>
          <p:grpSpPr>
            <a:xfrm>
              <a:off x="3217727" y="1117198"/>
              <a:ext cx="144608" cy="53402"/>
              <a:chOff x="3242396" y="1035571"/>
              <a:chExt cx="144608" cy="53402"/>
            </a:xfrm>
          </p:grpSpPr>
          <p:grpSp>
            <p:nvGrpSpPr>
              <p:cNvPr id="851" name="グループ化 850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58" name="円/楕円 857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9" name="円/楕円 858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52" name="グループ化 851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56" name="円/楕円 855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7" name="円/楕円 856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53" name="グループ化 852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54" name="円/楕円 853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5" name="円/楕円 854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891" name="グループ化 890"/>
          <p:cNvGrpSpPr/>
          <p:nvPr/>
        </p:nvGrpSpPr>
        <p:grpSpPr>
          <a:xfrm>
            <a:off x="955275" y="4982642"/>
            <a:ext cx="658681" cy="649708"/>
            <a:chOff x="1196860" y="5277639"/>
            <a:chExt cx="847451" cy="835906"/>
          </a:xfrm>
        </p:grpSpPr>
        <p:sp>
          <p:nvSpPr>
            <p:cNvPr id="912" name="平行四辺形 911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3" name="平行四辺形 912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4" name="平行四辺形 913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5" name="平行四辺形 914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6" name="平行四辺形 915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7" name="平行四辺形 916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8" name="平行四辺形 917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9" name="平行四辺形 918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0" name="平行四辺形 919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1" name="平行四辺形 920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2" name="平行四辺形 921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3" name="平行四辺形 922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2" name="グループ化 891"/>
          <p:cNvGrpSpPr/>
          <p:nvPr/>
        </p:nvGrpSpPr>
        <p:grpSpPr>
          <a:xfrm>
            <a:off x="736328" y="5027051"/>
            <a:ext cx="705290" cy="954652"/>
            <a:chOff x="4211960" y="514015"/>
            <a:chExt cx="705290" cy="954652"/>
          </a:xfrm>
        </p:grpSpPr>
        <p:grpSp>
          <p:nvGrpSpPr>
            <p:cNvPr id="893" name="グループ化 892"/>
            <p:cNvGrpSpPr/>
            <p:nvPr/>
          </p:nvGrpSpPr>
          <p:grpSpPr>
            <a:xfrm>
              <a:off x="4774053" y="955314"/>
              <a:ext cx="143197" cy="162731"/>
              <a:chOff x="2358561" y="5628164"/>
              <a:chExt cx="143197" cy="162731"/>
            </a:xfrm>
          </p:grpSpPr>
          <p:sp>
            <p:nvSpPr>
              <p:cNvPr id="905" name="フリーフォーム 904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6" name="フリーフォーム 905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7" name="フリーフォーム 906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8" name="フリーフォーム 907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9" name="フリーフォーム 908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0" name="円/楕円 909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1" name="フリーフォーム 910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94" name="フリーフォーム 893"/>
            <p:cNvSpPr/>
            <p:nvPr/>
          </p:nvSpPr>
          <p:spPr>
            <a:xfrm>
              <a:off x="4281610" y="536449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5" name="フリーフォーム 894"/>
            <p:cNvSpPr/>
            <p:nvPr/>
          </p:nvSpPr>
          <p:spPr>
            <a:xfrm>
              <a:off x="4430568" y="907482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rgbClr val="FF9999"/>
            </a:solidFill>
            <a:ln w="1905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6" name="フリーフォーム 895"/>
            <p:cNvSpPr/>
            <p:nvPr/>
          </p:nvSpPr>
          <p:spPr>
            <a:xfrm>
              <a:off x="4211960" y="857618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7" name="フリーフォーム 896"/>
            <p:cNvSpPr/>
            <p:nvPr/>
          </p:nvSpPr>
          <p:spPr>
            <a:xfrm>
              <a:off x="4272922" y="520872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rgbClr val="996600"/>
            </a:solidFill>
            <a:ln>
              <a:solidFill>
                <a:srgbClr val="99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8" name="円/楕円 897"/>
            <p:cNvSpPr/>
            <p:nvPr/>
          </p:nvSpPr>
          <p:spPr>
            <a:xfrm rot="19141379">
              <a:off x="4467761" y="880939"/>
              <a:ext cx="129629" cy="240034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9" name="フリーフォーム 898"/>
            <p:cNvSpPr/>
            <p:nvPr/>
          </p:nvSpPr>
          <p:spPr>
            <a:xfrm>
              <a:off x="4575736" y="850174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0" name="フリーフォーム 899"/>
            <p:cNvSpPr/>
            <p:nvPr/>
          </p:nvSpPr>
          <p:spPr>
            <a:xfrm>
              <a:off x="4517501" y="899282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1" name="フリーフォーム 900"/>
            <p:cNvSpPr/>
            <p:nvPr/>
          </p:nvSpPr>
          <p:spPr>
            <a:xfrm>
              <a:off x="4299568" y="514015"/>
              <a:ext cx="151843" cy="171538"/>
            </a:xfrm>
            <a:custGeom>
              <a:avLst/>
              <a:gdLst>
                <a:gd name="connsiteX0" fmla="*/ 150989 w 151843"/>
                <a:gd name="connsiteY0" fmla="*/ 171538 h 171538"/>
                <a:gd name="connsiteX1" fmla="*/ 148608 w 151843"/>
                <a:gd name="connsiteY1" fmla="*/ 95338 h 171538"/>
                <a:gd name="connsiteX2" fmla="*/ 124795 w 151843"/>
                <a:gd name="connsiteY2" fmla="*/ 35806 h 171538"/>
                <a:gd name="connsiteX3" fmla="*/ 58120 w 151843"/>
                <a:gd name="connsiteY3" fmla="*/ 88 h 171538"/>
                <a:gd name="connsiteX4" fmla="*/ 8114 w 151843"/>
                <a:gd name="connsiteY4" fmla="*/ 26281 h 171538"/>
                <a:gd name="connsiteX5" fmla="*/ 3352 w 151843"/>
                <a:gd name="connsiteY5" fmla="*/ 45331 h 17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3" h="171538">
                  <a:moveTo>
                    <a:pt x="150989" y="171538"/>
                  </a:moveTo>
                  <a:cubicBezTo>
                    <a:pt x="151981" y="144749"/>
                    <a:pt x="152974" y="117960"/>
                    <a:pt x="148608" y="95338"/>
                  </a:cubicBezTo>
                  <a:cubicBezTo>
                    <a:pt x="144242" y="72716"/>
                    <a:pt x="139876" y="51681"/>
                    <a:pt x="124795" y="35806"/>
                  </a:cubicBezTo>
                  <a:cubicBezTo>
                    <a:pt x="109714" y="19931"/>
                    <a:pt x="77567" y="1675"/>
                    <a:pt x="58120" y="88"/>
                  </a:cubicBezTo>
                  <a:cubicBezTo>
                    <a:pt x="38673" y="-1499"/>
                    <a:pt x="17242" y="18741"/>
                    <a:pt x="8114" y="26281"/>
                  </a:cubicBezTo>
                  <a:cubicBezTo>
                    <a:pt x="-1014" y="33821"/>
                    <a:pt x="-2204" y="49697"/>
                    <a:pt x="3352" y="45331"/>
                  </a:cubicBez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2" name="フリーフォーム 901"/>
            <p:cNvSpPr/>
            <p:nvPr/>
          </p:nvSpPr>
          <p:spPr>
            <a:xfrm>
              <a:off x="4481513" y="750094"/>
              <a:ext cx="87439" cy="35871"/>
            </a:xfrm>
            <a:custGeom>
              <a:avLst/>
              <a:gdLst>
                <a:gd name="connsiteX0" fmla="*/ 0 w 87439"/>
                <a:gd name="connsiteY0" fmla="*/ 4762 h 35871"/>
                <a:gd name="connsiteX1" fmla="*/ 66675 w 87439"/>
                <a:gd name="connsiteY1" fmla="*/ 35719 h 35871"/>
                <a:gd name="connsiteX2" fmla="*/ 66675 w 87439"/>
                <a:gd name="connsiteY2" fmla="*/ 35719 h 35871"/>
                <a:gd name="connsiteX3" fmla="*/ 85725 w 87439"/>
                <a:gd name="connsiteY3" fmla="*/ 33337 h 35871"/>
                <a:gd name="connsiteX4" fmla="*/ 85725 w 87439"/>
                <a:gd name="connsiteY4" fmla="*/ 11906 h 35871"/>
                <a:gd name="connsiteX5" fmla="*/ 78581 w 87439"/>
                <a:gd name="connsiteY5" fmla="*/ 7144 h 35871"/>
                <a:gd name="connsiteX6" fmla="*/ 76200 w 87439"/>
                <a:gd name="connsiteY6" fmla="*/ 4762 h 35871"/>
                <a:gd name="connsiteX7" fmla="*/ 61912 w 87439"/>
                <a:gd name="connsiteY7" fmla="*/ 0 h 3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439" h="35871">
                  <a:moveTo>
                    <a:pt x="0" y="4762"/>
                  </a:moveTo>
                  <a:lnTo>
                    <a:pt x="66675" y="35719"/>
                  </a:lnTo>
                  <a:lnTo>
                    <a:pt x="66675" y="35719"/>
                  </a:lnTo>
                  <a:cubicBezTo>
                    <a:pt x="69850" y="35322"/>
                    <a:pt x="82550" y="37306"/>
                    <a:pt x="85725" y="33337"/>
                  </a:cubicBezTo>
                  <a:cubicBezTo>
                    <a:pt x="88900" y="29368"/>
                    <a:pt x="86916" y="16271"/>
                    <a:pt x="85725" y="11906"/>
                  </a:cubicBezTo>
                  <a:cubicBezTo>
                    <a:pt x="84534" y="7541"/>
                    <a:pt x="80168" y="8335"/>
                    <a:pt x="78581" y="7144"/>
                  </a:cubicBezTo>
                  <a:cubicBezTo>
                    <a:pt x="76994" y="5953"/>
                    <a:pt x="78978" y="5953"/>
                    <a:pt x="76200" y="4762"/>
                  </a:cubicBezTo>
                  <a:cubicBezTo>
                    <a:pt x="73422" y="3571"/>
                    <a:pt x="61912" y="0"/>
                    <a:pt x="61912" y="0"/>
                  </a:cubicBezTo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3" name="円/楕円 902"/>
            <p:cNvSpPr/>
            <p:nvPr/>
          </p:nvSpPr>
          <p:spPr>
            <a:xfrm>
              <a:off x="4540008" y="737176"/>
              <a:ext cx="25200" cy="25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4" name="円/楕円 903"/>
            <p:cNvSpPr/>
            <p:nvPr/>
          </p:nvSpPr>
          <p:spPr>
            <a:xfrm>
              <a:off x="4423416" y="680431"/>
              <a:ext cx="59051" cy="930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82" name="グループ化 981"/>
          <p:cNvGrpSpPr/>
          <p:nvPr/>
        </p:nvGrpSpPr>
        <p:grpSpPr>
          <a:xfrm>
            <a:off x="7127083" y="2143832"/>
            <a:ext cx="455457" cy="937897"/>
            <a:chOff x="7452320" y="2046688"/>
            <a:chExt cx="455457" cy="937897"/>
          </a:xfrm>
        </p:grpSpPr>
        <p:sp>
          <p:nvSpPr>
            <p:cNvPr id="983" name="平行四辺形 982"/>
            <p:cNvSpPr/>
            <p:nvPr/>
          </p:nvSpPr>
          <p:spPr>
            <a:xfrm rot="5400000" flipH="1">
              <a:off x="7228988" y="229243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4" name="平行四辺形 983"/>
            <p:cNvSpPr/>
            <p:nvPr/>
          </p:nvSpPr>
          <p:spPr>
            <a:xfrm rot="5400000" flipH="1">
              <a:off x="7206572" y="230579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5" name="平行四辺形 984"/>
            <p:cNvSpPr/>
            <p:nvPr/>
          </p:nvSpPr>
          <p:spPr>
            <a:xfrm rot="5400000" flipH="1">
              <a:off x="7238210" y="2291140"/>
              <a:ext cx="90751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6" name="平行四辺形 985"/>
            <p:cNvSpPr/>
            <p:nvPr/>
          </p:nvSpPr>
          <p:spPr>
            <a:xfrm rot="5400000" flipH="1">
              <a:off x="7260006" y="2290715"/>
              <a:ext cx="858465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7" name="円/楕円 986"/>
            <p:cNvSpPr>
              <a:spLocks noChangeAspect="1"/>
            </p:cNvSpPr>
            <p:nvPr/>
          </p:nvSpPr>
          <p:spPr>
            <a:xfrm>
              <a:off x="7730482" y="2798253"/>
              <a:ext cx="18287" cy="288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8" name="平行四辺形 987"/>
            <p:cNvSpPr/>
            <p:nvPr/>
          </p:nvSpPr>
          <p:spPr>
            <a:xfrm rot="5400000" flipH="1">
              <a:off x="7296011" y="2254711"/>
              <a:ext cx="786457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9" name="円/楕円 988"/>
            <p:cNvSpPr/>
            <p:nvPr/>
          </p:nvSpPr>
          <p:spPr>
            <a:xfrm>
              <a:off x="7541281" y="2319038"/>
              <a:ext cx="41172" cy="6484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0" name="円/楕円 989"/>
            <p:cNvSpPr/>
            <p:nvPr/>
          </p:nvSpPr>
          <p:spPr>
            <a:xfrm>
              <a:off x="7624439" y="2275437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1" name="円/楕円 990"/>
            <p:cNvSpPr/>
            <p:nvPr/>
          </p:nvSpPr>
          <p:spPr>
            <a:xfrm>
              <a:off x="7707597" y="2231835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2" name="円/楕円 991"/>
            <p:cNvSpPr/>
            <p:nvPr/>
          </p:nvSpPr>
          <p:spPr>
            <a:xfrm>
              <a:off x="7790756" y="2188233"/>
              <a:ext cx="41172" cy="6484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3" name="円/楕円 992"/>
            <p:cNvSpPr/>
            <p:nvPr/>
          </p:nvSpPr>
          <p:spPr>
            <a:xfrm>
              <a:off x="7712871" y="2364293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4" name="円/楕円 993"/>
            <p:cNvSpPr/>
            <p:nvPr/>
          </p:nvSpPr>
          <p:spPr>
            <a:xfrm>
              <a:off x="7541281" y="2448471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5" name="円/楕円 994"/>
            <p:cNvSpPr/>
            <p:nvPr/>
          </p:nvSpPr>
          <p:spPr>
            <a:xfrm>
              <a:off x="7624439" y="2404050"/>
              <a:ext cx="41172" cy="6484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7" name="グループ化 1006"/>
          <p:cNvGrpSpPr/>
          <p:nvPr/>
        </p:nvGrpSpPr>
        <p:grpSpPr>
          <a:xfrm>
            <a:off x="2586917" y="1287493"/>
            <a:ext cx="289994" cy="745656"/>
            <a:chOff x="2158612" y="1067360"/>
            <a:chExt cx="289994" cy="745656"/>
          </a:xfrm>
        </p:grpSpPr>
        <p:grpSp>
          <p:nvGrpSpPr>
            <p:cNvPr id="1008" name="グループ化 1007"/>
            <p:cNvGrpSpPr/>
            <p:nvPr/>
          </p:nvGrpSpPr>
          <p:grpSpPr>
            <a:xfrm>
              <a:off x="2158612" y="1067360"/>
              <a:ext cx="277224" cy="745656"/>
              <a:chOff x="2158612" y="1067360"/>
              <a:chExt cx="277224" cy="745656"/>
            </a:xfrm>
          </p:grpSpPr>
          <p:sp>
            <p:nvSpPr>
              <p:cNvPr id="1015" name="平行四辺形 1014"/>
              <p:cNvSpPr/>
              <p:nvPr/>
            </p:nvSpPr>
            <p:spPr>
              <a:xfrm rot="16200000">
                <a:off x="1937840" y="1315020"/>
                <a:ext cx="740221" cy="25577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6" name="平行四辺形 1015"/>
              <p:cNvSpPr/>
              <p:nvPr/>
            </p:nvSpPr>
            <p:spPr>
              <a:xfrm rot="16200000">
                <a:off x="1916347" y="1309625"/>
                <a:ext cx="738326" cy="25379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7" name="平行四辺形 1016"/>
              <p:cNvSpPr/>
              <p:nvPr/>
            </p:nvSpPr>
            <p:spPr>
              <a:xfrm rot="16200000">
                <a:off x="1957256" y="1305443"/>
                <a:ext cx="659929" cy="23206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9" name="平行四辺形 1008"/>
            <p:cNvSpPr/>
            <p:nvPr/>
          </p:nvSpPr>
          <p:spPr>
            <a:xfrm rot="16200000">
              <a:off x="2174416" y="1573291"/>
              <a:ext cx="229603" cy="24508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0" name="円/楕円 1009"/>
            <p:cNvSpPr>
              <a:spLocks noChangeAspect="1"/>
            </p:cNvSpPr>
            <p:nvPr/>
          </p:nvSpPr>
          <p:spPr>
            <a:xfrm>
              <a:off x="2254474" y="1659851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1" name="円/楕円 1010"/>
            <p:cNvSpPr>
              <a:spLocks noChangeAspect="1"/>
            </p:cNvSpPr>
            <p:nvPr/>
          </p:nvSpPr>
          <p:spPr>
            <a:xfrm>
              <a:off x="2256485" y="166684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2" name="平行四辺形 1011"/>
            <p:cNvSpPr/>
            <p:nvPr/>
          </p:nvSpPr>
          <p:spPr>
            <a:xfrm rot="5400000" flipH="1">
              <a:off x="2353206" y="144532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3" name="平行四辺形 1012"/>
            <p:cNvSpPr/>
            <p:nvPr/>
          </p:nvSpPr>
          <p:spPr>
            <a:xfrm rot="5400000" flipH="1">
              <a:off x="2352105" y="136326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4" name="平行四辺形 1013"/>
            <p:cNvSpPr/>
            <p:nvPr/>
          </p:nvSpPr>
          <p:spPr>
            <a:xfrm rot="12600000" flipH="1">
              <a:off x="2200824" y="1136396"/>
              <a:ext cx="176400" cy="108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18" name="グループ化 1017"/>
          <p:cNvGrpSpPr/>
          <p:nvPr/>
        </p:nvGrpSpPr>
        <p:grpSpPr>
          <a:xfrm>
            <a:off x="4232547" y="3412604"/>
            <a:ext cx="180170" cy="109636"/>
            <a:chOff x="8306415" y="5128060"/>
            <a:chExt cx="180170" cy="109636"/>
          </a:xfrm>
        </p:grpSpPr>
        <p:sp>
          <p:nvSpPr>
            <p:cNvPr id="1019" name="円/楕円 1018"/>
            <p:cNvSpPr/>
            <p:nvPr/>
          </p:nvSpPr>
          <p:spPr>
            <a:xfrm flipH="1">
              <a:off x="8318447" y="5198794"/>
              <a:ext cx="30205" cy="255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0" name="平行四辺形 1019"/>
            <p:cNvSpPr/>
            <p:nvPr/>
          </p:nvSpPr>
          <p:spPr>
            <a:xfrm rot="1800000">
              <a:off x="8323675" y="5207776"/>
              <a:ext cx="30205" cy="2846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1" name="フリーフォーム 1020"/>
            <p:cNvSpPr/>
            <p:nvPr/>
          </p:nvSpPr>
          <p:spPr>
            <a:xfrm flipH="1">
              <a:off x="8306415" y="5138635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2" name="フリーフォーム 1021"/>
            <p:cNvSpPr/>
            <p:nvPr/>
          </p:nvSpPr>
          <p:spPr>
            <a:xfrm flipH="1">
              <a:off x="8306415" y="5128060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3" name="フリーフォーム 1022"/>
            <p:cNvSpPr/>
            <p:nvPr/>
          </p:nvSpPr>
          <p:spPr>
            <a:xfrm flipH="1">
              <a:off x="8410534" y="5131965"/>
              <a:ext cx="55821" cy="14887"/>
            </a:xfrm>
            <a:custGeom>
              <a:avLst/>
              <a:gdLst>
                <a:gd name="connsiteX0" fmla="*/ 84442 w 84492"/>
                <a:gd name="connsiteY0" fmla="*/ 26377 h 26673"/>
                <a:gd name="connsiteX1" fmla="*/ 15385 w 84492"/>
                <a:gd name="connsiteY1" fmla="*/ 183 h 26673"/>
                <a:gd name="connsiteX2" fmla="*/ 3479 w 84492"/>
                <a:gd name="connsiteY2" fmla="*/ 14470 h 26673"/>
                <a:gd name="connsiteX3" fmla="*/ 84442 w 84492"/>
                <a:gd name="connsiteY3" fmla="*/ 26377 h 2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92" h="26673">
                  <a:moveTo>
                    <a:pt x="84442" y="26377"/>
                  </a:moveTo>
                  <a:cubicBezTo>
                    <a:pt x="86426" y="23996"/>
                    <a:pt x="28879" y="2167"/>
                    <a:pt x="15385" y="183"/>
                  </a:cubicBezTo>
                  <a:cubicBezTo>
                    <a:pt x="1891" y="-1801"/>
                    <a:pt x="-4459" y="12882"/>
                    <a:pt x="3479" y="14470"/>
                  </a:cubicBezTo>
                  <a:cubicBezTo>
                    <a:pt x="11417" y="16058"/>
                    <a:pt x="82458" y="28758"/>
                    <a:pt x="84442" y="26377"/>
                  </a:cubicBezTo>
                  <a:close/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4" name="平行四辺形 1023"/>
            <p:cNvSpPr/>
            <p:nvPr/>
          </p:nvSpPr>
          <p:spPr>
            <a:xfrm rot="16200000">
              <a:off x="8316226" y="5208579"/>
              <a:ext cx="25516" cy="3020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5" name="グループ化 1024"/>
          <p:cNvGrpSpPr/>
          <p:nvPr/>
        </p:nvGrpSpPr>
        <p:grpSpPr>
          <a:xfrm>
            <a:off x="6942628" y="5433729"/>
            <a:ext cx="658682" cy="922913"/>
            <a:chOff x="1438991" y="4864638"/>
            <a:chExt cx="658682" cy="922913"/>
          </a:xfrm>
        </p:grpSpPr>
        <p:grpSp>
          <p:nvGrpSpPr>
            <p:cNvPr id="1026" name="グループ化 1025"/>
            <p:cNvGrpSpPr/>
            <p:nvPr/>
          </p:nvGrpSpPr>
          <p:grpSpPr>
            <a:xfrm rot="1800000">
              <a:off x="1667191" y="5166770"/>
              <a:ext cx="153656" cy="145094"/>
              <a:chOff x="1626183" y="5096267"/>
              <a:chExt cx="153656" cy="145094"/>
            </a:xfrm>
          </p:grpSpPr>
          <p:sp>
            <p:nvSpPr>
              <p:cNvPr id="1043" name="フリーフォーム 1042"/>
              <p:cNvSpPr/>
              <p:nvPr/>
            </p:nvSpPr>
            <p:spPr>
              <a:xfrm rot="12890567">
                <a:off x="1735494" y="5178248"/>
                <a:ext cx="7025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4" name="フリーフォーム 1043"/>
              <p:cNvSpPr/>
              <p:nvPr/>
            </p:nvSpPr>
            <p:spPr>
              <a:xfrm rot="8113281">
                <a:off x="1652076" y="5148382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5" name="フリーフォーム 1044"/>
              <p:cNvSpPr/>
              <p:nvPr/>
            </p:nvSpPr>
            <p:spPr>
              <a:xfrm rot="8967439">
                <a:off x="1626183" y="5135463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6" name="フリーフォーム 1045"/>
              <p:cNvSpPr/>
              <p:nvPr/>
            </p:nvSpPr>
            <p:spPr>
              <a:xfrm rot="9032717">
                <a:off x="1632593" y="5113610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7" name="フリーフォーム 1046"/>
              <p:cNvSpPr/>
              <p:nvPr/>
            </p:nvSpPr>
            <p:spPr>
              <a:xfrm rot="9384245">
                <a:off x="1641985" y="5096267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8" name="円/楕円 1047"/>
              <p:cNvSpPr/>
              <p:nvPr/>
            </p:nvSpPr>
            <p:spPr>
              <a:xfrm rot="12890567">
                <a:off x="1734183" y="5127304"/>
                <a:ext cx="45656" cy="456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9" name="フリーフォーム 1048"/>
              <p:cNvSpPr/>
              <p:nvPr/>
            </p:nvSpPr>
            <p:spPr>
              <a:xfrm rot="5063746">
                <a:off x="1723863" y="5169121"/>
                <a:ext cx="61890" cy="4324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27" name="フリーフォーム 1026"/>
            <p:cNvSpPr/>
            <p:nvPr/>
          </p:nvSpPr>
          <p:spPr>
            <a:xfrm rot="12890567">
              <a:off x="1733620" y="5079074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8" name="フリーフォーム 1027"/>
            <p:cNvSpPr/>
            <p:nvPr/>
          </p:nvSpPr>
          <p:spPr>
            <a:xfrm rot="12890567">
              <a:off x="1866081" y="5374525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 1028"/>
            <p:cNvSpPr/>
            <p:nvPr/>
          </p:nvSpPr>
          <p:spPr>
            <a:xfrm flipH="1">
              <a:off x="1732975" y="4886286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 1029"/>
            <p:cNvSpPr/>
            <p:nvPr/>
          </p:nvSpPr>
          <p:spPr>
            <a:xfrm flipH="1">
              <a:off x="1719899" y="517650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31" name="グループ化 1030"/>
            <p:cNvGrpSpPr/>
            <p:nvPr/>
          </p:nvGrpSpPr>
          <p:grpSpPr>
            <a:xfrm rot="20486886">
              <a:off x="1438991" y="5113875"/>
              <a:ext cx="438102" cy="424602"/>
              <a:chOff x="1448739" y="5086790"/>
              <a:chExt cx="438102" cy="424602"/>
            </a:xfrm>
          </p:grpSpPr>
          <p:sp>
            <p:nvSpPr>
              <p:cNvPr id="1035" name="フリーフォーム 1034"/>
              <p:cNvSpPr/>
              <p:nvPr/>
            </p:nvSpPr>
            <p:spPr>
              <a:xfrm rot="1800000" flipH="1">
                <a:off x="1575094" y="514781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6" name="フリーフォーム 1035"/>
              <p:cNvSpPr/>
              <p:nvPr/>
            </p:nvSpPr>
            <p:spPr>
              <a:xfrm rot="6577286" flipH="1">
                <a:off x="1476908" y="5131991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7" name="フリーフォーム 1036"/>
              <p:cNvSpPr/>
              <p:nvPr/>
            </p:nvSpPr>
            <p:spPr>
              <a:xfrm rot="5723128" flipH="1">
                <a:off x="1452910" y="511302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8" name="フリーフォーム 1037"/>
              <p:cNvSpPr/>
              <p:nvPr/>
            </p:nvSpPr>
            <p:spPr>
              <a:xfrm rot="5657850" flipH="1">
                <a:off x="1434881" y="512897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9" name="フリーフォーム 1038"/>
              <p:cNvSpPr/>
              <p:nvPr/>
            </p:nvSpPr>
            <p:spPr>
              <a:xfrm rot="5306322" flipH="1">
                <a:off x="1422507" y="514575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0" name="円/楕円 1039"/>
              <p:cNvSpPr/>
              <p:nvPr/>
            </p:nvSpPr>
            <p:spPr>
              <a:xfrm rot="1800000" flipH="1">
                <a:off x="1505671" y="5201080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1" name="フリーフォーム 1040"/>
              <p:cNvSpPr/>
              <p:nvPr/>
            </p:nvSpPr>
            <p:spPr>
              <a:xfrm rot="9626821" flipH="1">
                <a:off x="1534960" y="5181993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2" name="フリーフォーム 1041"/>
              <p:cNvSpPr/>
              <p:nvPr/>
            </p:nvSpPr>
            <p:spPr>
              <a:xfrm rot="1800000" flipH="1">
                <a:off x="1501997" y="5154941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32" name="フリーフォーム 1031"/>
            <p:cNvSpPr/>
            <p:nvPr/>
          </p:nvSpPr>
          <p:spPr>
            <a:xfrm flipH="1">
              <a:off x="1736372" y="4864638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3" name="フリーフォーム 1032"/>
            <p:cNvSpPr/>
            <p:nvPr/>
          </p:nvSpPr>
          <p:spPr>
            <a:xfrm rot="18704418" flipH="1">
              <a:off x="1772289" y="5078066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4" name="フリーフォーム 1033"/>
            <p:cNvSpPr/>
            <p:nvPr/>
          </p:nvSpPr>
          <p:spPr>
            <a:xfrm rot="20733585">
              <a:off x="1755320" y="4920960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56629" y="2443681"/>
            <a:ext cx="514350" cy="18097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5343" y="6133921"/>
            <a:ext cx="685800" cy="1905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334723" y="2057580"/>
            <a:ext cx="533400" cy="17145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276009" y="6090755"/>
            <a:ext cx="723900" cy="180975"/>
          </a:xfrm>
          <a:prstGeom prst="rect">
            <a:avLst/>
          </a:prstGeom>
        </p:spPr>
      </p:pic>
      <p:grpSp>
        <p:nvGrpSpPr>
          <p:cNvPr id="1194" name="グループ化 1193"/>
          <p:cNvGrpSpPr/>
          <p:nvPr/>
        </p:nvGrpSpPr>
        <p:grpSpPr>
          <a:xfrm>
            <a:off x="5541800" y="5674387"/>
            <a:ext cx="527795" cy="922913"/>
            <a:chOff x="7060086" y="5433729"/>
            <a:chExt cx="527795" cy="922913"/>
          </a:xfrm>
        </p:grpSpPr>
        <p:sp>
          <p:nvSpPr>
            <p:cNvPr id="1195" name="フリーフォーム 1194"/>
            <p:cNvSpPr/>
            <p:nvPr/>
          </p:nvSpPr>
          <p:spPr>
            <a:xfrm rot="13500000">
              <a:off x="7237257" y="5648165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6" name="フリーフォーム 1195"/>
            <p:cNvSpPr/>
            <p:nvPr/>
          </p:nvSpPr>
          <p:spPr>
            <a:xfrm rot="12890567">
              <a:off x="7369718" y="5943616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7" name="フリーフォーム 1196"/>
            <p:cNvSpPr/>
            <p:nvPr/>
          </p:nvSpPr>
          <p:spPr>
            <a:xfrm flipH="1">
              <a:off x="7236612" y="5455377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8" name="フリーフォーム 1197"/>
            <p:cNvSpPr/>
            <p:nvPr/>
          </p:nvSpPr>
          <p:spPr>
            <a:xfrm flipH="1">
              <a:off x="7223536" y="5745593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9" name="フリーフォーム 1198"/>
            <p:cNvSpPr/>
            <p:nvPr/>
          </p:nvSpPr>
          <p:spPr>
            <a:xfrm rot="4500000" flipH="1">
              <a:off x="7045890" y="5698097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0" name="フリーフォーム 1199"/>
            <p:cNvSpPr/>
            <p:nvPr/>
          </p:nvSpPr>
          <p:spPr>
            <a:xfrm flipH="1">
              <a:off x="7240009" y="5433729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1" name="フリーフォーム 1200"/>
            <p:cNvSpPr/>
            <p:nvPr/>
          </p:nvSpPr>
          <p:spPr>
            <a:xfrm rot="18704418" flipH="1">
              <a:off x="7275926" y="5647157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2" name="フリーフォーム 1201"/>
            <p:cNvSpPr/>
            <p:nvPr/>
          </p:nvSpPr>
          <p:spPr>
            <a:xfrm rot="20733585">
              <a:off x="7258957" y="5490051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3" name="正方形/長方形 1202"/>
            <p:cNvSpPr/>
            <p:nvPr/>
          </p:nvSpPr>
          <p:spPr>
            <a:xfrm rot="20700000">
              <a:off x="7262183" y="5615157"/>
              <a:ext cx="114168" cy="612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4" name="正方形/長方形 1203"/>
            <p:cNvSpPr/>
            <p:nvPr/>
          </p:nvSpPr>
          <p:spPr>
            <a:xfrm rot="20700000">
              <a:off x="7268851" y="5613337"/>
              <a:ext cx="97783" cy="524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5" name="フリーフォーム 1204"/>
            <p:cNvSpPr/>
            <p:nvPr/>
          </p:nvSpPr>
          <p:spPr>
            <a:xfrm rot="4186343" flipH="1">
              <a:off x="7194364" y="5834037"/>
              <a:ext cx="163909" cy="151816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06" name="グループ化 1205"/>
            <p:cNvGrpSpPr>
              <a:grpSpLocks noChangeAspect="1"/>
            </p:cNvGrpSpPr>
            <p:nvPr/>
          </p:nvGrpSpPr>
          <p:grpSpPr>
            <a:xfrm>
              <a:off x="7160037" y="5589948"/>
              <a:ext cx="169802" cy="129600"/>
              <a:chOff x="5928056" y="5850668"/>
              <a:chExt cx="966523" cy="737695"/>
            </a:xfrm>
          </p:grpSpPr>
          <p:sp>
            <p:nvSpPr>
              <p:cNvPr id="1207" name="フリーフォーム 1206"/>
              <p:cNvSpPr/>
              <p:nvPr/>
            </p:nvSpPr>
            <p:spPr>
              <a:xfrm>
                <a:off x="5928056" y="5850668"/>
                <a:ext cx="966523" cy="737695"/>
              </a:xfrm>
              <a:custGeom>
                <a:avLst/>
                <a:gdLst>
                  <a:gd name="connsiteX0" fmla="*/ 63169 w 966523"/>
                  <a:gd name="connsiteY0" fmla="*/ 452501 h 737695"/>
                  <a:gd name="connsiteX1" fmla="*/ 167944 w 966523"/>
                  <a:gd name="connsiteY1" fmla="*/ 209613 h 737695"/>
                  <a:gd name="connsiteX2" fmla="*/ 215569 w 966523"/>
                  <a:gd name="connsiteY2" fmla="*/ 157226 h 737695"/>
                  <a:gd name="connsiteX3" fmla="*/ 348919 w 966523"/>
                  <a:gd name="connsiteY3" fmla="*/ 78645 h 737695"/>
                  <a:gd name="connsiteX4" fmla="*/ 384638 w 966523"/>
                  <a:gd name="connsiteY4" fmla="*/ 76263 h 737695"/>
                  <a:gd name="connsiteX5" fmla="*/ 367969 w 966523"/>
                  <a:gd name="connsiteY5" fmla="*/ 138176 h 737695"/>
                  <a:gd name="connsiteX6" fmla="*/ 363207 w 966523"/>
                  <a:gd name="connsiteY6" fmla="*/ 147701 h 737695"/>
                  <a:gd name="connsiteX7" fmla="*/ 382257 w 966523"/>
                  <a:gd name="connsiteY7" fmla="*/ 126270 h 737695"/>
                  <a:gd name="connsiteX8" fmla="*/ 544182 w 966523"/>
                  <a:gd name="connsiteY8" fmla="*/ 21495 h 737695"/>
                  <a:gd name="connsiteX9" fmla="*/ 548944 w 966523"/>
                  <a:gd name="connsiteY9" fmla="*/ 23876 h 737695"/>
                  <a:gd name="connsiteX10" fmla="*/ 603713 w 966523"/>
                  <a:gd name="connsiteY10" fmla="*/ 16732 h 737695"/>
                  <a:gd name="connsiteX11" fmla="*/ 615619 w 966523"/>
                  <a:gd name="connsiteY11" fmla="*/ 40545 h 737695"/>
                  <a:gd name="connsiteX12" fmla="*/ 613238 w 966523"/>
                  <a:gd name="connsiteY12" fmla="*/ 52451 h 737695"/>
                  <a:gd name="connsiteX13" fmla="*/ 525132 w 966523"/>
                  <a:gd name="connsiteY13" fmla="*/ 119126 h 737695"/>
                  <a:gd name="connsiteX14" fmla="*/ 710869 w 966523"/>
                  <a:gd name="connsiteY14" fmla="*/ 7207 h 737695"/>
                  <a:gd name="connsiteX15" fmla="*/ 787069 w 966523"/>
                  <a:gd name="connsiteY15" fmla="*/ 14351 h 737695"/>
                  <a:gd name="connsiteX16" fmla="*/ 803738 w 966523"/>
                  <a:gd name="connsiteY16" fmla="*/ 40545 h 737695"/>
                  <a:gd name="connsiteX17" fmla="*/ 784688 w 966523"/>
                  <a:gd name="connsiteY17" fmla="*/ 52451 h 737695"/>
                  <a:gd name="connsiteX18" fmla="*/ 608475 w 966523"/>
                  <a:gd name="connsiteY18" fmla="*/ 176276 h 737695"/>
                  <a:gd name="connsiteX19" fmla="*/ 798975 w 966523"/>
                  <a:gd name="connsiteY19" fmla="*/ 57213 h 737695"/>
                  <a:gd name="connsiteX20" fmla="*/ 932325 w 966523"/>
                  <a:gd name="connsiteY20" fmla="*/ 45307 h 737695"/>
                  <a:gd name="connsiteX21" fmla="*/ 965663 w 966523"/>
                  <a:gd name="connsiteY21" fmla="*/ 81026 h 737695"/>
                  <a:gd name="connsiteX22" fmla="*/ 908513 w 966523"/>
                  <a:gd name="connsiteY22" fmla="*/ 97695 h 737695"/>
                  <a:gd name="connsiteX23" fmla="*/ 708488 w 966523"/>
                  <a:gd name="connsiteY23" fmla="*/ 235807 h 737695"/>
                  <a:gd name="connsiteX24" fmla="*/ 613238 w 966523"/>
                  <a:gd name="connsiteY24" fmla="*/ 331057 h 737695"/>
                  <a:gd name="connsiteX25" fmla="*/ 575138 w 966523"/>
                  <a:gd name="connsiteY25" fmla="*/ 464407 h 737695"/>
                  <a:gd name="connsiteX26" fmla="*/ 660863 w 966523"/>
                  <a:gd name="connsiteY26" fmla="*/ 554895 h 737695"/>
                  <a:gd name="connsiteX27" fmla="*/ 763257 w 966523"/>
                  <a:gd name="connsiteY27" fmla="*/ 507270 h 737695"/>
                  <a:gd name="connsiteX28" fmla="*/ 618000 w 966523"/>
                  <a:gd name="connsiteY28" fmla="*/ 514413 h 737695"/>
                  <a:gd name="connsiteX29" fmla="*/ 787069 w 966523"/>
                  <a:gd name="connsiteY29" fmla="*/ 514413 h 737695"/>
                  <a:gd name="connsiteX30" fmla="*/ 787069 w 966523"/>
                  <a:gd name="connsiteY30" fmla="*/ 526320 h 737695"/>
                  <a:gd name="connsiteX31" fmla="*/ 791832 w 966523"/>
                  <a:gd name="connsiteY31" fmla="*/ 569182 h 737695"/>
                  <a:gd name="connsiteX32" fmla="*/ 806119 w 966523"/>
                  <a:gd name="connsiteY32" fmla="*/ 507270 h 737695"/>
                  <a:gd name="connsiteX33" fmla="*/ 772782 w 966523"/>
                  <a:gd name="connsiteY33" fmla="*/ 497745 h 737695"/>
                  <a:gd name="connsiteX34" fmla="*/ 696582 w 966523"/>
                  <a:gd name="connsiteY34" fmla="*/ 504888 h 737695"/>
                  <a:gd name="connsiteX35" fmla="*/ 656100 w 966523"/>
                  <a:gd name="connsiteY35" fmla="*/ 521557 h 737695"/>
                  <a:gd name="connsiteX36" fmla="*/ 789450 w 966523"/>
                  <a:gd name="connsiteY36" fmla="*/ 573945 h 737695"/>
                  <a:gd name="connsiteX37" fmla="*/ 777544 w 966523"/>
                  <a:gd name="connsiteY37" fmla="*/ 569182 h 737695"/>
                  <a:gd name="connsiteX38" fmla="*/ 808500 w 966523"/>
                  <a:gd name="connsiteY38" fmla="*/ 516795 h 737695"/>
                  <a:gd name="connsiteX39" fmla="*/ 768019 w 966523"/>
                  <a:gd name="connsiteY39" fmla="*/ 578707 h 737695"/>
                  <a:gd name="connsiteX40" fmla="*/ 663244 w 966523"/>
                  <a:gd name="connsiteY40" fmla="*/ 626332 h 737695"/>
                  <a:gd name="connsiteX41" fmla="*/ 367969 w 966523"/>
                  <a:gd name="connsiteY41" fmla="*/ 723963 h 737695"/>
                  <a:gd name="connsiteX42" fmla="*/ 175088 w 966523"/>
                  <a:gd name="connsiteY42" fmla="*/ 723963 h 737695"/>
                  <a:gd name="connsiteX43" fmla="*/ 3638 w 966523"/>
                  <a:gd name="connsiteY43" fmla="*/ 602520 h 737695"/>
                  <a:gd name="connsiteX44" fmla="*/ 63169 w 966523"/>
                  <a:gd name="connsiteY44" fmla="*/ 452501 h 737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966523" h="737695">
                    <a:moveTo>
                      <a:pt x="63169" y="452501"/>
                    </a:moveTo>
                    <a:cubicBezTo>
                      <a:pt x="90553" y="387017"/>
                      <a:pt x="142544" y="258825"/>
                      <a:pt x="167944" y="209613"/>
                    </a:cubicBezTo>
                    <a:cubicBezTo>
                      <a:pt x="193344" y="160401"/>
                      <a:pt x="185407" y="179054"/>
                      <a:pt x="215569" y="157226"/>
                    </a:cubicBezTo>
                    <a:cubicBezTo>
                      <a:pt x="245731" y="135398"/>
                      <a:pt x="320741" y="92139"/>
                      <a:pt x="348919" y="78645"/>
                    </a:cubicBezTo>
                    <a:cubicBezTo>
                      <a:pt x="377097" y="65151"/>
                      <a:pt x="381463" y="66341"/>
                      <a:pt x="384638" y="76263"/>
                    </a:cubicBezTo>
                    <a:cubicBezTo>
                      <a:pt x="387813" y="86185"/>
                      <a:pt x="371541" y="126270"/>
                      <a:pt x="367969" y="138176"/>
                    </a:cubicBezTo>
                    <a:cubicBezTo>
                      <a:pt x="364397" y="150082"/>
                      <a:pt x="360826" y="149685"/>
                      <a:pt x="363207" y="147701"/>
                    </a:cubicBezTo>
                    <a:cubicBezTo>
                      <a:pt x="365588" y="145717"/>
                      <a:pt x="352095" y="147304"/>
                      <a:pt x="382257" y="126270"/>
                    </a:cubicBezTo>
                    <a:cubicBezTo>
                      <a:pt x="412419" y="105236"/>
                      <a:pt x="516401" y="38561"/>
                      <a:pt x="544182" y="21495"/>
                    </a:cubicBezTo>
                    <a:cubicBezTo>
                      <a:pt x="571963" y="4429"/>
                      <a:pt x="539022" y="24670"/>
                      <a:pt x="548944" y="23876"/>
                    </a:cubicBezTo>
                    <a:cubicBezTo>
                      <a:pt x="558866" y="23082"/>
                      <a:pt x="592601" y="13954"/>
                      <a:pt x="603713" y="16732"/>
                    </a:cubicBezTo>
                    <a:cubicBezTo>
                      <a:pt x="614825" y="19510"/>
                      <a:pt x="614032" y="34592"/>
                      <a:pt x="615619" y="40545"/>
                    </a:cubicBezTo>
                    <a:cubicBezTo>
                      <a:pt x="617207" y="46498"/>
                      <a:pt x="628319" y="39354"/>
                      <a:pt x="613238" y="52451"/>
                    </a:cubicBezTo>
                    <a:cubicBezTo>
                      <a:pt x="598157" y="65548"/>
                      <a:pt x="508860" y="126667"/>
                      <a:pt x="525132" y="119126"/>
                    </a:cubicBezTo>
                    <a:cubicBezTo>
                      <a:pt x="541404" y="111585"/>
                      <a:pt x="667213" y="24669"/>
                      <a:pt x="710869" y="7207"/>
                    </a:cubicBezTo>
                    <a:cubicBezTo>
                      <a:pt x="754525" y="-10255"/>
                      <a:pt x="771591" y="8795"/>
                      <a:pt x="787069" y="14351"/>
                    </a:cubicBezTo>
                    <a:cubicBezTo>
                      <a:pt x="802547" y="19907"/>
                      <a:pt x="804135" y="34195"/>
                      <a:pt x="803738" y="40545"/>
                    </a:cubicBezTo>
                    <a:cubicBezTo>
                      <a:pt x="803341" y="46895"/>
                      <a:pt x="784688" y="52451"/>
                      <a:pt x="784688" y="52451"/>
                    </a:cubicBezTo>
                    <a:cubicBezTo>
                      <a:pt x="752144" y="75073"/>
                      <a:pt x="606094" y="175482"/>
                      <a:pt x="608475" y="176276"/>
                    </a:cubicBezTo>
                    <a:cubicBezTo>
                      <a:pt x="610856" y="177070"/>
                      <a:pt x="745000" y="79041"/>
                      <a:pt x="798975" y="57213"/>
                    </a:cubicBezTo>
                    <a:cubicBezTo>
                      <a:pt x="852950" y="35385"/>
                      <a:pt x="904544" y="41338"/>
                      <a:pt x="932325" y="45307"/>
                    </a:cubicBezTo>
                    <a:cubicBezTo>
                      <a:pt x="960106" y="49276"/>
                      <a:pt x="969632" y="72295"/>
                      <a:pt x="965663" y="81026"/>
                    </a:cubicBezTo>
                    <a:cubicBezTo>
                      <a:pt x="961694" y="89757"/>
                      <a:pt x="951375" y="71898"/>
                      <a:pt x="908513" y="97695"/>
                    </a:cubicBezTo>
                    <a:cubicBezTo>
                      <a:pt x="865651" y="123492"/>
                      <a:pt x="757700" y="196913"/>
                      <a:pt x="708488" y="235807"/>
                    </a:cubicBezTo>
                    <a:cubicBezTo>
                      <a:pt x="659276" y="274701"/>
                      <a:pt x="635463" y="292957"/>
                      <a:pt x="613238" y="331057"/>
                    </a:cubicBezTo>
                    <a:cubicBezTo>
                      <a:pt x="591013" y="369157"/>
                      <a:pt x="567200" y="427101"/>
                      <a:pt x="575138" y="464407"/>
                    </a:cubicBezTo>
                    <a:cubicBezTo>
                      <a:pt x="583076" y="501713"/>
                      <a:pt x="629510" y="547751"/>
                      <a:pt x="660863" y="554895"/>
                    </a:cubicBezTo>
                    <a:cubicBezTo>
                      <a:pt x="692216" y="562039"/>
                      <a:pt x="770401" y="514017"/>
                      <a:pt x="763257" y="507270"/>
                    </a:cubicBezTo>
                    <a:cubicBezTo>
                      <a:pt x="756113" y="500523"/>
                      <a:pt x="614031" y="513223"/>
                      <a:pt x="618000" y="514413"/>
                    </a:cubicBezTo>
                    <a:cubicBezTo>
                      <a:pt x="621969" y="515603"/>
                      <a:pt x="758891" y="512429"/>
                      <a:pt x="787069" y="514413"/>
                    </a:cubicBezTo>
                    <a:cubicBezTo>
                      <a:pt x="815247" y="516397"/>
                      <a:pt x="786275" y="517192"/>
                      <a:pt x="787069" y="526320"/>
                    </a:cubicBezTo>
                    <a:cubicBezTo>
                      <a:pt x="787863" y="535448"/>
                      <a:pt x="788657" y="572357"/>
                      <a:pt x="791832" y="569182"/>
                    </a:cubicBezTo>
                    <a:cubicBezTo>
                      <a:pt x="795007" y="566007"/>
                      <a:pt x="809294" y="519176"/>
                      <a:pt x="806119" y="507270"/>
                    </a:cubicBezTo>
                    <a:cubicBezTo>
                      <a:pt x="802944" y="495364"/>
                      <a:pt x="791038" y="498142"/>
                      <a:pt x="772782" y="497745"/>
                    </a:cubicBezTo>
                    <a:cubicBezTo>
                      <a:pt x="754526" y="497348"/>
                      <a:pt x="716029" y="500919"/>
                      <a:pt x="696582" y="504888"/>
                    </a:cubicBezTo>
                    <a:cubicBezTo>
                      <a:pt x="677135" y="508857"/>
                      <a:pt x="640622" y="510048"/>
                      <a:pt x="656100" y="521557"/>
                    </a:cubicBezTo>
                    <a:cubicBezTo>
                      <a:pt x="671578" y="533066"/>
                      <a:pt x="769209" y="566008"/>
                      <a:pt x="789450" y="573945"/>
                    </a:cubicBezTo>
                    <a:cubicBezTo>
                      <a:pt x="809691" y="581882"/>
                      <a:pt x="774369" y="578707"/>
                      <a:pt x="777544" y="569182"/>
                    </a:cubicBezTo>
                    <a:cubicBezTo>
                      <a:pt x="780719" y="559657"/>
                      <a:pt x="810087" y="515208"/>
                      <a:pt x="808500" y="516795"/>
                    </a:cubicBezTo>
                    <a:cubicBezTo>
                      <a:pt x="806913" y="518382"/>
                      <a:pt x="792228" y="560451"/>
                      <a:pt x="768019" y="578707"/>
                    </a:cubicBezTo>
                    <a:cubicBezTo>
                      <a:pt x="743810" y="596963"/>
                      <a:pt x="729919" y="602123"/>
                      <a:pt x="663244" y="626332"/>
                    </a:cubicBezTo>
                    <a:cubicBezTo>
                      <a:pt x="596569" y="650541"/>
                      <a:pt x="449328" y="707691"/>
                      <a:pt x="367969" y="723963"/>
                    </a:cubicBezTo>
                    <a:cubicBezTo>
                      <a:pt x="286610" y="740235"/>
                      <a:pt x="235810" y="744203"/>
                      <a:pt x="175088" y="723963"/>
                    </a:cubicBezTo>
                    <a:cubicBezTo>
                      <a:pt x="114366" y="703723"/>
                      <a:pt x="21100" y="649351"/>
                      <a:pt x="3638" y="602520"/>
                    </a:cubicBezTo>
                    <a:cubicBezTo>
                      <a:pt x="-13825" y="555689"/>
                      <a:pt x="35785" y="517985"/>
                      <a:pt x="63169" y="452501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8" name="フリーフォーム 1207"/>
              <p:cNvSpPr/>
              <p:nvPr/>
            </p:nvSpPr>
            <p:spPr>
              <a:xfrm>
                <a:off x="6534130" y="6347794"/>
                <a:ext cx="233126" cy="89698"/>
              </a:xfrm>
              <a:custGeom>
                <a:avLst/>
                <a:gdLst>
                  <a:gd name="connsiteX0" fmla="*/ 157183 w 233126"/>
                  <a:gd name="connsiteY0" fmla="*/ 83962 h 89698"/>
                  <a:gd name="connsiteX1" fmla="*/ 228620 w 233126"/>
                  <a:gd name="connsiteY1" fmla="*/ 53006 h 89698"/>
                  <a:gd name="connsiteX2" fmla="*/ 214333 w 233126"/>
                  <a:gd name="connsiteY2" fmla="*/ 3000 h 89698"/>
                  <a:gd name="connsiteX3" fmla="*/ 121464 w 233126"/>
                  <a:gd name="connsiteY3" fmla="*/ 5381 h 89698"/>
                  <a:gd name="connsiteX4" fmla="*/ 35739 w 233126"/>
                  <a:gd name="connsiteY4" fmla="*/ 7762 h 89698"/>
                  <a:gd name="connsiteX5" fmla="*/ 20 w 233126"/>
                  <a:gd name="connsiteY5" fmla="*/ 19669 h 89698"/>
                  <a:gd name="connsiteX6" fmla="*/ 30976 w 233126"/>
                  <a:gd name="connsiteY6" fmla="*/ 67294 h 89698"/>
                  <a:gd name="connsiteX7" fmla="*/ 57170 w 233126"/>
                  <a:gd name="connsiteY7" fmla="*/ 88725 h 89698"/>
                  <a:gd name="connsiteX8" fmla="*/ 157183 w 233126"/>
                  <a:gd name="connsiteY8" fmla="*/ 83962 h 8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126" h="89698">
                    <a:moveTo>
                      <a:pt x="157183" y="83962"/>
                    </a:moveTo>
                    <a:cubicBezTo>
                      <a:pt x="185758" y="78009"/>
                      <a:pt x="219095" y="66500"/>
                      <a:pt x="228620" y="53006"/>
                    </a:cubicBezTo>
                    <a:cubicBezTo>
                      <a:pt x="238145" y="39512"/>
                      <a:pt x="232192" y="10937"/>
                      <a:pt x="214333" y="3000"/>
                    </a:cubicBezTo>
                    <a:cubicBezTo>
                      <a:pt x="196474" y="-4937"/>
                      <a:pt x="121464" y="5381"/>
                      <a:pt x="121464" y="5381"/>
                    </a:cubicBezTo>
                    <a:cubicBezTo>
                      <a:pt x="91698" y="6175"/>
                      <a:pt x="55980" y="5381"/>
                      <a:pt x="35739" y="7762"/>
                    </a:cubicBezTo>
                    <a:cubicBezTo>
                      <a:pt x="15498" y="10143"/>
                      <a:pt x="814" y="9747"/>
                      <a:pt x="20" y="19669"/>
                    </a:cubicBezTo>
                    <a:cubicBezTo>
                      <a:pt x="-774" y="29591"/>
                      <a:pt x="21451" y="55785"/>
                      <a:pt x="30976" y="67294"/>
                    </a:cubicBezTo>
                    <a:cubicBezTo>
                      <a:pt x="40501" y="78803"/>
                      <a:pt x="35739" y="86741"/>
                      <a:pt x="57170" y="88725"/>
                    </a:cubicBezTo>
                    <a:cubicBezTo>
                      <a:pt x="78601" y="90709"/>
                      <a:pt x="128608" y="89915"/>
                      <a:pt x="157183" y="83962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209" name="グループ化 1208"/>
          <p:cNvGrpSpPr/>
          <p:nvPr/>
        </p:nvGrpSpPr>
        <p:grpSpPr>
          <a:xfrm>
            <a:off x="6258399" y="4933814"/>
            <a:ext cx="571913" cy="922913"/>
            <a:chOff x="7060086" y="5433729"/>
            <a:chExt cx="571913" cy="922913"/>
          </a:xfrm>
        </p:grpSpPr>
        <p:grpSp>
          <p:nvGrpSpPr>
            <p:cNvPr id="1210" name="グループ化 1209"/>
            <p:cNvGrpSpPr/>
            <p:nvPr/>
          </p:nvGrpSpPr>
          <p:grpSpPr>
            <a:xfrm>
              <a:off x="7060086" y="5433729"/>
              <a:ext cx="527795" cy="922913"/>
              <a:chOff x="7060086" y="5433729"/>
              <a:chExt cx="527795" cy="922913"/>
            </a:xfrm>
          </p:grpSpPr>
          <p:sp>
            <p:nvSpPr>
              <p:cNvPr id="1220" name="フリーフォーム 1219"/>
              <p:cNvSpPr/>
              <p:nvPr/>
            </p:nvSpPr>
            <p:spPr>
              <a:xfrm rot="13500000">
                <a:off x="7237257" y="5648165"/>
                <a:ext cx="364053" cy="337194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1" name="フリーフォーム 1220"/>
              <p:cNvSpPr/>
              <p:nvPr/>
            </p:nvSpPr>
            <p:spPr>
              <a:xfrm rot="12890567">
                <a:off x="7369718" y="5943616"/>
                <a:ext cx="54211" cy="65261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2" name="フリーフォーム 1221"/>
              <p:cNvSpPr/>
              <p:nvPr/>
            </p:nvSpPr>
            <p:spPr>
              <a:xfrm flipH="1">
                <a:off x="7236612" y="5455377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3" name="フリーフォーム 1222"/>
              <p:cNvSpPr/>
              <p:nvPr/>
            </p:nvSpPr>
            <p:spPr>
              <a:xfrm flipH="1">
                <a:off x="7223536" y="5745593"/>
                <a:ext cx="351561" cy="61104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4" name="フリーフォーム 1223"/>
              <p:cNvSpPr/>
              <p:nvPr/>
            </p:nvSpPr>
            <p:spPr>
              <a:xfrm rot="4500000" flipH="1">
                <a:off x="7045890" y="5698097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5" name="フリーフォーム 1224"/>
              <p:cNvSpPr/>
              <p:nvPr/>
            </p:nvSpPr>
            <p:spPr>
              <a:xfrm flipH="1">
                <a:off x="7240009" y="5433729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6" name="フリーフォーム 1225"/>
              <p:cNvSpPr/>
              <p:nvPr/>
            </p:nvSpPr>
            <p:spPr>
              <a:xfrm rot="18704418" flipH="1">
                <a:off x="7275926" y="5647157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7" name="フリーフォーム 1226"/>
              <p:cNvSpPr/>
              <p:nvPr/>
            </p:nvSpPr>
            <p:spPr>
              <a:xfrm rot="20733585">
                <a:off x="7258957" y="5490051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8" name="正方形/長方形 1227"/>
              <p:cNvSpPr/>
              <p:nvPr/>
            </p:nvSpPr>
            <p:spPr>
              <a:xfrm rot="20700000">
                <a:off x="7262183" y="5615157"/>
                <a:ext cx="114168" cy="612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9" name="正方形/長方形 1228"/>
              <p:cNvSpPr/>
              <p:nvPr/>
            </p:nvSpPr>
            <p:spPr>
              <a:xfrm rot="20700000">
                <a:off x="7268851" y="5613337"/>
                <a:ext cx="97783" cy="524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0" name="フリーフォーム 1229"/>
              <p:cNvSpPr/>
              <p:nvPr/>
            </p:nvSpPr>
            <p:spPr>
              <a:xfrm rot="4186343" flipH="1">
                <a:off x="7194364" y="5834037"/>
                <a:ext cx="163909" cy="151816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31" name="グループ化 1230"/>
              <p:cNvGrpSpPr>
                <a:grpSpLocks noChangeAspect="1"/>
              </p:cNvGrpSpPr>
              <p:nvPr/>
            </p:nvGrpSpPr>
            <p:grpSpPr>
              <a:xfrm>
                <a:off x="7160037" y="5589948"/>
                <a:ext cx="169802" cy="129600"/>
                <a:chOff x="5928056" y="5850668"/>
                <a:chExt cx="966523" cy="737695"/>
              </a:xfrm>
            </p:grpSpPr>
            <p:sp>
              <p:nvSpPr>
                <p:cNvPr id="1232" name="フリーフォーム 1231"/>
                <p:cNvSpPr/>
                <p:nvPr/>
              </p:nvSpPr>
              <p:spPr>
                <a:xfrm>
                  <a:off x="5928056" y="5850668"/>
                  <a:ext cx="966523" cy="737695"/>
                </a:xfrm>
                <a:custGeom>
                  <a:avLst/>
                  <a:gdLst>
                    <a:gd name="connsiteX0" fmla="*/ 63169 w 966523"/>
                    <a:gd name="connsiteY0" fmla="*/ 452501 h 737695"/>
                    <a:gd name="connsiteX1" fmla="*/ 167944 w 966523"/>
                    <a:gd name="connsiteY1" fmla="*/ 209613 h 737695"/>
                    <a:gd name="connsiteX2" fmla="*/ 215569 w 966523"/>
                    <a:gd name="connsiteY2" fmla="*/ 157226 h 737695"/>
                    <a:gd name="connsiteX3" fmla="*/ 348919 w 966523"/>
                    <a:gd name="connsiteY3" fmla="*/ 78645 h 737695"/>
                    <a:gd name="connsiteX4" fmla="*/ 384638 w 966523"/>
                    <a:gd name="connsiteY4" fmla="*/ 76263 h 737695"/>
                    <a:gd name="connsiteX5" fmla="*/ 367969 w 966523"/>
                    <a:gd name="connsiteY5" fmla="*/ 138176 h 737695"/>
                    <a:gd name="connsiteX6" fmla="*/ 363207 w 966523"/>
                    <a:gd name="connsiteY6" fmla="*/ 147701 h 737695"/>
                    <a:gd name="connsiteX7" fmla="*/ 382257 w 966523"/>
                    <a:gd name="connsiteY7" fmla="*/ 126270 h 737695"/>
                    <a:gd name="connsiteX8" fmla="*/ 544182 w 966523"/>
                    <a:gd name="connsiteY8" fmla="*/ 21495 h 737695"/>
                    <a:gd name="connsiteX9" fmla="*/ 548944 w 966523"/>
                    <a:gd name="connsiteY9" fmla="*/ 23876 h 737695"/>
                    <a:gd name="connsiteX10" fmla="*/ 603713 w 966523"/>
                    <a:gd name="connsiteY10" fmla="*/ 16732 h 737695"/>
                    <a:gd name="connsiteX11" fmla="*/ 615619 w 966523"/>
                    <a:gd name="connsiteY11" fmla="*/ 40545 h 737695"/>
                    <a:gd name="connsiteX12" fmla="*/ 613238 w 966523"/>
                    <a:gd name="connsiteY12" fmla="*/ 52451 h 737695"/>
                    <a:gd name="connsiteX13" fmla="*/ 525132 w 966523"/>
                    <a:gd name="connsiteY13" fmla="*/ 119126 h 737695"/>
                    <a:gd name="connsiteX14" fmla="*/ 710869 w 966523"/>
                    <a:gd name="connsiteY14" fmla="*/ 7207 h 737695"/>
                    <a:gd name="connsiteX15" fmla="*/ 787069 w 966523"/>
                    <a:gd name="connsiteY15" fmla="*/ 14351 h 737695"/>
                    <a:gd name="connsiteX16" fmla="*/ 803738 w 966523"/>
                    <a:gd name="connsiteY16" fmla="*/ 40545 h 737695"/>
                    <a:gd name="connsiteX17" fmla="*/ 784688 w 966523"/>
                    <a:gd name="connsiteY17" fmla="*/ 52451 h 737695"/>
                    <a:gd name="connsiteX18" fmla="*/ 608475 w 966523"/>
                    <a:gd name="connsiteY18" fmla="*/ 176276 h 737695"/>
                    <a:gd name="connsiteX19" fmla="*/ 798975 w 966523"/>
                    <a:gd name="connsiteY19" fmla="*/ 57213 h 737695"/>
                    <a:gd name="connsiteX20" fmla="*/ 932325 w 966523"/>
                    <a:gd name="connsiteY20" fmla="*/ 45307 h 737695"/>
                    <a:gd name="connsiteX21" fmla="*/ 965663 w 966523"/>
                    <a:gd name="connsiteY21" fmla="*/ 81026 h 737695"/>
                    <a:gd name="connsiteX22" fmla="*/ 908513 w 966523"/>
                    <a:gd name="connsiteY22" fmla="*/ 97695 h 737695"/>
                    <a:gd name="connsiteX23" fmla="*/ 708488 w 966523"/>
                    <a:gd name="connsiteY23" fmla="*/ 235807 h 737695"/>
                    <a:gd name="connsiteX24" fmla="*/ 613238 w 966523"/>
                    <a:gd name="connsiteY24" fmla="*/ 331057 h 737695"/>
                    <a:gd name="connsiteX25" fmla="*/ 575138 w 966523"/>
                    <a:gd name="connsiteY25" fmla="*/ 464407 h 737695"/>
                    <a:gd name="connsiteX26" fmla="*/ 660863 w 966523"/>
                    <a:gd name="connsiteY26" fmla="*/ 554895 h 737695"/>
                    <a:gd name="connsiteX27" fmla="*/ 763257 w 966523"/>
                    <a:gd name="connsiteY27" fmla="*/ 507270 h 737695"/>
                    <a:gd name="connsiteX28" fmla="*/ 618000 w 966523"/>
                    <a:gd name="connsiteY28" fmla="*/ 514413 h 737695"/>
                    <a:gd name="connsiteX29" fmla="*/ 787069 w 966523"/>
                    <a:gd name="connsiteY29" fmla="*/ 514413 h 737695"/>
                    <a:gd name="connsiteX30" fmla="*/ 787069 w 966523"/>
                    <a:gd name="connsiteY30" fmla="*/ 526320 h 737695"/>
                    <a:gd name="connsiteX31" fmla="*/ 791832 w 966523"/>
                    <a:gd name="connsiteY31" fmla="*/ 569182 h 737695"/>
                    <a:gd name="connsiteX32" fmla="*/ 806119 w 966523"/>
                    <a:gd name="connsiteY32" fmla="*/ 507270 h 737695"/>
                    <a:gd name="connsiteX33" fmla="*/ 772782 w 966523"/>
                    <a:gd name="connsiteY33" fmla="*/ 497745 h 737695"/>
                    <a:gd name="connsiteX34" fmla="*/ 696582 w 966523"/>
                    <a:gd name="connsiteY34" fmla="*/ 504888 h 737695"/>
                    <a:gd name="connsiteX35" fmla="*/ 656100 w 966523"/>
                    <a:gd name="connsiteY35" fmla="*/ 521557 h 737695"/>
                    <a:gd name="connsiteX36" fmla="*/ 789450 w 966523"/>
                    <a:gd name="connsiteY36" fmla="*/ 573945 h 737695"/>
                    <a:gd name="connsiteX37" fmla="*/ 777544 w 966523"/>
                    <a:gd name="connsiteY37" fmla="*/ 569182 h 737695"/>
                    <a:gd name="connsiteX38" fmla="*/ 808500 w 966523"/>
                    <a:gd name="connsiteY38" fmla="*/ 516795 h 737695"/>
                    <a:gd name="connsiteX39" fmla="*/ 768019 w 966523"/>
                    <a:gd name="connsiteY39" fmla="*/ 578707 h 737695"/>
                    <a:gd name="connsiteX40" fmla="*/ 663244 w 966523"/>
                    <a:gd name="connsiteY40" fmla="*/ 626332 h 737695"/>
                    <a:gd name="connsiteX41" fmla="*/ 367969 w 966523"/>
                    <a:gd name="connsiteY41" fmla="*/ 723963 h 737695"/>
                    <a:gd name="connsiteX42" fmla="*/ 175088 w 966523"/>
                    <a:gd name="connsiteY42" fmla="*/ 723963 h 737695"/>
                    <a:gd name="connsiteX43" fmla="*/ 3638 w 966523"/>
                    <a:gd name="connsiteY43" fmla="*/ 602520 h 737695"/>
                    <a:gd name="connsiteX44" fmla="*/ 63169 w 966523"/>
                    <a:gd name="connsiteY44" fmla="*/ 452501 h 737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966523" h="737695">
                      <a:moveTo>
                        <a:pt x="63169" y="452501"/>
                      </a:moveTo>
                      <a:cubicBezTo>
                        <a:pt x="90553" y="387017"/>
                        <a:pt x="142544" y="258825"/>
                        <a:pt x="167944" y="209613"/>
                      </a:cubicBezTo>
                      <a:cubicBezTo>
                        <a:pt x="193344" y="160401"/>
                        <a:pt x="185407" y="179054"/>
                        <a:pt x="215569" y="157226"/>
                      </a:cubicBezTo>
                      <a:cubicBezTo>
                        <a:pt x="245731" y="135398"/>
                        <a:pt x="320741" y="92139"/>
                        <a:pt x="348919" y="78645"/>
                      </a:cubicBezTo>
                      <a:cubicBezTo>
                        <a:pt x="377097" y="65151"/>
                        <a:pt x="381463" y="66341"/>
                        <a:pt x="384638" y="76263"/>
                      </a:cubicBezTo>
                      <a:cubicBezTo>
                        <a:pt x="387813" y="86185"/>
                        <a:pt x="371541" y="126270"/>
                        <a:pt x="367969" y="138176"/>
                      </a:cubicBezTo>
                      <a:cubicBezTo>
                        <a:pt x="364397" y="150082"/>
                        <a:pt x="360826" y="149685"/>
                        <a:pt x="363207" y="147701"/>
                      </a:cubicBezTo>
                      <a:cubicBezTo>
                        <a:pt x="365588" y="145717"/>
                        <a:pt x="352095" y="147304"/>
                        <a:pt x="382257" y="126270"/>
                      </a:cubicBezTo>
                      <a:cubicBezTo>
                        <a:pt x="412419" y="105236"/>
                        <a:pt x="516401" y="38561"/>
                        <a:pt x="544182" y="21495"/>
                      </a:cubicBezTo>
                      <a:cubicBezTo>
                        <a:pt x="571963" y="4429"/>
                        <a:pt x="539022" y="24670"/>
                        <a:pt x="548944" y="23876"/>
                      </a:cubicBezTo>
                      <a:cubicBezTo>
                        <a:pt x="558866" y="23082"/>
                        <a:pt x="592601" y="13954"/>
                        <a:pt x="603713" y="16732"/>
                      </a:cubicBezTo>
                      <a:cubicBezTo>
                        <a:pt x="614825" y="19510"/>
                        <a:pt x="614032" y="34592"/>
                        <a:pt x="615619" y="40545"/>
                      </a:cubicBezTo>
                      <a:cubicBezTo>
                        <a:pt x="617207" y="46498"/>
                        <a:pt x="628319" y="39354"/>
                        <a:pt x="613238" y="52451"/>
                      </a:cubicBezTo>
                      <a:cubicBezTo>
                        <a:pt x="598157" y="65548"/>
                        <a:pt x="508860" y="126667"/>
                        <a:pt x="525132" y="119126"/>
                      </a:cubicBezTo>
                      <a:cubicBezTo>
                        <a:pt x="541404" y="111585"/>
                        <a:pt x="667213" y="24669"/>
                        <a:pt x="710869" y="7207"/>
                      </a:cubicBezTo>
                      <a:cubicBezTo>
                        <a:pt x="754525" y="-10255"/>
                        <a:pt x="771591" y="8795"/>
                        <a:pt x="787069" y="14351"/>
                      </a:cubicBezTo>
                      <a:cubicBezTo>
                        <a:pt x="802547" y="19907"/>
                        <a:pt x="804135" y="34195"/>
                        <a:pt x="803738" y="40545"/>
                      </a:cubicBezTo>
                      <a:cubicBezTo>
                        <a:pt x="803341" y="46895"/>
                        <a:pt x="784688" y="52451"/>
                        <a:pt x="784688" y="52451"/>
                      </a:cubicBezTo>
                      <a:cubicBezTo>
                        <a:pt x="752144" y="75073"/>
                        <a:pt x="606094" y="175482"/>
                        <a:pt x="608475" y="176276"/>
                      </a:cubicBezTo>
                      <a:cubicBezTo>
                        <a:pt x="610856" y="177070"/>
                        <a:pt x="745000" y="79041"/>
                        <a:pt x="798975" y="57213"/>
                      </a:cubicBezTo>
                      <a:cubicBezTo>
                        <a:pt x="852950" y="35385"/>
                        <a:pt x="904544" y="41338"/>
                        <a:pt x="932325" y="45307"/>
                      </a:cubicBezTo>
                      <a:cubicBezTo>
                        <a:pt x="960106" y="49276"/>
                        <a:pt x="969632" y="72295"/>
                        <a:pt x="965663" y="81026"/>
                      </a:cubicBezTo>
                      <a:cubicBezTo>
                        <a:pt x="961694" y="89757"/>
                        <a:pt x="951375" y="71898"/>
                        <a:pt x="908513" y="97695"/>
                      </a:cubicBezTo>
                      <a:cubicBezTo>
                        <a:pt x="865651" y="123492"/>
                        <a:pt x="757700" y="196913"/>
                        <a:pt x="708488" y="235807"/>
                      </a:cubicBezTo>
                      <a:cubicBezTo>
                        <a:pt x="659276" y="274701"/>
                        <a:pt x="635463" y="292957"/>
                        <a:pt x="613238" y="331057"/>
                      </a:cubicBezTo>
                      <a:cubicBezTo>
                        <a:pt x="591013" y="369157"/>
                        <a:pt x="567200" y="427101"/>
                        <a:pt x="575138" y="464407"/>
                      </a:cubicBezTo>
                      <a:cubicBezTo>
                        <a:pt x="583076" y="501713"/>
                        <a:pt x="629510" y="547751"/>
                        <a:pt x="660863" y="554895"/>
                      </a:cubicBezTo>
                      <a:cubicBezTo>
                        <a:pt x="692216" y="562039"/>
                        <a:pt x="770401" y="514017"/>
                        <a:pt x="763257" y="507270"/>
                      </a:cubicBezTo>
                      <a:cubicBezTo>
                        <a:pt x="756113" y="500523"/>
                        <a:pt x="614031" y="513223"/>
                        <a:pt x="618000" y="514413"/>
                      </a:cubicBezTo>
                      <a:cubicBezTo>
                        <a:pt x="621969" y="515603"/>
                        <a:pt x="758891" y="512429"/>
                        <a:pt x="787069" y="514413"/>
                      </a:cubicBezTo>
                      <a:cubicBezTo>
                        <a:pt x="815247" y="516397"/>
                        <a:pt x="786275" y="517192"/>
                        <a:pt x="787069" y="526320"/>
                      </a:cubicBezTo>
                      <a:cubicBezTo>
                        <a:pt x="787863" y="535448"/>
                        <a:pt x="788657" y="572357"/>
                        <a:pt x="791832" y="569182"/>
                      </a:cubicBezTo>
                      <a:cubicBezTo>
                        <a:pt x="795007" y="566007"/>
                        <a:pt x="809294" y="519176"/>
                        <a:pt x="806119" y="507270"/>
                      </a:cubicBezTo>
                      <a:cubicBezTo>
                        <a:pt x="802944" y="495364"/>
                        <a:pt x="791038" y="498142"/>
                        <a:pt x="772782" y="497745"/>
                      </a:cubicBezTo>
                      <a:cubicBezTo>
                        <a:pt x="754526" y="497348"/>
                        <a:pt x="716029" y="500919"/>
                        <a:pt x="696582" y="504888"/>
                      </a:cubicBezTo>
                      <a:cubicBezTo>
                        <a:pt x="677135" y="508857"/>
                        <a:pt x="640622" y="510048"/>
                        <a:pt x="656100" y="521557"/>
                      </a:cubicBezTo>
                      <a:cubicBezTo>
                        <a:pt x="671578" y="533066"/>
                        <a:pt x="769209" y="566008"/>
                        <a:pt x="789450" y="573945"/>
                      </a:cubicBezTo>
                      <a:cubicBezTo>
                        <a:pt x="809691" y="581882"/>
                        <a:pt x="774369" y="578707"/>
                        <a:pt x="777544" y="569182"/>
                      </a:cubicBezTo>
                      <a:cubicBezTo>
                        <a:pt x="780719" y="559657"/>
                        <a:pt x="810087" y="515208"/>
                        <a:pt x="808500" y="516795"/>
                      </a:cubicBezTo>
                      <a:cubicBezTo>
                        <a:pt x="806913" y="518382"/>
                        <a:pt x="792228" y="560451"/>
                        <a:pt x="768019" y="578707"/>
                      </a:cubicBezTo>
                      <a:cubicBezTo>
                        <a:pt x="743810" y="596963"/>
                        <a:pt x="729919" y="602123"/>
                        <a:pt x="663244" y="626332"/>
                      </a:cubicBezTo>
                      <a:cubicBezTo>
                        <a:pt x="596569" y="650541"/>
                        <a:pt x="449328" y="707691"/>
                        <a:pt x="367969" y="723963"/>
                      </a:cubicBezTo>
                      <a:cubicBezTo>
                        <a:pt x="286610" y="740235"/>
                        <a:pt x="235810" y="744203"/>
                        <a:pt x="175088" y="723963"/>
                      </a:cubicBezTo>
                      <a:cubicBezTo>
                        <a:pt x="114366" y="703723"/>
                        <a:pt x="21100" y="649351"/>
                        <a:pt x="3638" y="602520"/>
                      </a:cubicBezTo>
                      <a:cubicBezTo>
                        <a:pt x="-13825" y="555689"/>
                        <a:pt x="35785" y="517985"/>
                        <a:pt x="63169" y="452501"/>
                      </a:cubicBezTo>
                      <a:close/>
                    </a:path>
                  </a:pathLst>
                </a:custGeom>
                <a:solidFill>
                  <a:srgbClr val="FAC090"/>
                </a:solidFill>
                <a:ln w="3175"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33" name="フリーフォーム 1232"/>
                <p:cNvSpPr/>
                <p:nvPr/>
              </p:nvSpPr>
              <p:spPr>
                <a:xfrm>
                  <a:off x="6534130" y="6347794"/>
                  <a:ext cx="233126" cy="89698"/>
                </a:xfrm>
                <a:custGeom>
                  <a:avLst/>
                  <a:gdLst>
                    <a:gd name="connsiteX0" fmla="*/ 157183 w 233126"/>
                    <a:gd name="connsiteY0" fmla="*/ 83962 h 89698"/>
                    <a:gd name="connsiteX1" fmla="*/ 228620 w 233126"/>
                    <a:gd name="connsiteY1" fmla="*/ 53006 h 89698"/>
                    <a:gd name="connsiteX2" fmla="*/ 214333 w 233126"/>
                    <a:gd name="connsiteY2" fmla="*/ 3000 h 89698"/>
                    <a:gd name="connsiteX3" fmla="*/ 121464 w 233126"/>
                    <a:gd name="connsiteY3" fmla="*/ 5381 h 89698"/>
                    <a:gd name="connsiteX4" fmla="*/ 35739 w 233126"/>
                    <a:gd name="connsiteY4" fmla="*/ 7762 h 89698"/>
                    <a:gd name="connsiteX5" fmla="*/ 20 w 233126"/>
                    <a:gd name="connsiteY5" fmla="*/ 19669 h 89698"/>
                    <a:gd name="connsiteX6" fmla="*/ 30976 w 233126"/>
                    <a:gd name="connsiteY6" fmla="*/ 67294 h 89698"/>
                    <a:gd name="connsiteX7" fmla="*/ 57170 w 233126"/>
                    <a:gd name="connsiteY7" fmla="*/ 88725 h 89698"/>
                    <a:gd name="connsiteX8" fmla="*/ 157183 w 233126"/>
                    <a:gd name="connsiteY8" fmla="*/ 83962 h 89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3126" h="89698">
                      <a:moveTo>
                        <a:pt x="157183" y="83962"/>
                      </a:moveTo>
                      <a:cubicBezTo>
                        <a:pt x="185758" y="78009"/>
                        <a:pt x="219095" y="66500"/>
                        <a:pt x="228620" y="53006"/>
                      </a:cubicBezTo>
                      <a:cubicBezTo>
                        <a:pt x="238145" y="39512"/>
                        <a:pt x="232192" y="10937"/>
                        <a:pt x="214333" y="3000"/>
                      </a:cubicBezTo>
                      <a:cubicBezTo>
                        <a:pt x="196474" y="-4937"/>
                        <a:pt x="121464" y="5381"/>
                        <a:pt x="121464" y="5381"/>
                      </a:cubicBezTo>
                      <a:cubicBezTo>
                        <a:pt x="91698" y="6175"/>
                        <a:pt x="55980" y="5381"/>
                        <a:pt x="35739" y="7762"/>
                      </a:cubicBezTo>
                      <a:cubicBezTo>
                        <a:pt x="15498" y="10143"/>
                        <a:pt x="814" y="9747"/>
                        <a:pt x="20" y="19669"/>
                      </a:cubicBezTo>
                      <a:cubicBezTo>
                        <a:pt x="-774" y="29591"/>
                        <a:pt x="21451" y="55785"/>
                        <a:pt x="30976" y="67294"/>
                      </a:cubicBezTo>
                      <a:cubicBezTo>
                        <a:pt x="40501" y="78803"/>
                        <a:pt x="35739" y="86741"/>
                        <a:pt x="57170" y="88725"/>
                      </a:cubicBezTo>
                      <a:cubicBezTo>
                        <a:pt x="78601" y="90709"/>
                        <a:pt x="128608" y="89915"/>
                        <a:pt x="157183" y="83962"/>
                      </a:cubicBezTo>
                      <a:close/>
                    </a:path>
                  </a:pathLst>
                </a:custGeom>
                <a:solidFill>
                  <a:srgbClr val="FAC090"/>
                </a:solidFill>
                <a:ln w="3175"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211" name="グループ化 1210"/>
            <p:cNvGrpSpPr/>
            <p:nvPr/>
          </p:nvGrpSpPr>
          <p:grpSpPr>
            <a:xfrm rot="20813815">
              <a:off x="7478380" y="5515202"/>
              <a:ext cx="153619" cy="160669"/>
              <a:chOff x="8212434" y="5665815"/>
              <a:chExt cx="153619" cy="160669"/>
            </a:xfrm>
          </p:grpSpPr>
          <p:sp>
            <p:nvSpPr>
              <p:cNvPr id="1213" name="フリーフォーム 1212"/>
              <p:cNvSpPr/>
              <p:nvPr/>
            </p:nvSpPr>
            <p:spPr>
              <a:xfrm rot="20110598">
                <a:off x="8243412" y="5736954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4" name="フリーフォーム 1213"/>
              <p:cNvSpPr/>
              <p:nvPr/>
            </p:nvSpPr>
            <p:spPr>
              <a:xfrm rot="15333312">
                <a:off x="8220165" y="570877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5" name="フリーフォーム 1214"/>
              <p:cNvSpPr/>
              <p:nvPr/>
            </p:nvSpPr>
            <p:spPr>
              <a:xfrm rot="16187470">
                <a:off x="8245778" y="569204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6" name="フリーフォーム 1215"/>
              <p:cNvSpPr/>
              <p:nvPr/>
            </p:nvSpPr>
            <p:spPr>
              <a:xfrm rot="16252748">
                <a:off x="8262295" y="5709560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7" name="フリーフォーム 1216"/>
              <p:cNvSpPr/>
              <p:nvPr/>
            </p:nvSpPr>
            <p:spPr>
              <a:xfrm rot="16604276">
                <a:off x="8273104" y="5727389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8" name="円/楕円 1217"/>
              <p:cNvSpPr/>
              <p:nvPr/>
            </p:nvSpPr>
            <p:spPr>
              <a:xfrm rot="20110598">
                <a:off x="8256893" y="5778221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9" name="フリーフォーム 1218"/>
              <p:cNvSpPr/>
              <p:nvPr/>
            </p:nvSpPr>
            <p:spPr>
              <a:xfrm rot="12283777">
                <a:off x="8212434" y="5755801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12" name="フリーフォーム 1211"/>
            <p:cNvSpPr/>
            <p:nvPr/>
          </p:nvSpPr>
          <p:spPr>
            <a:xfrm rot="18000000" flipH="1">
              <a:off x="7191015" y="5840409"/>
              <a:ext cx="565644" cy="213428"/>
            </a:xfrm>
            <a:custGeom>
              <a:avLst/>
              <a:gdLst>
                <a:gd name="connsiteX0" fmla="*/ 88897 w 565644"/>
                <a:gd name="connsiteY0" fmla="*/ 3873 h 213428"/>
                <a:gd name="connsiteX1" fmla="*/ 15078 w 565644"/>
                <a:gd name="connsiteY1" fmla="*/ 13398 h 213428"/>
                <a:gd name="connsiteX2" fmla="*/ 3172 w 565644"/>
                <a:gd name="connsiteY2" fmla="*/ 39592 h 213428"/>
                <a:gd name="connsiteX3" fmla="*/ 7934 w 565644"/>
                <a:gd name="connsiteY3" fmla="*/ 75311 h 213428"/>
                <a:gd name="connsiteX4" fmla="*/ 84134 w 565644"/>
                <a:gd name="connsiteY4" fmla="*/ 141986 h 213428"/>
                <a:gd name="connsiteX5" fmla="*/ 200816 w 565644"/>
                <a:gd name="connsiteY5" fmla="*/ 206280 h 213428"/>
                <a:gd name="connsiteX6" fmla="*/ 253203 w 565644"/>
                <a:gd name="connsiteY6" fmla="*/ 211042 h 213428"/>
                <a:gd name="connsiteX7" fmla="*/ 396078 w 565644"/>
                <a:gd name="connsiteY7" fmla="*/ 199136 h 213428"/>
                <a:gd name="connsiteX8" fmla="*/ 507997 w 565644"/>
                <a:gd name="connsiteY8" fmla="*/ 194373 h 213428"/>
                <a:gd name="connsiteX9" fmla="*/ 546097 w 565644"/>
                <a:gd name="connsiteY9" fmla="*/ 163417 h 213428"/>
                <a:gd name="connsiteX10" fmla="*/ 565147 w 565644"/>
                <a:gd name="connsiteY10" fmla="*/ 96742 h 213428"/>
                <a:gd name="connsiteX11" fmla="*/ 527047 w 565644"/>
                <a:gd name="connsiteY11" fmla="*/ 63405 h 213428"/>
                <a:gd name="connsiteX12" fmla="*/ 438941 w 565644"/>
                <a:gd name="connsiteY12" fmla="*/ 58642 h 213428"/>
                <a:gd name="connsiteX13" fmla="*/ 265109 w 565644"/>
                <a:gd name="connsiteY13" fmla="*/ 77692 h 213428"/>
                <a:gd name="connsiteX14" fmla="*/ 88897 w 565644"/>
                <a:gd name="connsiteY14" fmla="*/ 3873 h 21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5644" h="213428">
                  <a:moveTo>
                    <a:pt x="88897" y="3873"/>
                  </a:moveTo>
                  <a:cubicBezTo>
                    <a:pt x="47225" y="-6843"/>
                    <a:pt x="29365" y="7445"/>
                    <a:pt x="15078" y="13398"/>
                  </a:cubicBezTo>
                  <a:cubicBezTo>
                    <a:pt x="791" y="19351"/>
                    <a:pt x="4363" y="29273"/>
                    <a:pt x="3172" y="39592"/>
                  </a:cubicBezTo>
                  <a:cubicBezTo>
                    <a:pt x="1981" y="49911"/>
                    <a:pt x="-5560" y="58245"/>
                    <a:pt x="7934" y="75311"/>
                  </a:cubicBezTo>
                  <a:cubicBezTo>
                    <a:pt x="21428" y="92377"/>
                    <a:pt x="51987" y="120158"/>
                    <a:pt x="84134" y="141986"/>
                  </a:cubicBezTo>
                  <a:cubicBezTo>
                    <a:pt x="116281" y="163814"/>
                    <a:pt x="172638" y="194771"/>
                    <a:pt x="200816" y="206280"/>
                  </a:cubicBezTo>
                  <a:cubicBezTo>
                    <a:pt x="228994" y="217789"/>
                    <a:pt x="220659" y="212233"/>
                    <a:pt x="253203" y="211042"/>
                  </a:cubicBezTo>
                  <a:cubicBezTo>
                    <a:pt x="285747" y="209851"/>
                    <a:pt x="353612" y="201914"/>
                    <a:pt x="396078" y="199136"/>
                  </a:cubicBezTo>
                  <a:cubicBezTo>
                    <a:pt x="438544" y="196358"/>
                    <a:pt x="482994" y="200326"/>
                    <a:pt x="507997" y="194373"/>
                  </a:cubicBezTo>
                  <a:cubicBezTo>
                    <a:pt x="533000" y="188420"/>
                    <a:pt x="536572" y="179689"/>
                    <a:pt x="546097" y="163417"/>
                  </a:cubicBezTo>
                  <a:cubicBezTo>
                    <a:pt x="555622" y="147145"/>
                    <a:pt x="568322" y="113411"/>
                    <a:pt x="565147" y="96742"/>
                  </a:cubicBezTo>
                  <a:cubicBezTo>
                    <a:pt x="561972" y="80073"/>
                    <a:pt x="548081" y="69755"/>
                    <a:pt x="527047" y="63405"/>
                  </a:cubicBezTo>
                  <a:cubicBezTo>
                    <a:pt x="506013" y="57055"/>
                    <a:pt x="482597" y="56261"/>
                    <a:pt x="438941" y="58642"/>
                  </a:cubicBezTo>
                  <a:cubicBezTo>
                    <a:pt x="395285" y="61023"/>
                    <a:pt x="329800" y="85630"/>
                    <a:pt x="265109" y="77692"/>
                  </a:cubicBezTo>
                  <a:cubicBezTo>
                    <a:pt x="200418" y="69754"/>
                    <a:pt x="130569" y="14589"/>
                    <a:pt x="88897" y="38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95" name="グループ化 1294"/>
          <p:cNvGrpSpPr/>
          <p:nvPr/>
        </p:nvGrpSpPr>
        <p:grpSpPr>
          <a:xfrm>
            <a:off x="4785526" y="3252988"/>
            <a:ext cx="655105" cy="950394"/>
            <a:chOff x="2108758" y="4851677"/>
            <a:chExt cx="655105" cy="950394"/>
          </a:xfrm>
        </p:grpSpPr>
        <p:sp>
          <p:nvSpPr>
            <p:cNvPr id="1296" name="フリーフォーム 1295"/>
            <p:cNvSpPr/>
            <p:nvPr/>
          </p:nvSpPr>
          <p:spPr>
            <a:xfrm rot="21393216" flipH="1">
              <a:off x="2453881" y="4867254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7" name="フリーフォーム 1296"/>
            <p:cNvSpPr/>
            <p:nvPr/>
          </p:nvSpPr>
          <p:spPr>
            <a:xfrm flipH="1">
              <a:off x="2412302" y="519102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8" name="フリーフォーム 1297"/>
            <p:cNvSpPr/>
            <p:nvPr/>
          </p:nvSpPr>
          <p:spPr>
            <a:xfrm flipH="1">
              <a:off x="2440935" y="4851677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9" name="円/楕円 1298"/>
            <p:cNvSpPr/>
            <p:nvPr/>
          </p:nvSpPr>
          <p:spPr>
            <a:xfrm rot="2458621" flipH="1">
              <a:off x="2352629" y="5274717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0" name="フリーフォーム 1299"/>
            <p:cNvSpPr/>
            <p:nvPr/>
          </p:nvSpPr>
          <p:spPr>
            <a:xfrm rot="328641">
              <a:off x="2340178" y="5129780"/>
              <a:ext cx="81888" cy="133962"/>
            </a:xfrm>
            <a:custGeom>
              <a:avLst/>
              <a:gdLst>
                <a:gd name="connsiteX0" fmla="*/ 157498 w 446616"/>
                <a:gd name="connsiteY0" fmla="*/ 643550 h 730631"/>
                <a:gd name="connsiteX1" fmla="*/ 86060 w 446616"/>
                <a:gd name="connsiteY1" fmla="*/ 543538 h 730631"/>
                <a:gd name="connsiteX2" fmla="*/ 90823 w 446616"/>
                <a:gd name="connsiteY2" fmla="*/ 403044 h 730631"/>
                <a:gd name="connsiteX3" fmla="*/ 128923 w 446616"/>
                <a:gd name="connsiteY3" fmla="*/ 293506 h 730631"/>
                <a:gd name="connsiteX4" fmla="*/ 38435 w 446616"/>
                <a:gd name="connsiteY4" fmla="*/ 103006 h 730631"/>
                <a:gd name="connsiteX5" fmla="*/ 335 w 446616"/>
                <a:gd name="connsiteY5" fmla="*/ 50619 h 730631"/>
                <a:gd name="connsiteX6" fmla="*/ 57485 w 446616"/>
                <a:gd name="connsiteY6" fmla="*/ 613 h 730631"/>
                <a:gd name="connsiteX7" fmla="*/ 159879 w 446616"/>
                <a:gd name="connsiteY7" fmla="*/ 86338 h 730631"/>
                <a:gd name="connsiteX8" fmla="*/ 197979 w 446616"/>
                <a:gd name="connsiteY8" fmla="*/ 133963 h 730631"/>
                <a:gd name="connsiteX9" fmla="*/ 278942 w 446616"/>
                <a:gd name="connsiteY9" fmla="*/ 191113 h 730631"/>
                <a:gd name="connsiteX10" fmla="*/ 343235 w 446616"/>
                <a:gd name="connsiteY10" fmla="*/ 279219 h 730631"/>
                <a:gd name="connsiteX11" fmla="*/ 383717 w 446616"/>
                <a:gd name="connsiteY11" fmla="*/ 381613 h 730631"/>
                <a:gd name="connsiteX12" fmla="*/ 443248 w 446616"/>
                <a:gd name="connsiteY12" fmla="*/ 595925 h 730631"/>
                <a:gd name="connsiteX13" fmla="*/ 274179 w 446616"/>
                <a:gd name="connsiteY13" fmla="*/ 700700 h 730631"/>
                <a:gd name="connsiteX14" fmla="*/ 138448 w 446616"/>
                <a:gd name="connsiteY14" fmla="*/ 729275 h 730631"/>
                <a:gd name="connsiteX15" fmla="*/ 59867 w 446616"/>
                <a:gd name="connsiteY15" fmla="*/ 667363 h 730631"/>
                <a:gd name="connsiteX16" fmla="*/ 74154 w 446616"/>
                <a:gd name="connsiteY16" fmla="*/ 536394 h 730631"/>
                <a:gd name="connsiteX17" fmla="*/ 157498 w 446616"/>
                <a:gd name="connsiteY17" fmla="*/ 643550 h 73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6616" h="730631">
                  <a:moveTo>
                    <a:pt x="157498" y="643550"/>
                  </a:moveTo>
                  <a:cubicBezTo>
                    <a:pt x="159482" y="644741"/>
                    <a:pt x="97172" y="583622"/>
                    <a:pt x="86060" y="543538"/>
                  </a:cubicBezTo>
                  <a:cubicBezTo>
                    <a:pt x="74947" y="503454"/>
                    <a:pt x="83679" y="444716"/>
                    <a:pt x="90823" y="403044"/>
                  </a:cubicBezTo>
                  <a:cubicBezTo>
                    <a:pt x="97967" y="361372"/>
                    <a:pt x="137654" y="343512"/>
                    <a:pt x="128923" y="293506"/>
                  </a:cubicBezTo>
                  <a:cubicBezTo>
                    <a:pt x="120192" y="243500"/>
                    <a:pt x="59866" y="143487"/>
                    <a:pt x="38435" y="103006"/>
                  </a:cubicBezTo>
                  <a:cubicBezTo>
                    <a:pt x="17004" y="62525"/>
                    <a:pt x="-2840" y="67684"/>
                    <a:pt x="335" y="50619"/>
                  </a:cubicBezTo>
                  <a:cubicBezTo>
                    <a:pt x="3510" y="33553"/>
                    <a:pt x="30894" y="-5340"/>
                    <a:pt x="57485" y="613"/>
                  </a:cubicBezTo>
                  <a:cubicBezTo>
                    <a:pt x="84076" y="6566"/>
                    <a:pt x="136463" y="64113"/>
                    <a:pt x="159879" y="86338"/>
                  </a:cubicBezTo>
                  <a:cubicBezTo>
                    <a:pt x="183295" y="108563"/>
                    <a:pt x="178135" y="116501"/>
                    <a:pt x="197979" y="133963"/>
                  </a:cubicBezTo>
                  <a:cubicBezTo>
                    <a:pt x="217823" y="151425"/>
                    <a:pt x="254733" y="166904"/>
                    <a:pt x="278942" y="191113"/>
                  </a:cubicBezTo>
                  <a:cubicBezTo>
                    <a:pt x="303151" y="215322"/>
                    <a:pt x="325773" y="247469"/>
                    <a:pt x="343235" y="279219"/>
                  </a:cubicBezTo>
                  <a:cubicBezTo>
                    <a:pt x="360697" y="310969"/>
                    <a:pt x="367048" y="328829"/>
                    <a:pt x="383717" y="381613"/>
                  </a:cubicBezTo>
                  <a:cubicBezTo>
                    <a:pt x="400386" y="434397"/>
                    <a:pt x="461504" y="542744"/>
                    <a:pt x="443248" y="595925"/>
                  </a:cubicBezTo>
                  <a:cubicBezTo>
                    <a:pt x="424992" y="649106"/>
                    <a:pt x="324979" y="678475"/>
                    <a:pt x="274179" y="700700"/>
                  </a:cubicBezTo>
                  <a:cubicBezTo>
                    <a:pt x="223379" y="722925"/>
                    <a:pt x="174167" y="734831"/>
                    <a:pt x="138448" y="729275"/>
                  </a:cubicBezTo>
                  <a:cubicBezTo>
                    <a:pt x="102729" y="723719"/>
                    <a:pt x="70583" y="699510"/>
                    <a:pt x="59867" y="667363"/>
                  </a:cubicBezTo>
                  <a:cubicBezTo>
                    <a:pt x="49151" y="635216"/>
                    <a:pt x="61057" y="542347"/>
                    <a:pt x="74154" y="536394"/>
                  </a:cubicBezTo>
                  <a:cubicBezTo>
                    <a:pt x="87251" y="530441"/>
                    <a:pt x="155514" y="642359"/>
                    <a:pt x="157498" y="643550"/>
                  </a:cubicBezTo>
                  <a:close/>
                </a:path>
              </a:pathLst>
            </a:custGeom>
            <a:solidFill>
              <a:srgbClr val="FCD8BA"/>
            </a:solidFill>
            <a:ln w="31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1" name="フリーフォーム 1300"/>
            <p:cNvSpPr/>
            <p:nvPr/>
          </p:nvSpPr>
          <p:spPr>
            <a:xfrm rot="3497906" flipH="1">
              <a:off x="2343918" y="5319107"/>
              <a:ext cx="261423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02" name="グループ化 1301"/>
            <p:cNvGrpSpPr>
              <a:grpSpLocks noChangeAspect="1"/>
            </p:cNvGrpSpPr>
            <p:nvPr/>
          </p:nvGrpSpPr>
          <p:grpSpPr>
            <a:xfrm>
              <a:off x="2127770" y="4919157"/>
              <a:ext cx="209786" cy="432000"/>
              <a:chOff x="7452320" y="2046688"/>
              <a:chExt cx="455457" cy="937897"/>
            </a:xfrm>
          </p:grpSpPr>
          <p:sp>
            <p:nvSpPr>
              <p:cNvPr id="1312" name="平行四辺形 1311"/>
              <p:cNvSpPr/>
              <p:nvPr/>
            </p:nvSpPr>
            <p:spPr>
              <a:xfrm rot="5400000" flipH="1">
                <a:off x="7228988" y="2292436"/>
                <a:ext cx="924537" cy="43304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3" name="平行四辺形 1312"/>
              <p:cNvSpPr/>
              <p:nvPr/>
            </p:nvSpPr>
            <p:spPr>
              <a:xfrm rot="5400000" flipH="1">
                <a:off x="7206572" y="2305796"/>
                <a:ext cx="924537" cy="43304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4" name="平行四辺形 1313"/>
              <p:cNvSpPr/>
              <p:nvPr/>
            </p:nvSpPr>
            <p:spPr>
              <a:xfrm rot="5400000" flipH="1">
                <a:off x="7238210" y="2291140"/>
                <a:ext cx="907510" cy="42969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49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5" name="平行四辺形 1314"/>
              <p:cNvSpPr/>
              <p:nvPr/>
            </p:nvSpPr>
            <p:spPr>
              <a:xfrm rot="5400000" flipH="1">
                <a:off x="7260006" y="2290715"/>
                <a:ext cx="858465" cy="40999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6" name="円/楕円 1315"/>
              <p:cNvSpPr>
                <a:spLocks noChangeAspect="1"/>
              </p:cNvSpPr>
              <p:nvPr/>
            </p:nvSpPr>
            <p:spPr>
              <a:xfrm>
                <a:off x="7730482" y="2798253"/>
                <a:ext cx="18287" cy="288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7" name="平行四辺形 1316"/>
              <p:cNvSpPr/>
              <p:nvPr/>
            </p:nvSpPr>
            <p:spPr>
              <a:xfrm rot="5400000" flipH="1">
                <a:off x="7296011" y="2254711"/>
                <a:ext cx="786457" cy="40999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3175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8" name="円/楕円 1317"/>
              <p:cNvSpPr>
                <a:spLocks noChangeAspect="1"/>
              </p:cNvSpPr>
              <p:nvPr/>
            </p:nvSpPr>
            <p:spPr>
              <a:xfrm>
                <a:off x="7541283" y="2319039"/>
                <a:ext cx="27449" cy="3126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9" name="円/楕円 1318"/>
              <p:cNvSpPr>
                <a:spLocks noChangeAspect="1"/>
              </p:cNvSpPr>
              <p:nvPr/>
            </p:nvSpPr>
            <p:spPr>
              <a:xfrm>
                <a:off x="7624441" y="2275437"/>
                <a:ext cx="27449" cy="3126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0" name="円/楕円 1319"/>
              <p:cNvSpPr>
                <a:spLocks noChangeAspect="1"/>
              </p:cNvSpPr>
              <p:nvPr/>
            </p:nvSpPr>
            <p:spPr>
              <a:xfrm>
                <a:off x="7707599" y="2231836"/>
                <a:ext cx="27449" cy="3126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1" name="円/楕円 1320"/>
              <p:cNvSpPr>
                <a:spLocks noChangeAspect="1"/>
              </p:cNvSpPr>
              <p:nvPr/>
            </p:nvSpPr>
            <p:spPr>
              <a:xfrm>
                <a:off x="7790757" y="2188232"/>
                <a:ext cx="27449" cy="3126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2" name="円/楕円 1321"/>
              <p:cNvSpPr>
                <a:spLocks noChangeAspect="1"/>
              </p:cNvSpPr>
              <p:nvPr/>
            </p:nvSpPr>
            <p:spPr>
              <a:xfrm>
                <a:off x="7712873" y="2364292"/>
                <a:ext cx="27449" cy="3126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3" name="円/楕円 1322"/>
              <p:cNvSpPr>
                <a:spLocks noChangeAspect="1"/>
              </p:cNvSpPr>
              <p:nvPr/>
            </p:nvSpPr>
            <p:spPr>
              <a:xfrm>
                <a:off x="7541283" y="2448470"/>
                <a:ext cx="27449" cy="3126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4" name="円/楕円 1323"/>
              <p:cNvSpPr>
                <a:spLocks noChangeAspect="1"/>
              </p:cNvSpPr>
              <p:nvPr/>
            </p:nvSpPr>
            <p:spPr>
              <a:xfrm>
                <a:off x="7624441" y="2404051"/>
                <a:ext cx="27449" cy="31263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03" name="フリーフォーム 1302"/>
            <p:cNvSpPr/>
            <p:nvPr/>
          </p:nvSpPr>
          <p:spPr>
            <a:xfrm rot="1726891" flipH="1">
              <a:off x="2198134" y="5227061"/>
              <a:ext cx="7426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4" name="フリーフォーム 1303"/>
            <p:cNvSpPr/>
            <p:nvPr/>
          </p:nvSpPr>
          <p:spPr>
            <a:xfrm rot="6363722" flipH="1">
              <a:off x="2092671" y="5218336"/>
              <a:ext cx="137111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5" name="フリーフォーム 1304"/>
            <p:cNvSpPr/>
            <p:nvPr/>
          </p:nvSpPr>
          <p:spPr>
            <a:xfrm rot="4995549" flipH="1">
              <a:off x="2083234" y="5226094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6" name="フリーフォーム 1305"/>
            <p:cNvSpPr/>
            <p:nvPr/>
          </p:nvSpPr>
          <p:spPr>
            <a:xfrm rot="5400000" flipH="1">
              <a:off x="2082526" y="5268357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7" name="フリーフォーム 1306"/>
            <p:cNvSpPr/>
            <p:nvPr/>
          </p:nvSpPr>
          <p:spPr>
            <a:xfrm rot="5185629" flipH="1">
              <a:off x="2086105" y="5296656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8" name="円/楕円 1307"/>
            <p:cNvSpPr/>
            <p:nvPr/>
          </p:nvSpPr>
          <p:spPr>
            <a:xfrm rot="844164" flipH="1">
              <a:off x="2140313" y="5277118"/>
              <a:ext cx="70152" cy="70152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9" name="フリーフォーム 1308"/>
            <p:cNvSpPr/>
            <p:nvPr/>
          </p:nvSpPr>
          <p:spPr>
            <a:xfrm rot="9553712" flipH="1">
              <a:off x="2162635" y="5250677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0" name="円/楕円 1309"/>
            <p:cNvSpPr/>
            <p:nvPr/>
          </p:nvSpPr>
          <p:spPr>
            <a:xfrm rot="844164" flipH="1">
              <a:off x="2135626" y="5262884"/>
              <a:ext cx="70152" cy="70152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1" name="フリーフォーム 1310"/>
            <p:cNvSpPr/>
            <p:nvPr/>
          </p:nvSpPr>
          <p:spPr>
            <a:xfrm rot="1244624" flipH="1">
              <a:off x="2169911" y="5236425"/>
              <a:ext cx="384844" cy="32420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2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9850">
          <a:solidFill>
            <a:schemeClr val="bg1">
              <a:lumMod val="65000"/>
            </a:schemeClr>
          </a:solidFill>
          <a:headEnd type="arrow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画面に合わせる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Calibri</vt:lpstr>
      <vt:lpstr>アンニャントロマン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2017-11-01T07:00:09Z</dcterms:created>
  <dcterms:modified xsi:type="dcterms:W3CDTF">2017-11-10T01:10:03Z</dcterms:modified>
</cp:coreProperties>
</file>