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6D870"/>
    <a:srgbClr val="FF0000"/>
    <a:srgbClr val="CC0000"/>
    <a:srgbClr val="7A6248"/>
    <a:srgbClr val="FCD8BA"/>
    <a:srgbClr val="4BD0FF"/>
    <a:srgbClr val="BAE18F"/>
    <a:srgbClr val="CDE9AF"/>
    <a:srgbClr val="F9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4" autoAdjust="0"/>
    <p:restoredTop sz="94817" autoAdjust="0"/>
  </p:normalViewPr>
  <p:slideViewPr>
    <p:cSldViewPr>
      <p:cViewPr varScale="1">
        <p:scale>
          <a:sx n="104" d="100"/>
          <a:sy n="104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09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270395" y="131753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592530" y="1104578"/>
            <a:ext cx="847451" cy="835906"/>
            <a:chOff x="573480" y="306844"/>
            <a:chExt cx="847451" cy="835906"/>
          </a:xfrm>
        </p:grpSpPr>
        <p:sp>
          <p:nvSpPr>
            <p:cNvPr id="202" name="平行四辺形 201"/>
            <p:cNvSpPr/>
            <p:nvPr/>
          </p:nvSpPr>
          <p:spPr>
            <a:xfrm rot="16200000">
              <a:off x="838496" y="384126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平行四辺形 202"/>
            <p:cNvSpPr/>
            <p:nvPr/>
          </p:nvSpPr>
          <p:spPr>
            <a:xfrm rot="1800000">
              <a:off x="588313" y="802357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平行四辺形 203"/>
            <p:cNvSpPr/>
            <p:nvPr/>
          </p:nvSpPr>
          <p:spPr>
            <a:xfrm rot="1800000">
              <a:off x="573480" y="787386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平行四辺形 204"/>
            <p:cNvSpPr/>
            <p:nvPr/>
          </p:nvSpPr>
          <p:spPr>
            <a:xfrm rot="16200000">
              <a:off x="815899" y="377962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平行四辺形 205"/>
            <p:cNvSpPr/>
            <p:nvPr/>
          </p:nvSpPr>
          <p:spPr>
            <a:xfrm rot="16200000">
              <a:off x="840707" y="389693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平行四辺形 206"/>
            <p:cNvSpPr/>
            <p:nvPr/>
          </p:nvSpPr>
          <p:spPr>
            <a:xfrm rot="1800000">
              <a:off x="794381" y="953066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平行四辺形 207"/>
            <p:cNvSpPr/>
            <p:nvPr/>
          </p:nvSpPr>
          <p:spPr>
            <a:xfrm rot="1800000">
              <a:off x="789756" y="86063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平行四辺形 208"/>
            <p:cNvSpPr/>
            <p:nvPr/>
          </p:nvSpPr>
          <p:spPr>
            <a:xfrm rot="1800000">
              <a:off x="812798" y="86148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平行四辺形 209"/>
            <p:cNvSpPr/>
            <p:nvPr/>
          </p:nvSpPr>
          <p:spPr>
            <a:xfrm rot="1800000">
              <a:off x="737301" y="89091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平行四辺形 210"/>
            <p:cNvSpPr/>
            <p:nvPr/>
          </p:nvSpPr>
          <p:spPr>
            <a:xfrm rot="1800000">
              <a:off x="760343" y="8917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平行四辺形 211"/>
            <p:cNvSpPr/>
            <p:nvPr/>
          </p:nvSpPr>
          <p:spPr>
            <a:xfrm rot="1800000">
              <a:off x="707315" y="9049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平行四辺形 212"/>
            <p:cNvSpPr/>
            <p:nvPr/>
          </p:nvSpPr>
          <p:spPr>
            <a:xfrm rot="1800000">
              <a:off x="730357" y="9057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4" name="テキスト ボックス 213"/>
          <p:cNvSpPr txBox="1"/>
          <p:nvPr/>
        </p:nvSpPr>
        <p:spPr>
          <a:xfrm>
            <a:off x="659664" y="20514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Laptop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446531" y="2762672"/>
            <a:ext cx="912158" cy="999061"/>
            <a:chOff x="2026967" y="259012"/>
            <a:chExt cx="912158" cy="999061"/>
          </a:xfrm>
        </p:grpSpPr>
        <p:grpSp>
          <p:nvGrpSpPr>
            <p:cNvPr id="215" name="グループ化 214"/>
            <p:cNvGrpSpPr/>
            <p:nvPr/>
          </p:nvGrpSpPr>
          <p:grpSpPr>
            <a:xfrm>
              <a:off x="2280444" y="259012"/>
              <a:ext cx="658681" cy="649708"/>
              <a:chOff x="1196860" y="5277639"/>
              <a:chExt cx="847451" cy="835906"/>
            </a:xfrm>
          </p:grpSpPr>
          <p:sp>
            <p:nvSpPr>
              <p:cNvPr id="216" name="平行四辺形 215"/>
              <p:cNvSpPr/>
              <p:nvPr/>
            </p:nvSpPr>
            <p:spPr>
              <a:xfrm rot="16200000">
                <a:off x="1461876" y="5354921"/>
                <a:ext cx="652407" cy="51246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平行四辺形 216"/>
              <p:cNvSpPr/>
              <p:nvPr/>
            </p:nvSpPr>
            <p:spPr>
              <a:xfrm rot="1800000">
                <a:off x="1211693" y="5773152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平行四辺形 217"/>
              <p:cNvSpPr/>
              <p:nvPr/>
            </p:nvSpPr>
            <p:spPr>
              <a:xfrm rot="1800000">
                <a:off x="1196860" y="5758181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平行四辺形 218"/>
              <p:cNvSpPr/>
              <p:nvPr/>
            </p:nvSpPr>
            <p:spPr>
              <a:xfrm rot="16200000">
                <a:off x="1439279" y="5348757"/>
                <a:ext cx="650737" cy="50850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平行四辺形 219"/>
              <p:cNvSpPr/>
              <p:nvPr/>
            </p:nvSpPr>
            <p:spPr>
              <a:xfrm rot="16200000">
                <a:off x="1464087" y="5360488"/>
                <a:ext cx="602960" cy="485190"/>
              </a:xfrm>
              <a:prstGeom prst="parallelogram">
                <a:avLst>
                  <a:gd name="adj" fmla="val 56906"/>
                </a:avLst>
              </a:prstGeom>
              <a:solidFill>
                <a:srgbClr val="4BD0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平行四辺形 220"/>
              <p:cNvSpPr/>
              <p:nvPr/>
            </p:nvSpPr>
            <p:spPr>
              <a:xfrm rot="1800000">
                <a:off x="1417761" y="5923861"/>
                <a:ext cx="213671" cy="10421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平行四辺形 221"/>
              <p:cNvSpPr/>
              <p:nvPr/>
            </p:nvSpPr>
            <p:spPr>
              <a:xfrm rot="1800000">
                <a:off x="1413136" y="5831429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平行四辺形 222"/>
              <p:cNvSpPr/>
              <p:nvPr/>
            </p:nvSpPr>
            <p:spPr>
              <a:xfrm rot="1800000">
                <a:off x="1436178" y="58322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平行四辺形 223"/>
              <p:cNvSpPr/>
              <p:nvPr/>
            </p:nvSpPr>
            <p:spPr>
              <a:xfrm rot="1800000">
                <a:off x="1360681" y="586170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平行四辺形 224"/>
              <p:cNvSpPr/>
              <p:nvPr/>
            </p:nvSpPr>
            <p:spPr>
              <a:xfrm rot="1800000">
                <a:off x="1383723" y="586255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平行四辺形 225"/>
              <p:cNvSpPr/>
              <p:nvPr/>
            </p:nvSpPr>
            <p:spPr>
              <a:xfrm rot="1800000">
                <a:off x="1330695" y="587570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平行四辺形 226"/>
              <p:cNvSpPr/>
              <p:nvPr/>
            </p:nvSpPr>
            <p:spPr>
              <a:xfrm rot="1800000">
                <a:off x="1353737" y="587655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8" name="グループ化 227"/>
            <p:cNvGrpSpPr/>
            <p:nvPr/>
          </p:nvGrpSpPr>
          <p:grpSpPr>
            <a:xfrm>
              <a:off x="2623590" y="74472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2140512" y="36871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2280105" y="69688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2026967" y="647024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2097059" y="310278"/>
              <a:ext cx="279182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2317298" y="67034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2425273" y="63958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2367038" y="68868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3" name="テキスト ボックス 242"/>
          <p:cNvSpPr txBox="1"/>
          <p:nvPr/>
        </p:nvSpPr>
        <p:spPr>
          <a:xfrm>
            <a:off x="3541971" y="3777081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User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44" name="カギ線コネクタ 34"/>
          <p:cNvCxnSpPr/>
          <p:nvPr/>
        </p:nvCxnSpPr>
        <p:spPr>
          <a:xfrm flipV="1">
            <a:off x="2379291" y="2528411"/>
            <a:ext cx="1402600" cy="80979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カギ線コネクタ 34"/>
          <p:cNvCxnSpPr/>
          <p:nvPr/>
        </p:nvCxnSpPr>
        <p:spPr>
          <a:xfrm>
            <a:off x="987452" y="2513058"/>
            <a:ext cx="1410890" cy="83297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カギ線コネクタ 34"/>
          <p:cNvCxnSpPr/>
          <p:nvPr/>
        </p:nvCxnSpPr>
        <p:spPr>
          <a:xfrm flipV="1">
            <a:off x="2376241" y="2493272"/>
            <a:ext cx="1419072" cy="81930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カギ線コネクタ 34"/>
          <p:cNvCxnSpPr/>
          <p:nvPr/>
        </p:nvCxnSpPr>
        <p:spPr>
          <a:xfrm>
            <a:off x="984034" y="2505611"/>
            <a:ext cx="1411258" cy="81479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5956697" y="3530482"/>
            <a:ext cx="960111" cy="1015159"/>
            <a:chOff x="4475985" y="253601"/>
            <a:chExt cx="960111" cy="1015159"/>
          </a:xfrm>
        </p:grpSpPr>
        <p:grpSp>
          <p:nvGrpSpPr>
            <p:cNvPr id="248" name="グループ化 247"/>
            <p:cNvGrpSpPr/>
            <p:nvPr/>
          </p:nvGrpSpPr>
          <p:grpSpPr>
            <a:xfrm flipH="1">
              <a:off x="4475985" y="253601"/>
              <a:ext cx="658681" cy="649708"/>
              <a:chOff x="1196860" y="5277639"/>
              <a:chExt cx="847451" cy="835906"/>
            </a:xfrm>
          </p:grpSpPr>
          <p:sp>
            <p:nvSpPr>
              <p:cNvPr id="249" name="平行四辺形 248"/>
              <p:cNvSpPr/>
              <p:nvPr/>
            </p:nvSpPr>
            <p:spPr>
              <a:xfrm rot="16200000">
                <a:off x="1461876" y="5354921"/>
                <a:ext cx="652407" cy="51246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平行四辺形 249"/>
              <p:cNvSpPr/>
              <p:nvPr/>
            </p:nvSpPr>
            <p:spPr>
              <a:xfrm rot="1800000">
                <a:off x="1211693" y="5773152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平行四辺形 250"/>
              <p:cNvSpPr/>
              <p:nvPr/>
            </p:nvSpPr>
            <p:spPr>
              <a:xfrm rot="1800000">
                <a:off x="1196860" y="5758181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平行四辺形 251"/>
              <p:cNvSpPr/>
              <p:nvPr/>
            </p:nvSpPr>
            <p:spPr>
              <a:xfrm rot="16200000">
                <a:off x="1439279" y="5348757"/>
                <a:ext cx="650737" cy="50850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平行四辺形 252"/>
              <p:cNvSpPr/>
              <p:nvPr/>
            </p:nvSpPr>
            <p:spPr>
              <a:xfrm rot="16200000">
                <a:off x="1464087" y="5360488"/>
                <a:ext cx="602960" cy="485190"/>
              </a:xfrm>
              <a:prstGeom prst="parallelogram">
                <a:avLst>
                  <a:gd name="adj" fmla="val 56906"/>
                </a:avLst>
              </a:prstGeom>
              <a:solidFill>
                <a:srgbClr val="4BD0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平行四辺形 253"/>
              <p:cNvSpPr/>
              <p:nvPr/>
            </p:nvSpPr>
            <p:spPr>
              <a:xfrm rot="1800000">
                <a:off x="1417761" y="5923861"/>
                <a:ext cx="213671" cy="10421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平行四辺形 254"/>
              <p:cNvSpPr/>
              <p:nvPr/>
            </p:nvSpPr>
            <p:spPr>
              <a:xfrm rot="1800000">
                <a:off x="1413136" y="5831429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平行四辺形 255"/>
              <p:cNvSpPr/>
              <p:nvPr/>
            </p:nvSpPr>
            <p:spPr>
              <a:xfrm rot="1800000">
                <a:off x="1436178" y="58322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平行四辺形 256"/>
              <p:cNvSpPr/>
              <p:nvPr/>
            </p:nvSpPr>
            <p:spPr>
              <a:xfrm rot="1800000">
                <a:off x="1360681" y="586170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平行四辺形 257"/>
              <p:cNvSpPr/>
              <p:nvPr/>
            </p:nvSpPr>
            <p:spPr>
              <a:xfrm rot="1800000">
                <a:off x="1383723" y="586255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平行四辺形 258"/>
              <p:cNvSpPr/>
              <p:nvPr/>
            </p:nvSpPr>
            <p:spPr>
              <a:xfrm rot="1800000">
                <a:off x="1330695" y="587570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平行四辺形 259"/>
              <p:cNvSpPr/>
              <p:nvPr/>
            </p:nvSpPr>
            <p:spPr>
              <a:xfrm rot="1800000">
                <a:off x="1353737" y="587655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1" name="グループ化 260"/>
            <p:cNvGrpSpPr/>
            <p:nvPr/>
          </p:nvGrpSpPr>
          <p:grpSpPr>
            <a:xfrm flipH="1">
              <a:off x="4696276" y="755407"/>
              <a:ext cx="143197" cy="162731"/>
              <a:chOff x="2358561" y="5628164"/>
              <a:chExt cx="143197" cy="162731"/>
            </a:xfrm>
          </p:grpSpPr>
          <p:sp>
            <p:nvSpPr>
              <p:cNvPr id="262" name="フリーフォーム 261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フリーフォーム 262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フリーフォーム 263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フリーフォーム 264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フリーフォーム 265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円/楕円 266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フリーフォーム 267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9" name="フリーフォーム 268"/>
            <p:cNvSpPr/>
            <p:nvPr/>
          </p:nvSpPr>
          <p:spPr>
            <a:xfrm flipH="1">
              <a:off x="5092848" y="37940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フリーフォーム 269"/>
            <p:cNvSpPr/>
            <p:nvPr/>
          </p:nvSpPr>
          <p:spPr>
            <a:xfrm flipH="1">
              <a:off x="4798114" y="707575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フリーフォーム 270"/>
            <p:cNvSpPr/>
            <p:nvPr/>
          </p:nvSpPr>
          <p:spPr>
            <a:xfrm flipH="1">
              <a:off x="5050005" y="657711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フリーフォーム 271"/>
            <p:cNvSpPr/>
            <p:nvPr/>
          </p:nvSpPr>
          <p:spPr>
            <a:xfrm flipH="1">
              <a:off x="5086822" y="320965"/>
              <a:ext cx="279182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 rot="2458621" flipH="1">
              <a:off x="5016136" y="681032"/>
              <a:ext cx="129629" cy="240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フリーフォーム 273"/>
            <p:cNvSpPr/>
            <p:nvPr/>
          </p:nvSpPr>
          <p:spPr>
            <a:xfrm flipH="1">
              <a:off x="4910406" y="650267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フリーフォーム 274"/>
            <p:cNvSpPr/>
            <p:nvPr/>
          </p:nvSpPr>
          <p:spPr>
            <a:xfrm flipH="1">
              <a:off x="5038718" y="699375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6" name="テキスト ボックス 275"/>
          <p:cNvSpPr txBox="1"/>
          <p:nvPr/>
        </p:nvSpPr>
        <p:spPr>
          <a:xfrm>
            <a:off x="6316894" y="4569394"/>
            <a:ext cx="702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Hacker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5997437" y="1203725"/>
            <a:ext cx="1349273" cy="795878"/>
            <a:chOff x="5997437" y="1203725"/>
            <a:chExt cx="1349273" cy="795878"/>
          </a:xfrm>
        </p:grpSpPr>
        <p:sp>
          <p:nvSpPr>
            <p:cNvPr id="278" name="平行四辺形 277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平行四辺形 278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0" name="テキスト ボックス 279"/>
          <p:cNvSpPr txBox="1"/>
          <p:nvPr/>
        </p:nvSpPr>
        <p:spPr>
          <a:xfrm>
            <a:off x="6320725" y="211871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Desk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81" name="カギ線コネクタ 34"/>
          <p:cNvCxnSpPr/>
          <p:nvPr/>
        </p:nvCxnSpPr>
        <p:spPr>
          <a:xfrm flipV="1">
            <a:off x="6629288" y="2547439"/>
            <a:ext cx="1402600" cy="80979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カギ線コネクタ 34"/>
          <p:cNvCxnSpPr/>
          <p:nvPr/>
        </p:nvCxnSpPr>
        <p:spPr>
          <a:xfrm>
            <a:off x="5956697" y="2956721"/>
            <a:ext cx="691642" cy="4083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カギ線コネクタ 34"/>
          <p:cNvCxnSpPr/>
          <p:nvPr/>
        </p:nvCxnSpPr>
        <p:spPr>
          <a:xfrm flipV="1">
            <a:off x="6626238" y="2512300"/>
            <a:ext cx="1419072" cy="81930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カギ線コネクタ 34"/>
          <p:cNvCxnSpPr/>
          <p:nvPr/>
        </p:nvCxnSpPr>
        <p:spPr>
          <a:xfrm>
            <a:off x="5935877" y="2929850"/>
            <a:ext cx="709412" cy="40957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カギ線コネクタ 34"/>
          <p:cNvCxnSpPr/>
          <p:nvPr/>
        </p:nvCxnSpPr>
        <p:spPr>
          <a:xfrm flipH="1">
            <a:off x="5253490" y="2948894"/>
            <a:ext cx="691642" cy="4083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カギ線コネクタ 34"/>
          <p:cNvCxnSpPr/>
          <p:nvPr/>
        </p:nvCxnSpPr>
        <p:spPr>
          <a:xfrm flipH="1">
            <a:off x="5232670" y="2922023"/>
            <a:ext cx="709412" cy="40957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テキスト ボックス 314"/>
          <p:cNvSpPr txBox="1"/>
          <p:nvPr/>
        </p:nvSpPr>
        <p:spPr>
          <a:xfrm>
            <a:off x="3434826" y="2061561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Server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316" name="グループ化 315"/>
          <p:cNvGrpSpPr/>
          <p:nvPr/>
        </p:nvGrpSpPr>
        <p:grpSpPr>
          <a:xfrm>
            <a:off x="3365889" y="808596"/>
            <a:ext cx="848810" cy="1194497"/>
            <a:chOff x="2670772" y="1961021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4846522" y="374219"/>
            <a:ext cx="676569" cy="892729"/>
            <a:chOff x="4846522" y="374219"/>
            <a:chExt cx="676569" cy="892729"/>
          </a:xfrm>
        </p:grpSpPr>
        <p:sp>
          <p:nvSpPr>
            <p:cNvPr id="174" name="円/楕円 173"/>
            <p:cNvSpPr/>
            <p:nvPr/>
          </p:nvSpPr>
          <p:spPr>
            <a:xfrm>
              <a:off x="4846522" y="1033868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4846522" y="984104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4846522" y="850867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4914941" y="867611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4846522" y="795501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4846522" y="745737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4846522" y="612500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4914941" y="629244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4846522" y="557220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4846522" y="507456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4846522" y="374219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4914941" y="390963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0" name="テキスト ボックス 189"/>
          <p:cNvSpPr txBox="1"/>
          <p:nvPr/>
        </p:nvSpPr>
        <p:spPr>
          <a:xfrm>
            <a:off x="5004048" y="130973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6561503" y="3775524"/>
            <a:ext cx="164306" cy="16669"/>
          </a:xfrm>
          <a:custGeom>
            <a:avLst/>
            <a:gdLst>
              <a:gd name="connsiteX0" fmla="*/ 164306 w 164306"/>
              <a:gd name="connsiteY0" fmla="*/ 0 h 16669"/>
              <a:gd name="connsiteX1" fmla="*/ 145256 w 164306"/>
              <a:gd name="connsiteY1" fmla="*/ 2381 h 16669"/>
              <a:gd name="connsiteX2" fmla="*/ 97631 w 164306"/>
              <a:gd name="connsiteY2" fmla="*/ 9525 h 16669"/>
              <a:gd name="connsiteX3" fmla="*/ 11906 w 164306"/>
              <a:gd name="connsiteY3" fmla="*/ 14288 h 16669"/>
              <a:gd name="connsiteX4" fmla="*/ 0 w 164306"/>
              <a:gd name="connsiteY4" fmla="*/ 16669 h 1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06" h="16669">
                <a:moveTo>
                  <a:pt x="164306" y="0"/>
                </a:moveTo>
                <a:lnTo>
                  <a:pt x="145256" y="2381"/>
                </a:lnTo>
                <a:cubicBezTo>
                  <a:pt x="114285" y="6806"/>
                  <a:pt x="148791" y="3622"/>
                  <a:pt x="97631" y="9525"/>
                </a:cubicBezTo>
                <a:cubicBezTo>
                  <a:pt x="70746" y="12627"/>
                  <a:pt x="37332" y="13228"/>
                  <a:pt x="11906" y="14288"/>
                </a:cubicBezTo>
                <a:lnTo>
                  <a:pt x="0" y="16669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6561503" y="3765788"/>
            <a:ext cx="9755" cy="62124"/>
          </a:xfrm>
          <a:custGeom>
            <a:avLst/>
            <a:gdLst>
              <a:gd name="connsiteX0" fmla="*/ 4762 w 9755"/>
              <a:gd name="connsiteY0" fmla="*/ 211 h 62124"/>
              <a:gd name="connsiteX1" fmla="*/ 0 w 9755"/>
              <a:gd name="connsiteY1" fmla="*/ 28786 h 62124"/>
              <a:gd name="connsiteX2" fmla="*/ 2381 w 9755"/>
              <a:gd name="connsiteY2" fmla="*/ 62124 h 62124"/>
              <a:gd name="connsiteX3" fmla="*/ 9525 w 9755"/>
              <a:gd name="connsiteY3" fmla="*/ 57361 h 62124"/>
              <a:gd name="connsiteX4" fmla="*/ 7143 w 9755"/>
              <a:gd name="connsiteY4" fmla="*/ 45455 h 62124"/>
              <a:gd name="connsiteX5" fmla="*/ 4762 w 9755"/>
              <a:gd name="connsiteY5" fmla="*/ 211 h 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55" h="62124">
                <a:moveTo>
                  <a:pt x="4762" y="211"/>
                </a:moveTo>
                <a:cubicBezTo>
                  <a:pt x="3571" y="-2567"/>
                  <a:pt x="0" y="22878"/>
                  <a:pt x="0" y="28786"/>
                </a:cubicBezTo>
                <a:cubicBezTo>
                  <a:pt x="0" y="39927"/>
                  <a:pt x="1587" y="51011"/>
                  <a:pt x="2381" y="62124"/>
                </a:cubicBezTo>
                <a:cubicBezTo>
                  <a:pt x="4762" y="60536"/>
                  <a:pt x="8739" y="60113"/>
                  <a:pt x="9525" y="57361"/>
                </a:cubicBezTo>
                <a:cubicBezTo>
                  <a:pt x="10637" y="53469"/>
                  <a:pt x="7368" y="49496"/>
                  <a:pt x="7143" y="45455"/>
                </a:cubicBezTo>
                <a:cubicBezTo>
                  <a:pt x="6570" y="35152"/>
                  <a:pt x="5953" y="2989"/>
                  <a:pt x="4762" y="2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平行四辺形 199"/>
          <p:cNvSpPr/>
          <p:nvPr/>
        </p:nvSpPr>
        <p:spPr>
          <a:xfrm rot="16200000">
            <a:off x="1937840" y="1315020"/>
            <a:ext cx="740221" cy="255771"/>
          </a:xfrm>
          <a:prstGeom prst="parallelogram">
            <a:avLst>
              <a:gd name="adj" fmla="val 56906"/>
            </a:avLst>
          </a:prstGeom>
          <a:solidFill>
            <a:schemeClr val="bg1">
              <a:lumMod val="85000"/>
            </a:schemeClr>
          </a:solidFill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平行四辺形 276"/>
          <p:cNvSpPr/>
          <p:nvPr/>
        </p:nvSpPr>
        <p:spPr>
          <a:xfrm rot="16200000">
            <a:off x="1916347" y="1309625"/>
            <a:ext cx="738326" cy="253795"/>
          </a:xfrm>
          <a:prstGeom prst="parallelogram">
            <a:avLst>
              <a:gd name="adj" fmla="val 5690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平行四辺形 286"/>
          <p:cNvSpPr/>
          <p:nvPr/>
        </p:nvSpPr>
        <p:spPr>
          <a:xfrm rot="16200000">
            <a:off x="1950208" y="1295446"/>
            <a:ext cx="684118" cy="242158"/>
          </a:xfrm>
          <a:prstGeom prst="parallelogram">
            <a:avLst>
              <a:gd name="adj" fmla="val 56906"/>
            </a:avLst>
          </a:prstGeom>
          <a:solidFill>
            <a:srgbClr val="4BD0FF"/>
          </a:solidFill>
          <a:ln w="31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2044366" y="203835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Mobile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5" name="テキスト ボックス 344"/>
          <p:cNvSpPr txBox="1"/>
          <p:nvPr/>
        </p:nvSpPr>
        <p:spPr>
          <a:xfrm>
            <a:off x="4870318" y="2939028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Admin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4709412" y="1914628"/>
            <a:ext cx="912158" cy="999061"/>
            <a:chOff x="4709412" y="1914628"/>
            <a:chExt cx="912158" cy="999061"/>
          </a:xfrm>
        </p:grpSpPr>
        <p:grpSp>
          <p:nvGrpSpPr>
            <p:cNvPr id="17" name="グループ化 16"/>
            <p:cNvGrpSpPr/>
            <p:nvPr/>
          </p:nvGrpSpPr>
          <p:grpSpPr>
            <a:xfrm flipH="1">
              <a:off x="4709412" y="1914628"/>
              <a:ext cx="912158" cy="999061"/>
              <a:chOff x="5474016" y="3150878"/>
              <a:chExt cx="912158" cy="999061"/>
            </a:xfrm>
          </p:grpSpPr>
          <p:grpSp>
            <p:nvGrpSpPr>
              <p:cNvPr id="289" name="グループ化 288"/>
              <p:cNvGrpSpPr/>
              <p:nvPr/>
            </p:nvGrpSpPr>
            <p:grpSpPr>
              <a:xfrm>
                <a:off x="5727493" y="3150878"/>
                <a:ext cx="658681" cy="649708"/>
                <a:chOff x="1196860" y="5277639"/>
                <a:chExt cx="847451" cy="835906"/>
              </a:xfrm>
            </p:grpSpPr>
            <p:sp>
              <p:nvSpPr>
                <p:cNvPr id="290" name="平行四辺形 289"/>
                <p:cNvSpPr/>
                <p:nvPr/>
              </p:nvSpPr>
              <p:spPr>
                <a:xfrm rot="16200000">
                  <a:off x="1461876" y="5354921"/>
                  <a:ext cx="652407" cy="512462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1" name="平行四辺形 290"/>
                <p:cNvSpPr/>
                <p:nvPr/>
              </p:nvSpPr>
              <p:spPr>
                <a:xfrm rot="1800000">
                  <a:off x="1211693" y="5773152"/>
                  <a:ext cx="789844" cy="34039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平行四辺形 291"/>
                <p:cNvSpPr/>
                <p:nvPr/>
              </p:nvSpPr>
              <p:spPr>
                <a:xfrm rot="1800000">
                  <a:off x="1196860" y="5758181"/>
                  <a:ext cx="789844" cy="34039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3" name="平行四辺形 292"/>
                <p:cNvSpPr/>
                <p:nvPr/>
              </p:nvSpPr>
              <p:spPr>
                <a:xfrm rot="16200000">
                  <a:off x="1439279" y="5348757"/>
                  <a:ext cx="650737" cy="508502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4" name="平行四辺形 293"/>
                <p:cNvSpPr/>
                <p:nvPr/>
              </p:nvSpPr>
              <p:spPr>
                <a:xfrm rot="16200000">
                  <a:off x="1464087" y="5360488"/>
                  <a:ext cx="602960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5" name="平行四辺形 294"/>
                <p:cNvSpPr/>
                <p:nvPr/>
              </p:nvSpPr>
              <p:spPr>
                <a:xfrm rot="1800000">
                  <a:off x="1417761" y="5923861"/>
                  <a:ext cx="213671" cy="10421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平行四辺形 295"/>
                <p:cNvSpPr/>
                <p:nvPr/>
              </p:nvSpPr>
              <p:spPr>
                <a:xfrm rot="1800000">
                  <a:off x="1413136" y="5831429"/>
                  <a:ext cx="607020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" name="平行四辺形 296"/>
                <p:cNvSpPr/>
                <p:nvPr/>
              </p:nvSpPr>
              <p:spPr>
                <a:xfrm rot="1800000">
                  <a:off x="1436178" y="5832277"/>
                  <a:ext cx="590400" cy="2520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平行四辺形 297"/>
                <p:cNvSpPr/>
                <p:nvPr/>
              </p:nvSpPr>
              <p:spPr>
                <a:xfrm rot="1800000">
                  <a:off x="1360681" y="5861708"/>
                  <a:ext cx="607020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平行四辺形 298"/>
                <p:cNvSpPr/>
                <p:nvPr/>
              </p:nvSpPr>
              <p:spPr>
                <a:xfrm rot="1800000">
                  <a:off x="1383723" y="5862556"/>
                  <a:ext cx="590400" cy="2520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平行四辺形 299"/>
                <p:cNvSpPr/>
                <p:nvPr/>
              </p:nvSpPr>
              <p:spPr>
                <a:xfrm rot="1800000">
                  <a:off x="1330695" y="5875703"/>
                  <a:ext cx="607020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1" name="平行四辺形 300"/>
                <p:cNvSpPr/>
                <p:nvPr/>
              </p:nvSpPr>
              <p:spPr>
                <a:xfrm rot="1800000">
                  <a:off x="1353737" y="5876551"/>
                  <a:ext cx="590400" cy="2520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2" name="グループ化 301"/>
              <p:cNvGrpSpPr/>
              <p:nvPr/>
            </p:nvGrpSpPr>
            <p:grpSpPr>
              <a:xfrm>
                <a:off x="6070639" y="3636586"/>
                <a:ext cx="143197" cy="162731"/>
                <a:chOff x="2358561" y="5628164"/>
                <a:chExt cx="143197" cy="162731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03" name="フリーフォーム 302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4" name="フリーフォーム 303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フリーフォーム 304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フリーフォーム 305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7" name="フリーフォーム 306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" name="円/楕円 307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" name="フリーフォーム 308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10" name="フリーフォーム 309"/>
              <p:cNvSpPr/>
              <p:nvPr/>
            </p:nvSpPr>
            <p:spPr>
              <a:xfrm>
                <a:off x="5587561" y="3260579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1" name="フリーフォーム 310"/>
              <p:cNvSpPr/>
              <p:nvPr/>
            </p:nvSpPr>
            <p:spPr>
              <a:xfrm>
                <a:off x="5727154" y="3588754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2" name="フリーフォーム 311"/>
              <p:cNvSpPr/>
              <p:nvPr/>
            </p:nvSpPr>
            <p:spPr>
              <a:xfrm>
                <a:off x="5474016" y="3538890"/>
                <a:ext cx="38609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円/楕円 312"/>
              <p:cNvSpPr/>
              <p:nvPr/>
            </p:nvSpPr>
            <p:spPr>
              <a:xfrm rot="19141379">
                <a:off x="5764347" y="3562211"/>
                <a:ext cx="129629" cy="2400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4" name="フリーフォーム 313"/>
              <p:cNvSpPr/>
              <p:nvPr/>
            </p:nvSpPr>
            <p:spPr>
              <a:xfrm>
                <a:off x="5872322" y="3531446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フリーフォーム 343"/>
              <p:cNvSpPr/>
              <p:nvPr/>
            </p:nvSpPr>
            <p:spPr>
              <a:xfrm>
                <a:off x="5814087" y="3580554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フリーフォーム 345"/>
              <p:cNvSpPr/>
              <p:nvPr/>
            </p:nvSpPr>
            <p:spPr>
              <a:xfrm>
                <a:off x="5589931" y="3238216"/>
                <a:ext cx="228698" cy="30757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フリーフォーム 346"/>
              <p:cNvSpPr/>
              <p:nvPr/>
            </p:nvSpPr>
            <p:spPr>
              <a:xfrm rot="2534057">
                <a:off x="5714525" y="3448329"/>
                <a:ext cx="59758" cy="38930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フリーフォーム 17"/>
            <p:cNvSpPr/>
            <p:nvPr/>
          </p:nvSpPr>
          <p:spPr>
            <a:xfrm>
              <a:off x="5310062" y="2118570"/>
              <a:ext cx="31095" cy="108150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5" name="テキスト ボックス 394"/>
          <p:cNvSpPr txBox="1"/>
          <p:nvPr/>
        </p:nvSpPr>
        <p:spPr>
          <a:xfrm>
            <a:off x="1334139" y="4956676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Firewall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1098153" y="3800223"/>
            <a:ext cx="1104514" cy="1009121"/>
            <a:chOff x="3293856" y="3402605"/>
            <a:chExt cx="1104514" cy="1009121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3338114" y="3887632"/>
              <a:ext cx="1060256" cy="524094"/>
              <a:chOff x="3328878" y="3933812"/>
              <a:chExt cx="1060256" cy="524094"/>
            </a:xfrm>
          </p:grpSpPr>
          <p:sp>
            <p:nvSpPr>
              <p:cNvPr id="454" name="平行四辺形 453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平行四辺形 454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正方形/長方形 455"/>
              <p:cNvSpPr/>
              <p:nvPr/>
            </p:nvSpPr>
            <p:spPr>
              <a:xfrm>
                <a:off x="3365902" y="3933812"/>
                <a:ext cx="63702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7" name="平行四辺形 456"/>
              <p:cNvSpPr/>
              <p:nvPr/>
            </p:nvSpPr>
            <p:spPr>
              <a:xfrm rot="1734465">
                <a:off x="3328878" y="3981986"/>
                <a:ext cx="1029189" cy="20655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9" name="グループ化 428"/>
            <p:cNvGrpSpPr/>
            <p:nvPr/>
          </p:nvGrpSpPr>
          <p:grpSpPr>
            <a:xfrm>
              <a:off x="3367423" y="3547750"/>
              <a:ext cx="504503" cy="362054"/>
              <a:chOff x="3333629" y="3300761"/>
              <a:chExt cx="881069" cy="632294"/>
            </a:xfrm>
          </p:grpSpPr>
          <p:sp>
            <p:nvSpPr>
              <p:cNvPr id="451" name="平行四辺形 450"/>
              <p:cNvSpPr/>
              <p:nvPr/>
            </p:nvSpPr>
            <p:spPr>
              <a:xfrm rot="16200000">
                <a:off x="3335858" y="3433966"/>
                <a:ext cx="480731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平行四辺形 45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平行四辺形 452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0" name="グループ化 429"/>
            <p:cNvGrpSpPr/>
            <p:nvPr/>
          </p:nvGrpSpPr>
          <p:grpSpPr>
            <a:xfrm>
              <a:off x="3665957" y="3681413"/>
              <a:ext cx="486032" cy="395659"/>
              <a:chOff x="3365888" y="3300761"/>
              <a:chExt cx="848810" cy="641901"/>
            </a:xfrm>
          </p:grpSpPr>
          <p:sp>
            <p:nvSpPr>
              <p:cNvPr id="448" name="平行四辺形 447"/>
              <p:cNvSpPr/>
              <p:nvPr/>
            </p:nvSpPr>
            <p:spPr>
              <a:xfrm rot="16200000">
                <a:off x="3368118" y="3459702"/>
                <a:ext cx="480730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平行四辺形 448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平行四辺形 449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1" name="平行四辺形 430"/>
            <p:cNvSpPr/>
            <p:nvPr/>
          </p:nvSpPr>
          <p:spPr>
            <a:xfrm rot="5400000" flipH="1">
              <a:off x="4117951" y="3945637"/>
              <a:ext cx="275269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平行四辺形 431"/>
            <p:cNvSpPr/>
            <p:nvPr/>
          </p:nvSpPr>
          <p:spPr>
            <a:xfrm rot="16200000">
              <a:off x="3934403" y="3958090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3" name="グループ化 432"/>
            <p:cNvGrpSpPr/>
            <p:nvPr/>
          </p:nvGrpSpPr>
          <p:grpSpPr>
            <a:xfrm>
              <a:off x="3873270" y="3773556"/>
              <a:ext cx="486031" cy="275269"/>
              <a:chOff x="3365889" y="3452324"/>
              <a:chExt cx="848809" cy="480732"/>
            </a:xfrm>
          </p:grpSpPr>
          <p:sp>
            <p:nvSpPr>
              <p:cNvPr id="446" name="平行四辺形 44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平行四辺形 44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4" name="グループ化 433"/>
            <p:cNvGrpSpPr/>
            <p:nvPr/>
          </p:nvGrpSpPr>
          <p:grpSpPr>
            <a:xfrm>
              <a:off x="3873739" y="4028632"/>
              <a:ext cx="486031" cy="275269"/>
              <a:chOff x="3365889" y="3452324"/>
              <a:chExt cx="848809" cy="480732"/>
            </a:xfrm>
          </p:grpSpPr>
          <p:sp>
            <p:nvSpPr>
              <p:cNvPr id="444" name="平行四辺形 4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平行四辺形 44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5" name="平行四辺形 434"/>
            <p:cNvSpPr/>
            <p:nvPr/>
          </p:nvSpPr>
          <p:spPr>
            <a:xfrm rot="16200000">
              <a:off x="3584898" y="386558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平行四辺形 435"/>
            <p:cNvSpPr/>
            <p:nvPr/>
          </p:nvSpPr>
          <p:spPr>
            <a:xfrm rot="16200000">
              <a:off x="3295601" y="3703822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平行四辺形 436"/>
            <p:cNvSpPr/>
            <p:nvPr/>
          </p:nvSpPr>
          <p:spPr>
            <a:xfrm rot="16200000">
              <a:off x="3584429" y="361974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平行四辺形 437"/>
            <p:cNvSpPr/>
            <p:nvPr/>
          </p:nvSpPr>
          <p:spPr>
            <a:xfrm rot="16200000">
              <a:off x="3295132" y="3467218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正方形/長方形 438"/>
            <p:cNvSpPr/>
            <p:nvPr/>
          </p:nvSpPr>
          <p:spPr>
            <a:xfrm>
              <a:off x="3326772" y="3502844"/>
              <a:ext cx="51880" cy="384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平行四辺形 439"/>
            <p:cNvSpPr/>
            <p:nvPr/>
          </p:nvSpPr>
          <p:spPr>
            <a:xfrm rot="1734465">
              <a:off x="3347201" y="3526445"/>
              <a:ext cx="1020426" cy="20295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平行四辺形 440"/>
            <p:cNvSpPr/>
            <p:nvPr/>
          </p:nvSpPr>
          <p:spPr>
            <a:xfrm rot="5400000" flipH="1">
              <a:off x="4136595" y="369923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3360602" y="3402605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平行四辺形 442"/>
            <p:cNvSpPr/>
            <p:nvPr/>
          </p:nvSpPr>
          <p:spPr>
            <a:xfrm rot="1734465">
              <a:off x="3332929" y="341897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878071" y="3893677"/>
            <a:ext cx="547291" cy="991165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6" name="テキスト ボックス 465"/>
          <p:cNvSpPr txBox="1"/>
          <p:nvPr/>
        </p:nvSpPr>
        <p:spPr>
          <a:xfrm>
            <a:off x="2923512" y="495667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File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67" name="グループ化 466"/>
          <p:cNvGrpSpPr/>
          <p:nvPr/>
        </p:nvGrpSpPr>
        <p:grpSpPr>
          <a:xfrm>
            <a:off x="4130660" y="4251885"/>
            <a:ext cx="848809" cy="668082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3" name="テキスト ボックス 482"/>
          <p:cNvSpPr txBox="1"/>
          <p:nvPr/>
        </p:nvSpPr>
        <p:spPr>
          <a:xfrm>
            <a:off x="4340429" y="4956676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Hub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6804248" y="6403782"/>
            <a:ext cx="223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Presented by tamura__246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4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182994</TotalTime>
  <Words>17</Words>
  <Application>Microsoft Office PowerPoint</Application>
  <PresentationFormat>画面に合わせる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ktamura</dc:creator>
  <cp:lastModifiedBy>ktamura</cp:lastModifiedBy>
  <cp:revision>8447</cp:revision>
  <dcterms:created xsi:type="dcterms:W3CDTF">2012-12-12T09:07:21Z</dcterms:created>
  <dcterms:modified xsi:type="dcterms:W3CDTF">2017-10-31T07:24:32Z</dcterms:modified>
</cp:coreProperties>
</file>