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6D870"/>
    <a:srgbClr val="FF0000"/>
    <a:srgbClr val="CC0000"/>
    <a:srgbClr val="7A6248"/>
    <a:srgbClr val="FCD8BA"/>
    <a:srgbClr val="4BD0FF"/>
    <a:srgbClr val="BAE18F"/>
    <a:srgbClr val="CDE9AF"/>
    <a:srgbClr val="F9A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4" autoAdjust="0"/>
    <p:restoredTop sz="96349" autoAdjust="0"/>
  </p:normalViewPr>
  <p:slideViewPr>
    <p:cSldViewPr>
      <p:cViewPr>
        <p:scale>
          <a:sx n="100" d="100"/>
          <a:sy n="100" d="100"/>
        </p:scale>
        <p:origin x="888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09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2017/10/31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270395" y="131753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592530" y="1104578"/>
            <a:ext cx="847451" cy="835906"/>
            <a:chOff x="573480" y="306844"/>
            <a:chExt cx="847451" cy="835906"/>
          </a:xfrm>
        </p:grpSpPr>
        <p:sp>
          <p:nvSpPr>
            <p:cNvPr id="202" name="平行四辺形 201"/>
            <p:cNvSpPr/>
            <p:nvPr/>
          </p:nvSpPr>
          <p:spPr>
            <a:xfrm rot="16200000">
              <a:off x="838496" y="384126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平行四辺形 202"/>
            <p:cNvSpPr/>
            <p:nvPr/>
          </p:nvSpPr>
          <p:spPr>
            <a:xfrm rot="1800000">
              <a:off x="588313" y="802357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平行四辺形 203"/>
            <p:cNvSpPr/>
            <p:nvPr/>
          </p:nvSpPr>
          <p:spPr>
            <a:xfrm rot="1800000">
              <a:off x="573480" y="787386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平行四辺形 204"/>
            <p:cNvSpPr/>
            <p:nvPr/>
          </p:nvSpPr>
          <p:spPr>
            <a:xfrm rot="16200000">
              <a:off x="815899" y="377962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平行四辺形 205"/>
            <p:cNvSpPr/>
            <p:nvPr/>
          </p:nvSpPr>
          <p:spPr>
            <a:xfrm rot="16200000">
              <a:off x="840707" y="389693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平行四辺形 206"/>
            <p:cNvSpPr/>
            <p:nvPr/>
          </p:nvSpPr>
          <p:spPr>
            <a:xfrm rot="1800000">
              <a:off x="794381" y="953066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平行四辺形 207"/>
            <p:cNvSpPr/>
            <p:nvPr/>
          </p:nvSpPr>
          <p:spPr>
            <a:xfrm rot="1800000">
              <a:off x="789756" y="86063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平行四辺形 208"/>
            <p:cNvSpPr/>
            <p:nvPr/>
          </p:nvSpPr>
          <p:spPr>
            <a:xfrm rot="1800000">
              <a:off x="812798" y="86148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平行四辺形 209"/>
            <p:cNvSpPr/>
            <p:nvPr/>
          </p:nvSpPr>
          <p:spPr>
            <a:xfrm rot="1800000">
              <a:off x="737301" y="89091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平行四辺形 210"/>
            <p:cNvSpPr/>
            <p:nvPr/>
          </p:nvSpPr>
          <p:spPr>
            <a:xfrm rot="1800000">
              <a:off x="760343" y="89176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平行四辺形 211"/>
            <p:cNvSpPr/>
            <p:nvPr/>
          </p:nvSpPr>
          <p:spPr>
            <a:xfrm rot="1800000">
              <a:off x="707315" y="9049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平行四辺形 212"/>
            <p:cNvSpPr/>
            <p:nvPr/>
          </p:nvSpPr>
          <p:spPr>
            <a:xfrm rot="1800000">
              <a:off x="730357" y="9057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4" name="テキスト ボックス 213"/>
          <p:cNvSpPr txBox="1"/>
          <p:nvPr/>
        </p:nvSpPr>
        <p:spPr>
          <a:xfrm>
            <a:off x="659664" y="2051406"/>
            <a:ext cx="6335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Laptop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446531" y="2762672"/>
            <a:ext cx="912158" cy="999061"/>
            <a:chOff x="2026967" y="259012"/>
            <a:chExt cx="912158" cy="999061"/>
          </a:xfrm>
        </p:grpSpPr>
        <p:grpSp>
          <p:nvGrpSpPr>
            <p:cNvPr id="215" name="グループ化 214"/>
            <p:cNvGrpSpPr/>
            <p:nvPr/>
          </p:nvGrpSpPr>
          <p:grpSpPr>
            <a:xfrm>
              <a:off x="2280444" y="259012"/>
              <a:ext cx="658681" cy="649708"/>
              <a:chOff x="1196860" y="5277639"/>
              <a:chExt cx="847451" cy="835906"/>
            </a:xfrm>
          </p:grpSpPr>
          <p:sp>
            <p:nvSpPr>
              <p:cNvPr id="216" name="平行四辺形 215"/>
              <p:cNvSpPr/>
              <p:nvPr/>
            </p:nvSpPr>
            <p:spPr>
              <a:xfrm rot="16200000">
                <a:off x="1461876" y="5354921"/>
                <a:ext cx="652407" cy="51246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平行四辺形 216"/>
              <p:cNvSpPr/>
              <p:nvPr/>
            </p:nvSpPr>
            <p:spPr>
              <a:xfrm rot="1800000">
                <a:off x="1211693" y="5773152"/>
                <a:ext cx="789844" cy="3403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平行四辺形 217"/>
              <p:cNvSpPr/>
              <p:nvPr/>
            </p:nvSpPr>
            <p:spPr>
              <a:xfrm rot="1800000">
                <a:off x="1196860" y="5758181"/>
                <a:ext cx="789844" cy="3403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平行四辺形 218"/>
              <p:cNvSpPr/>
              <p:nvPr/>
            </p:nvSpPr>
            <p:spPr>
              <a:xfrm rot="16200000">
                <a:off x="1439279" y="5348757"/>
                <a:ext cx="650737" cy="50850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平行四辺形 219"/>
              <p:cNvSpPr/>
              <p:nvPr/>
            </p:nvSpPr>
            <p:spPr>
              <a:xfrm rot="16200000">
                <a:off x="1464087" y="5360488"/>
                <a:ext cx="602960" cy="485190"/>
              </a:xfrm>
              <a:prstGeom prst="parallelogram">
                <a:avLst>
                  <a:gd name="adj" fmla="val 56906"/>
                </a:avLst>
              </a:prstGeom>
              <a:solidFill>
                <a:srgbClr val="4BD0FF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平行四辺形 220"/>
              <p:cNvSpPr/>
              <p:nvPr/>
            </p:nvSpPr>
            <p:spPr>
              <a:xfrm rot="1800000">
                <a:off x="1417761" y="5923861"/>
                <a:ext cx="213671" cy="10421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平行四辺形 221"/>
              <p:cNvSpPr/>
              <p:nvPr/>
            </p:nvSpPr>
            <p:spPr>
              <a:xfrm rot="1800000">
                <a:off x="1413136" y="5831429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3" name="平行四辺形 222"/>
              <p:cNvSpPr/>
              <p:nvPr/>
            </p:nvSpPr>
            <p:spPr>
              <a:xfrm rot="1800000">
                <a:off x="1436178" y="5832277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平行四辺形 223"/>
              <p:cNvSpPr/>
              <p:nvPr/>
            </p:nvSpPr>
            <p:spPr>
              <a:xfrm rot="1800000">
                <a:off x="1360681" y="586170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平行四辺形 224"/>
              <p:cNvSpPr/>
              <p:nvPr/>
            </p:nvSpPr>
            <p:spPr>
              <a:xfrm rot="1800000">
                <a:off x="1383723" y="586255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平行四辺形 225"/>
              <p:cNvSpPr/>
              <p:nvPr/>
            </p:nvSpPr>
            <p:spPr>
              <a:xfrm rot="1800000">
                <a:off x="1330695" y="587570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平行四辺形 226"/>
              <p:cNvSpPr/>
              <p:nvPr/>
            </p:nvSpPr>
            <p:spPr>
              <a:xfrm rot="1800000">
                <a:off x="1353737" y="587655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8" name="グループ化 227"/>
            <p:cNvGrpSpPr/>
            <p:nvPr/>
          </p:nvGrpSpPr>
          <p:grpSpPr>
            <a:xfrm>
              <a:off x="2623590" y="74472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2140512" y="368713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2280105" y="69688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2026967" y="647024"/>
              <a:ext cx="38609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2097059" y="310278"/>
              <a:ext cx="279182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2317298" y="67034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2425273" y="63958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2367038" y="68868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3" name="テキスト ボックス 242"/>
          <p:cNvSpPr txBox="1"/>
          <p:nvPr/>
        </p:nvSpPr>
        <p:spPr>
          <a:xfrm>
            <a:off x="3541971" y="3777081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User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44" name="カギ線コネクタ 34"/>
          <p:cNvCxnSpPr/>
          <p:nvPr/>
        </p:nvCxnSpPr>
        <p:spPr>
          <a:xfrm flipV="1">
            <a:off x="2379291" y="2528411"/>
            <a:ext cx="1402600" cy="80979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カギ線コネクタ 34"/>
          <p:cNvCxnSpPr/>
          <p:nvPr/>
        </p:nvCxnSpPr>
        <p:spPr>
          <a:xfrm>
            <a:off x="987452" y="2513058"/>
            <a:ext cx="1410890" cy="83297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カギ線コネクタ 34"/>
          <p:cNvCxnSpPr/>
          <p:nvPr/>
        </p:nvCxnSpPr>
        <p:spPr>
          <a:xfrm flipV="1">
            <a:off x="2376241" y="2493272"/>
            <a:ext cx="1419072" cy="819302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カギ線コネクタ 34"/>
          <p:cNvCxnSpPr/>
          <p:nvPr/>
        </p:nvCxnSpPr>
        <p:spPr>
          <a:xfrm>
            <a:off x="984034" y="2505611"/>
            <a:ext cx="1411258" cy="81479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/>
          <p:cNvGrpSpPr/>
          <p:nvPr/>
        </p:nvGrpSpPr>
        <p:grpSpPr>
          <a:xfrm>
            <a:off x="5956697" y="3530482"/>
            <a:ext cx="960111" cy="1015159"/>
            <a:chOff x="4475985" y="253601"/>
            <a:chExt cx="960111" cy="1015159"/>
          </a:xfrm>
        </p:grpSpPr>
        <p:grpSp>
          <p:nvGrpSpPr>
            <p:cNvPr id="248" name="グループ化 247"/>
            <p:cNvGrpSpPr/>
            <p:nvPr/>
          </p:nvGrpSpPr>
          <p:grpSpPr>
            <a:xfrm flipH="1">
              <a:off x="4475985" y="253601"/>
              <a:ext cx="658681" cy="649708"/>
              <a:chOff x="1196860" y="5277639"/>
              <a:chExt cx="847451" cy="835906"/>
            </a:xfrm>
          </p:grpSpPr>
          <p:sp>
            <p:nvSpPr>
              <p:cNvPr id="249" name="平行四辺形 248"/>
              <p:cNvSpPr/>
              <p:nvPr/>
            </p:nvSpPr>
            <p:spPr>
              <a:xfrm rot="16200000">
                <a:off x="1461876" y="5354921"/>
                <a:ext cx="652407" cy="51246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平行四辺形 249"/>
              <p:cNvSpPr/>
              <p:nvPr/>
            </p:nvSpPr>
            <p:spPr>
              <a:xfrm rot="1800000">
                <a:off x="1211693" y="5773152"/>
                <a:ext cx="789844" cy="3403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1" name="平行四辺形 250"/>
              <p:cNvSpPr/>
              <p:nvPr/>
            </p:nvSpPr>
            <p:spPr>
              <a:xfrm rot="1800000">
                <a:off x="1196860" y="5758181"/>
                <a:ext cx="789844" cy="3403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2" name="平行四辺形 251"/>
              <p:cNvSpPr/>
              <p:nvPr/>
            </p:nvSpPr>
            <p:spPr>
              <a:xfrm rot="16200000">
                <a:off x="1439279" y="5348757"/>
                <a:ext cx="650737" cy="50850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3" name="平行四辺形 252"/>
              <p:cNvSpPr/>
              <p:nvPr/>
            </p:nvSpPr>
            <p:spPr>
              <a:xfrm rot="16200000">
                <a:off x="1464087" y="5360488"/>
                <a:ext cx="602960" cy="485190"/>
              </a:xfrm>
              <a:prstGeom prst="parallelogram">
                <a:avLst>
                  <a:gd name="adj" fmla="val 56906"/>
                </a:avLst>
              </a:prstGeom>
              <a:solidFill>
                <a:srgbClr val="4BD0FF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平行四辺形 253"/>
              <p:cNvSpPr/>
              <p:nvPr/>
            </p:nvSpPr>
            <p:spPr>
              <a:xfrm rot="1800000">
                <a:off x="1417761" y="5923861"/>
                <a:ext cx="213671" cy="10421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平行四辺形 254"/>
              <p:cNvSpPr/>
              <p:nvPr/>
            </p:nvSpPr>
            <p:spPr>
              <a:xfrm rot="1800000">
                <a:off x="1413136" y="5831429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平行四辺形 255"/>
              <p:cNvSpPr/>
              <p:nvPr/>
            </p:nvSpPr>
            <p:spPr>
              <a:xfrm rot="1800000">
                <a:off x="1436178" y="5832277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7" name="平行四辺形 256"/>
              <p:cNvSpPr/>
              <p:nvPr/>
            </p:nvSpPr>
            <p:spPr>
              <a:xfrm rot="1800000">
                <a:off x="1360681" y="586170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8" name="平行四辺形 257"/>
              <p:cNvSpPr/>
              <p:nvPr/>
            </p:nvSpPr>
            <p:spPr>
              <a:xfrm rot="1800000">
                <a:off x="1383723" y="586255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9" name="平行四辺形 258"/>
              <p:cNvSpPr/>
              <p:nvPr/>
            </p:nvSpPr>
            <p:spPr>
              <a:xfrm rot="1800000">
                <a:off x="1330695" y="587570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0" name="平行四辺形 259"/>
              <p:cNvSpPr/>
              <p:nvPr/>
            </p:nvSpPr>
            <p:spPr>
              <a:xfrm rot="1800000">
                <a:off x="1353737" y="587655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1" name="グループ化 260"/>
            <p:cNvGrpSpPr/>
            <p:nvPr/>
          </p:nvGrpSpPr>
          <p:grpSpPr>
            <a:xfrm flipH="1">
              <a:off x="4696276" y="755407"/>
              <a:ext cx="143197" cy="162731"/>
              <a:chOff x="2358561" y="5628164"/>
              <a:chExt cx="143197" cy="162731"/>
            </a:xfrm>
          </p:grpSpPr>
          <p:sp>
            <p:nvSpPr>
              <p:cNvPr id="262" name="フリーフォーム 261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3" name="フリーフォーム 262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フリーフォーム 263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5" name="フリーフォーム 264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フリーフォーム 265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円/楕円 266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8" name="フリーフォーム 267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9" name="フリーフォーム 268"/>
            <p:cNvSpPr/>
            <p:nvPr/>
          </p:nvSpPr>
          <p:spPr>
            <a:xfrm flipH="1">
              <a:off x="5092848" y="37940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フリーフォーム 269"/>
            <p:cNvSpPr/>
            <p:nvPr/>
          </p:nvSpPr>
          <p:spPr>
            <a:xfrm flipH="1">
              <a:off x="4798114" y="707575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フリーフォーム 270"/>
            <p:cNvSpPr/>
            <p:nvPr/>
          </p:nvSpPr>
          <p:spPr>
            <a:xfrm flipH="1">
              <a:off x="5050005" y="657711"/>
              <a:ext cx="38609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フリーフォーム 271"/>
            <p:cNvSpPr/>
            <p:nvPr/>
          </p:nvSpPr>
          <p:spPr>
            <a:xfrm flipH="1">
              <a:off x="5086822" y="320965"/>
              <a:ext cx="279182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/>
            <p:cNvSpPr/>
            <p:nvPr/>
          </p:nvSpPr>
          <p:spPr>
            <a:xfrm rot="2458621" flipH="1">
              <a:off x="5016136" y="681032"/>
              <a:ext cx="129629" cy="2400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フリーフォーム 273"/>
            <p:cNvSpPr/>
            <p:nvPr/>
          </p:nvSpPr>
          <p:spPr>
            <a:xfrm flipH="1">
              <a:off x="4910406" y="650267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フリーフォーム 274"/>
            <p:cNvSpPr/>
            <p:nvPr/>
          </p:nvSpPr>
          <p:spPr>
            <a:xfrm flipH="1">
              <a:off x="5038718" y="699375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6" name="テキスト ボックス 275"/>
          <p:cNvSpPr txBox="1"/>
          <p:nvPr/>
        </p:nvSpPr>
        <p:spPr>
          <a:xfrm>
            <a:off x="6316894" y="4569394"/>
            <a:ext cx="702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Hacker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6676135" y="886640"/>
            <a:ext cx="1349273" cy="795878"/>
            <a:chOff x="5997437" y="1203725"/>
            <a:chExt cx="1349273" cy="795878"/>
          </a:xfrm>
        </p:grpSpPr>
        <p:sp>
          <p:nvSpPr>
            <p:cNvPr id="278" name="平行四辺形 277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平行四辺形 278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0" name="テキスト ボックス 279"/>
          <p:cNvSpPr txBox="1"/>
          <p:nvPr/>
        </p:nvSpPr>
        <p:spPr>
          <a:xfrm>
            <a:off x="6999423" y="180163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Desk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81" name="カギ線コネクタ 34"/>
          <p:cNvCxnSpPr/>
          <p:nvPr/>
        </p:nvCxnSpPr>
        <p:spPr>
          <a:xfrm flipV="1">
            <a:off x="6629288" y="2547439"/>
            <a:ext cx="1402600" cy="80979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カギ線コネクタ 34"/>
          <p:cNvCxnSpPr/>
          <p:nvPr/>
        </p:nvCxnSpPr>
        <p:spPr>
          <a:xfrm>
            <a:off x="5956697" y="2956721"/>
            <a:ext cx="691642" cy="4083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カギ線コネクタ 34"/>
          <p:cNvCxnSpPr/>
          <p:nvPr/>
        </p:nvCxnSpPr>
        <p:spPr>
          <a:xfrm flipV="1">
            <a:off x="6626238" y="2512300"/>
            <a:ext cx="1419072" cy="819302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カギ線コネクタ 34"/>
          <p:cNvCxnSpPr/>
          <p:nvPr/>
        </p:nvCxnSpPr>
        <p:spPr>
          <a:xfrm>
            <a:off x="5935877" y="2929850"/>
            <a:ext cx="709412" cy="40957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カギ線コネクタ 34"/>
          <p:cNvCxnSpPr/>
          <p:nvPr/>
        </p:nvCxnSpPr>
        <p:spPr>
          <a:xfrm flipH="1">
            <a:off x="5253490" y="2948894"/>
            <a:ext cx="691642" cy="4083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カギ線コネクタ 34"/>
          <p:cNvCxnSpPr/>
          <p:nvPr/>
        </p:nvCxnSpPr>
        <p:spPr>
          <a:xfrm flipH="1">
            <a:off x="5232670" y="2922023"/>
            <a:ext cx="709412" cy="40957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テキスト ボックス 314"/>
          <p:cNvSpPr txBox="1"/>
          <p:nvPr/>
        </p:nvSpPr>
        <p:spPr>
          <a:xfrm>
            <a:off x="3434826" y="2061561"/>
            <a:ext cx="674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Server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316" name="グループ化 315"/>
          <p:cNvGrpSpPr/>
          <p:nvPr/>
        </p:nvGrpSpPr>
        <p:grpSpPr>
          <a:xfrm>
            <a:off x="3365889" y="808596"/>
            <a:ext cx="848810" cy="1194497"/>
            <a:chOff x="2670772" y="1961021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16200000">
              <a:off x="2392014" y="2391342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5400000" flipH="1">
              <a:off x="2849547" y="2485483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800000">
              <a:off x="2716976" y="1961021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>
              <a:off x="2690268" y="215374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>
              <a:off x="2690268" y="21856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>
              <a:off x="2690268" y="221747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>
              <a:off x="2690268" y="2281209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>
              <a:off x="2690268" y="231307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>
              <a:off x="2690268" y="234494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>
              <a:off x="2690268" y="237680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>
              <a:off x="2690268" y="2249342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>
              <a:off x="2936636" y="229607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>
              <a:off x="2936636" y="23279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>
              <a:off x="2936636" y="235981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>
              <a:off x="2936636" y="242354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>
              <a:off x="2936636" y="245541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>
              <a:off x="2936636" y="248728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>
              <a:off x="2936636" y="251914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>
              <a:off x="2936636" y="239167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5400000" flipH="1">
              <a:off x="2484641" y="2563863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800000">
              <a:off x="2867331" y="2195898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5400000" flipH="1">
              <a:off x="2818281" y="3000469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16200000">
              <a:off x="2918969" y="2585263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>
              <a:off x="2958018" y="2624315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>
              <a:off x="3019030" y="2657887"/>
              <a:ext cx="45719" cy="45719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>
              <a:off x="2934325" y="295671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>
              <a:off x="2934325" y="298858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3"/>
          <p:cNvGrpSpPr/>
          <p:nvPr/>
        </p:nvGrpSpPr>
        <p:grpSpPr>
          <a:xfrm>
            <a:off x="3443606" y="5270518"/>
            <a:ext cx="676569" cy="892729"/>
            <a:chOff x="4846522" y="374219"/>
            <a:chExt cx="676569" cy="892729"/>
          </a:xfrm>
        </p:grpSpPr>
        <p:sp>
          <p:nvSpPr>
            <p:cNvPr id="174" name="円/楕円 173"/>
            <p:cNvSpPr/>
            <p:nvPr/>
          </p:nvSpPr>
          <p:spPr>
            <a:xfrm>
              <a:off x="4846522" y="1033868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4846522" y="984104"/>
              <a:ext cx="676569" cy="154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円/楕円 175"/>
            <p:cNvSpPr/>
            <p:nvPr/>
          </p:nvSpPr>
          <p:spPr>
            <a:xfrm>
              <a:off x="4846522" y="850867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円/楕円 176"/>
            <p:cNvSpPr/>
            <p:nvPr/>
          </p:nvSpPr>
          <p:spPr>
            <a:xfrm>
              <a:off x="4914941" y="867611"/>
              <a:ext cx="539731" cy="185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8" name="円/楕円 177"/>
            <p:cNvSpPr/>
            <p:nvPr/>
          </p:nvSpPr>
          <p:spPr>
            <a:xfrm>
              <a:off x="4846522" y="795501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4846522" y="745737"/>
              <a:ext cx="676569" cy="154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円/楕円 179"/>
            <p:cNvSpPr/>
            <p:nvPr/>
          </p:nvSpPr>
          <p:spPr>
            <a:xfrm>
              <a:off x="4846522" y="612500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4914941" y="629244"/>
              <a:ext cx="539731" cy="185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円/楕円 181"/>
            <p:cNvSpPr/>
            <p:nvPr/>
          </p:nvSpPr>
          <p:spPr>
            <a:xfrm>
              <a:off x="4846522" y="557220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4846522" y="507456"/>
              <a:ext cx="676569" cy="154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円/楕円 187"/>
            <p:cNvSpPr/>
            <p:nvPr/>
          </p:nvSpPr>
          <p:spPr>
            <a:xfrm>
              <a:off x="4846522" y="374219"/>
              <a:ext cx="676569" cy="233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円/楕円 188"/>
            <p:cNvSpPr/>
            <p:nvPr/>
          </p:nvSpPr>
          <p:spPr>
            <a:xfrm>
              <a:off x="4914941" y="390963"/>
              <a:ext cx="539731" cy="1859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0" name="テキスト ボックス 189"/>
          <p:cNvSpPr txBox="1"/>
          <p:nvPr/>
        </p:nvSpPr>
        <p:spPr>
          <a:xfrm>
            <a:off x="3601132" y="6206036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DB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6561503" y="3775524"/>
            <a:ext cx="164306" cy="16669"/>
          </a:xfrm>
          <a:custGeom>
            <a:avLst/>
            <a:gdLst>
              <a:gd name="connsiteX0" fmla="*/ 164306 w 164306"/>
              <a:gd name="connsiteY0" fmla="*/ 0 h 16669"/>
              <a:gd name="connsiteX1" fmla="*/ 145256 w 164306"/>
              <a:gd name="connsiteY1" fmla="*/ 2381 h 16669"/>
              <a:gd name="connsiteX2" fmla="*/ 97631 w 164306"/>
              <a:gd name="connsiteY2" fmla="*/ 9525 h 16669"/>
              <a:gd name="connsiteX3" fmla="*/ 11906 w 164306"/>
              <a:gd name="connsiteY3" fmla="*/ 14288 h 16669"/>
              <a:gd name="connsiteX4" fmla="*/ 0 w 164306"/>
              <a:gd name="connsiteY4" fmla="*/ 16669 h 1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06" h="16669">
                <a:moveTo>
                  <a:pt x="164306" y="0"/>
                </a:moveTo>
                <a:lnTo>
                  <a:pt x="145256" y="2381"/>
                </a:lnTo>
                <a:cubicBezTo>
                  <a:pt x="114285" y="6806"/>
                  <a:pt x="148791" y="3622"/>
                  <a:pt x="97631" y="9525"/>
                </a:cubicBezTo>
                <a:cubicBezTo>
                  <a:pt x="70746" y="12627"/>
                  <a:pt x="37332" y="13228"/>
                  <a:pt x="11906" y="14288"/>
                </a:cubicBezTo>
                <a:lnTo>
                  <a:pt x="0" y="16669"/>
                </a:ln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 12"/>
          <p:cNvSpPr/>
          <p:nvPr/>
        </p:nvSpPr>
        <p:spPr>
          <a:xfrm>
            <a:off x="6561503" y="3765788"/>
            <a:ext cx="9755" cy="62124"/>
          </a:xfrm>
          <a:custGeom>
            <a:avLst/>
            <a:gdLst>
              <a:gd name="connsiteX0" fmla="*/ 4762 w 9755"/>
              <a:gd name="connsiteY0" fmla="*/ 211 h 62124"/>
              <a:gd name="connsiteX1" fmla="*/ 0 w 9755"/>
              <a:gd name="connsiteY1" fmla="*/ 28786 h 62124"/>
              <a:gd name="connsiteX2" fmla="*/ 2381 w 9755"/>
              <a:gd name="connsiteY2" fmla="*/ 62124 h 62124"/>
              <a:gd name="connsiteX3" fmla="*/ 9525 w 9755"/>
              <a:gd name="connsiteY3" fmla="*/ 57361 h 62124"/>
              <a:gd name="connsiteX4" fmla="*/ 7143 w 9755"/>
              <a:gd name="connsiteY4" fmla="*/ 45455 h 62124"/>
              <a:gd name="connsiteX5" fmla="*/ 4762 w 9755"/>
              <a:gd name="connsiteY5" fmla="*/ 211 h 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55" h="62124">
                <a:moveTo>
                  <a:pt x="4762" y="211"/>
                </a:moveTo>
                <a:cubicBezTo>
                  <a:pt x="3571" y="-2567"/>
                  <a:pt x="0" y="22878"/>
                  <a:pt x="0" y="28786"/>
                </a:cubicBezTo>
                <a:cubicBezTo>
                  <a:pt x="0" y="39927"/>
                  <a:pt x="1587" y="51011"/>
                  <a:pt x="2381" y="62124"/>
                </a:cubicBezTo>
                <a:cubicBezTo>
                  <a:pt x="4762" y="60536"/>
                  <a:pt x="8739" y="60113"/>
                  <a:pt x="9525" y="57361"/>
                </a:cubicBezTo>
                <a:cubicBezTo>
                  <a:pt x="10637" y="53469"/>
                  <a:pt x="7368" y="49496"/>
                  <a:pt x="7143" y="45455"/>
                </a:cubicBezTo>
                <a:cubicBezTo>
                  <a:pt x="6570" y="35152"/>
                  <a:pt x="5953" y="2989"/>
                  <a:pt x="4762" y="21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/>
          <p:cNvGrpSpPr/>
          <p:nvPr/>
        </p:nvGrpSpPr>
        <p:grpSpPr>
          <a:xfrm>
            <a:off x="2158612" y="1067360"/>
            <a:ext cx="277224" cy="745656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8" name="テキスト ボックス 287"/>
          <p:cNvSpPr txBox="1"/>
          <p:nvPr/>
        </p:nvSpPr>
        <p:spPr>
          <a:xfrm>
            <a:off x="2044366" y="203835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Mobile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5" name="テキスト ボックス 344"/>
          <p:cNvSpPr txBox="1"/>
          <p:nvPr/>
        </p:nvSpPr>
        <p:spPr>
          <a:xfrm>
            <a:off x="4870318" y="2939028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Admin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4709412" y="1914628"/>
            <a:ext cx="912158" cy="999061"/>
            <a:chOff x="4709412" y="1914628"/>
            <a:chExt cx="912158" cy="999061"/>
          </a:xfrm>
        </p:grpSpPr>
        <p:grpSp>
          <p:nvGrpSpPr>
            <p:cNvPr id="17" name="グループ化 16"/>
            <p:cNvGrpSpPr/>
            <p:nvPr/>
          </p:nvGrpSpPr>
          <p:grpSpPr>
            <a:xfrm flipH="1">
              <a:off x="4709412" y="1914628"/>
              <a:ext cx="912158" cy="999061"/>
              <a:chOff x="5474016" y="3150878"/>
              <a:chExt cx="912158" cy="999061"/>
            </a:xfrm>
          </p:grpSpPr>
          <p:grpSp>
            <p:nvGrpSpPr>
              <p:cNvPr id="289" name="グループ化 288"/>
              <p:cNvGrpSpPr/>
              <p:nvPr/>
            </p:nvGrpSpPr>
            <p:grpSpPr>
              <a:xfrm>
                <a:off x="5727493" y="3150878"/>
                <a:ext cx="658681" cy="649708"/>
                <a:chOff x="1196860" y="5277639"/>
                <a:chExt cx="847451" cy="835906"/>
              </a:xfrm>
            </p:grpSpPr>
            <p:sp>
              <p:nvSpPr>
                <p:cNvPr id="290" name="平行四辺形 289"/>
                <p:cNvSpPr/>
                <p:nvPr/>
              </p:nvSpPr>
              <p:spPr>
                <a:xfrm rot="16200000">
                  <a:off x="1461876" y="5354921"/>
                  <a:ext cx="652407" cy="512462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1" name="平行四辺形 290"/>
                <p:cNvSpPr/>
                <p:nvPr/>
              </p:nvSpPr>
              <p:spPr>
                <a:xfrm rot="1800000">
                  <a:off x="1211693" y="5773152"/>
                  <a:ext cx="789844" cy="34039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2" name="平行四辺形 291"/>
                <p:cNvSpPr/>
                <p:nvPr/>
              </p:nvSpPr>
              <p:spPr>
                <a:xfrm rot="1800000">
                  <a:off x="1196860" y="5758181"/>
                  <a:ext cx="789844" cy="34039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3" name="平行四辺形 292"/>
                <p:cNvSpPr/>
                <p:nvPr/>
              </p:nvSpPr>
              <p:spPr>
                <a:xfrm rot="16200000">
                  <a:off x="1439279" y="5348757"/>
                  <a:ext cx="650737" cy="508502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4" name="平行四辺形 293"/>
                <p:cNvSpPr/>
                <p:nvPr/>
              </p:nvSpPr>
              <p:spPr>
                <a:xfrm rot="16200000">
                  <a:off x="1464087" y="5360488"/>
                  <a:ext cx="602960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5" name="平行四辺形 294"/>
                <p:cNvSpPr/>
                <p:nvPr/>
              </p:nvSpPr>
              <p:spPr>
                <a:xfrm rot="1800000">
                  <a:off x="1417761" y="5923861"/>
                  <a:ext cx="213671" cy="10421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65000"/>
                  </a:schemeClr>
                </a:solidFill>
                <a:ln w="381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6" name="平行四辺形 295"/>
                <p:cNvSpPr/>
                <p:nvPr/>
              </p:nvSpPr>
              <p:spPr>
                <a:xfrm rot="1800000">
                  <a:off x="1413136" y="5831429"/>
                  <a:ext cx="607020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7" name="平行四辺形 296"/>
                <p:cNvSpPr/>
                <p:nvPr/>
              </p:nvSpPr>
              <p:spPr>
                <a:xfrm rot="1800000">
                  <a:off x="1436178" y="5832277"/>
                  <a:ext cx="590400" cy="2520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平行四辺形 297"/>
                <p:cNvSpPr/>
                <p:nvPr/>
              </p:nvSpPr>
              <p:spPr>
                <a:xfrm rot="1800000">
                  <a:off x="1360681" y="5861708"/>
                  <a:ext cx="607020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9" name="平行四辺形 298"/>
                <p:cNvSpPr/>
                <p:nvPr/>
              </p:nvSpPr>
              <p:spPr>
                <a:xfrm rot="1800000">
                  <a:off x="1383723" y="5862556"/>
                  <a:ext cx="590400" cy="2520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0" name="平行四辺形 299"/>
                <p:cNvSpPr/>
                <p:nvPr/>
              </p:nvSpPr>
              <p:spPr>
                <a:xfrm rot="1800000">
                  <a:off x="1330695" y="5875703"/>
                  <a:ext cx="607020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1" name="平行四辺形 300"/>
                <p:cNvSpPr/>
                <p:nvPr/>
              </p:nvSpPr>
              <p:spPr>
                <a:xfrm rot="1800000">
                  <a:off x="1353737" y="5876551"/>
                  <a:ext cx="590400" cy="2520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02" name="グループ化 301"/>
              <p:cNvGrpSpPr/>
              <p:nvPr/>
            </p:nvGrpSpPr>
            <p:grpSpPr>
              <a:xfrm>
                <a:off x="6070639" y="3636586"/>
                <a:ext cx="143197" cy="162731"/>
                <a:chOff x="2358561" y="5628164"/>
                <a:chExt cx="143197" cy="162731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03" name="フリーフォーム 302"/>
                <p:cNvSpPr/>
                <p:nvPr/>
              </p:nvSpPr>
              <p:spPr>
                <a:xfrm>
                  <a:off x="2379907" y="565137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4" name="フリーフォーム 303"/>
                <p:cNvSpPr/>
                <p:nvPr/>
              </p:nvSpPr>
              <p:spPr>
                <a:xfrm rot="16822714">
                  <a:off x="2368579" y="565882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5" name="フリーフォーム 304"/>
                <p:cNvSpPr/>
                <p:nvPr/>
              </p:nvSpPr>
              <p:spPr>
                <a:xfrm rot="17676872">
                  <a:off x="2398846" y="565439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フリーフォーム 305"/>
                <p:cNvSpPr/>
                <p:nvPr/>
              </p:nvSpPr>
              <p:spPr>
                <a:xfrm rot="17742150">
                  <a:off x="2406483" y="5677227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7" name="フリーフォーム 306"/>
                <p:cNvSpPr/>
                <p:nvPr/>
              </p:nvSpPr>
              <p:spPr>
                <a:xfrm rot="18093678">
                  <a:off x="2408809" y="56979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8" name="円/楕円 307"/>
                <p:cNvSpPr/>
                <p:nvPr/>
              </p:nvSpPr>
              <p:spPr>
                <a:xfrm>
                  <a:off x="2379907" y="5723242"/>
                  <a:ext cx="48263" cy="48263"/>
                </a:xfrm>
                <a:prstGeom prst="ellipse">
                  <a:avLst/>
                </a:prstGeom>
                <a:grp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9" name="フリーフォーム 308"/>
                <p:cNvSpPr/>
                <p:nvPr/>
              </p:nvSpPr>
              <p:spPr>
                <a:xfrm rot="13773179">
                  <a:off x="2348708" y="568794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grpFill/>
                <a:ln w="158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10" name="フリーフォーム 309"/>
              <p:cNvSpPr/>
              <p:nvPr/>
            </p:nvSpPr>
            <p:spPr>
              <a:xfrm>
                <a:off x="5587561" y="3260579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1" name="フリーフォーム 310"/>
              <p:cNvSpPr/>
              <p:nvPr/>
            </p:nvSpPr>
            <p:spPr>
              <a:xfrm>
                <a:off x="5727154" y="3588754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2" name="フリーフォーム 311"/>
              <p:cNvSpPr/>
              <p:nvPr/>
            </p:nvSpPr>
            <p:spPr>
              <a:xfrm>
                <a:off x="5474016" y="3538890"/>
                <a:ext cx="38609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3" name="円/楕円 312"/>
              <p:cNvSpPr/>
              <p:nvPr/>
            </p:nvSpPr>
            <p:spPr>
              <a:xfrm rot="19141379">
                <a:off x="5764347" y="3562211"/>
                <a:ext cx="129629" cy="24003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4" name="フリーフォーム 313"/>
              <p:cNvSpPr/>
              <p:nvPr/>
            </p:nvSpPr>
            <p:spPr>
              <a:xfrm>
                <a:off x="5872322" y="3531446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フリーフォーム 343"/>
              <p:cNvSpPr/>
              <p:nvPr/>
            </p:nvSpPr>
            <p:spPr>
              <a:xfrm>
                <a:off x="5814087" y="3580554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フリーフォーム 345"/>
              <p:cNvSpPr/>
              <p:nvPr/>
            </p:nvSpPr>
            <p:spPr>
              <a:xfrm>
                <a:off x="5589931" y="3238216"/>
                <a:ext cx="228698" cy="307578"/>
              </a:xfrm>
              <a:custGeom>
                <a:avLst/>
                <a:gdLst>
                  <a:gd name="connsiteX0" fmla="*/ 227730 w 228698"/>
                  <a:gd name="connsiteY0" fmla="*/ 35773 h 307578"/>
                  <a:gd name="connsiteX1" fmla="*/ 208680 w 228698"/>
                  <a:gd name="connsiteY1" fmla="*/ 100067 h 307578"/>
                  <a:gd name="connsiteX2" fmla="*/ 153911 w 228698"/>
                  <a:gd name="connsiteY2" fmla="*/ 133404 h 307578"/>
                  <a:gd name="connsiteX3" fmla="*/ 189630 w 228698"/>
                  <a:gd name="connsiteY3" fmla="*/ 226273 h 307578"/>
                  <a:gd name="connsiteX4" fmla="*/ 120574 w 228698"/>
                  <a:gd name="connsiteY4" fmla="*/ 183410 h 307578"/>
                  <a:gd name="connsiteX5" fmla="*/ 122955 w 228698"/>
                  <a:gd name="connsiteY5" fmla="*/ 242942 h 307578"/>
                  <a:gd name="connsiteX6" fmla="*/ 137242 w 228698"/>
                  <a:gd name="connsiteY6" fmla="*/ 261992 h 307578"/>
                  <a:gd name="connsiteX7" fmla="*/ 156292 w 228698"/>
                  <a:gd name="connsiteY7" fmla="*/ 273898 h 307578"/>
                  <a:gd name="connsiteX8" fmla="*/ 165817 w 228698"/>
                  <a:gd name="connsiteY8" fmla="*/ 278660 h 307578"/>
                  <a:gd name="connsiteX9" fmla="*/ 144386 w 228698"/>
                  <a:gd name="connsiteY9" fmla="*/ 307235 h 307578"/>
                  <a:gd name="connsiteX10" fmla="*/ 46755 w 228698"/>
                  <a:gd name="connsiteY10" fmla="*/ 283423 h 307578"/>
                  <a:gd name="connsiteX11" fmla="*/ 1511 w 228698"/>
                  <a:gd name="connsiteY11" fmla="*/ 150073 h 307578"/>
                  <a:gd name="connsiteX12" fmla="*/ 18180 w 228698"/>
                  <a:gd name="connsiteY12" fmla="*/ 57204 h 307578"/>
                  <a:gd name="connsiteX13" fmla="*/ 89617 w 228698"/>
                  <a:gd name="connsiteY13" fmla="*/ 2435 h 307578"/>
                  <a:gd name="connsiteX14" fmla="*/ 182486 w 228698"/>
                  <a:gd name="connsiteY14" fmla="*/ 11960 h 307578"/>
                  <a:gd name="connsiteX15" fmla="*/ 227730 w 228698"/>
                  <a:gd name="connsiteY15" fmla="*/ 35773 h 3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698" h="307578">
                    <a:moveTo>
                      <a:pt x="227730" y="35773"/>
                    </a:moveTo>
                    <a:cubicBezTo>
                      <a:pt x="232096" y="50458"/>
                      <a:pt x="220983" y="83795"/>
                      <a:pt x="208680" y="100067"/>
                    </a:cubicBezTo>
                    <a:cubicBezTo>
                      <a:pt x="196377" y="116339"/>
                      <a:pt x="157086" y="112370"/>
                      <a:pt x="153911" y="133404"/>
                    </a:cubicBezTo>
                    <a:cubicBezTo>
                      <a:pt x="150736" y="154438"/>
                      <a:pt x="195186" y="217939"/>
                      <a:pt x="189630" y="226273"/>
                    </a:cubicBezTo>
                    <a:cubicBezTo>
                      <a:pt x="184074" y="234607"/>
                      <a:pt x="131686" y="180632"/>
                      <a:pt x="120574" y="183410"/>
                    </a:cubicBezTo>
                    <a:cubicBezTo>
                      <a:pt x="109462" y="186188"/>
                      <a:pt x="120177" y="229845"/>
                      <a:pt x="122955" y="242942"/>
                    </a:cubicBezTo>
                    <a:cubicBezTo>
                      <a:pt x="125733" y="256039"/>
                      <a:pt x="131686" y="256833"/>
                      <a:pt x="137242" y="261992"/>
                    </a:cubicBezTo>
                    <a:cubicBezTo>
                      <a:pt x="142798" y="267151"/>
                      <a:pt x="151530" y="271120"/>
                      <a:pt x="156292" y="273898"/>
                    </a:cubicBezTo>
                    <a:cubicBezTo>
                      <a:pt x="161054" y="276676"/>
                      <a:pt x="167801" y="273104"/>
                      <a:pt x="165817" y="278660"/>
                    </a:cubicBezTo>
                    <a:cubicBezTo>
                      <a:pt x="163833" y="284216"/>
                      <a:pt x="164230" y="306441"/>
                      <a:pt x="144386" y="307235"/>
                    </a:cubicBezTo>
                    <a:cubicBezTo>
                      <a:pt x="124542" y="308029"/>
                      <a:pt x="70567" y="309617"/>
                      <a:pt x="46755" y="283423"/>
                    </a:cubicBezTo>
                    <a:cubicBezTo>
                      <a:pt x="22943" y="257229"/>
                      <a:pt x="6273" y="187776"/>
                      <a:pt x="1511" y="150073"/>
                    </a:cubicBezTo>
                    <a:cubicBezTo>
                      <a:pt x="-3251" y="112370"/>
                      <a:pt x="3496" y="81810"/>
                      <a:pt x="18180" y="57204"/>
                    </a:cubicBezTo>
                    <a:cubicBezTo>
                      <a:pt x="32864" y="32598"/>
                      <a:pt x="62233" y="9976"/>
                      <a:pt x="89617" y="2435"/>
                    </a:cubicBezTo>
                    <a:cubicBezTo>
                      <a:pt x="117001" y="-5106"/>
                      <a:pt x="160658" y="6801"/>
                      <a:pt x="182486" y="11960"/>
                    </a:cubicBezTo>
                    <a:cubicBezTo>
                      <a:pt x="204314" y="17119"/>
                      <a:pt x="223364" y="21088"/>
                      <a:pt x="227730" y="35773"/>
                    </a:cubicBezTo>
                    <a:close/>
                  </a:path>
                </a:pathLst>
              </a:custGeom>
              <a:solidFill>
                <a:srgbClr val="7A6248"/>
              </a:solidFill>
              <a:ln>
                <a:solidFill>
                  <a:srgbClr val="7A624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フリーフォーム 346"/>
              <p:cNvSpPr/>
              <p:nvPr/>
            </p:nvSpPr>
            <p:spPr>
              <a:xfrm rot="2534057">
                <a:off x="5714525" y="3448329"/>
                <a:ext cx="59758" cy="38930"/>
              </a:xfrm>
              <a:custGeom>
                <a:avLst/>
                <a:gdLst>
                  <a:gd name="connsiteX0" fmla="*/ 59549 w 59758"/>
                  <a:gd name="connsiteY0" fmla="*/ 38515 h 38930"/>
                  <a:gd name="connsiteX1" fmla="*/ 19068 w 59758"/>
                  <a:gd name="connsiteY1" fmla="*/ 415 h 38930"/>
                  <a:gd name="connsiteX2" fmla="*/ 18 w 59758"/>
                  <a:gd name="connsiteY2" fmla="*/ 19465 h 38930"/>
                  <a:gd name="connsiteX3" fmla="*/ 59549 w 59758"/>
                  <a:gd name="connsiteY3" fmla="*/ 38515 h 38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758" h="38930">
                    <a:moveTo>
                      <a:pt x="59549" y="38515"/>
                    </a:moveTo>
                    <a:cubicBezTo>
                      <a:pt x="62724" y="35340"/>
                      <a:pt x="28990" y="3590"/>
                      <a:pt x="19068" y="415"/>
                    </a:cubicBezTo>
                    <a:cubicBezTo>
                      <a:pt x="9146" y="-2760"/>
                      <a:pt x="1209" y="13115"/>
                      <a:pt x="18" y="19465"/>
                    </a:cubicBezTo>
                    <a:cubicBezTo>
                      <a:pt x="-1173" y="25815"/>
                      <a:pt x="56374" y="41690"/>
                      <a:pt x="59549" y="3851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" name="フリーフォーム 17"/>
            <p:cNvSpPr/>
            <p:nvPr/>
          </p:nvSpPr>
          <p:spPr>
            <a:xfrm>
              <a:off x="5310062" y="2118570"/>
              <a:ext cx="31095" cy="108150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5" name="テキスト ボックス 394"/>
          <p:cNvSpPr txBox="1"/>
          <p:nvPr/>
        </p:nvSpPr>
        <p:spPr>
          <a:xfrm>
            <a:off x="1334139" y="4956676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Firewall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427" name="グループ化 426"/>
          <p:cNvGrpSpPr/>
          <p:nvPr/>
        </p:nvGrpSpPr>
        <p:grpSpPr>
          <a:xfrm>
            <a:off x="1098153" y="3800223"/>
            <a:ext cx="1104514" cy="1009121"/>
            <a:chOff x="3293856" y="3402605"/>
            <a:chExt cx="1104514" cy="1009121"/>
          </a:xfrm>
        </p:grpSpPr>
        <p:grpSp>
          <p:nvGrpSpPr>
            <p:cNvPr id="428" name="グループ化 427"/>
            <p:cNvGrpSpPr/>
            <p:nvPr/>
          </p:nvGrpSpPr>
          <p:grpSpPr>
            <a:xfrm>
              <a:off x="3338114" y="3887632"/>
              <a:ext cx="1060256" cy="524094"/>
              <a:chOff x="3328878" y="3933812"/>
              <a:chExt cx="1060256" cy="524094"/>
            </a:xfrm>
          </p:grpSpPr>
          <p:sp>
            <p:nvSpPr>
              <p:cNvPr id="454" name="平行四辺形 453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5" name="平行四辺形 454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6" name="正方形/長方形 455"/>
              <p:cNvSpPr/>
              <p:nvPr/>
            </p:nvSpPr>
            <p:spPr>
              <a:xfrm>
                <a:off x="3365902" y="3933812"/>
                <a:ext cx="63702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7" name="平行四辺形 456"/>
              <p:cNvSpPr/>
              <p:nvPr/>
            </p:nvSpPr>
            <p:spPr>
              <a:xfrm rot="1734465">
                <a:off x="3328878" y="3981986"/>
                <a:ext cx="1029189" cy="206557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29" name="グループ化 428"/>
            <p:cNvGrpSpPr/>
            <p:nvPr/>
          </p:nvGrpSpPr>
          <p:grpSpPr>
            <a:xfrm>
              <a:off x="3367423" y="3547750"/>
              <a:ext cx="504503" cy="362054"/>
              <a:chOff x="3333629" y="3300761"/>
              <a:chExt cx="881069" cy="632294"/>
            </a:xfrm>
          </p:grpSpPr>
          <p:sp>
            <p:nvSpPr>
              <p:cNvPr id="451" name="平行四辺形 450"/>
              <p:cNvSpPr/>
              <p:nvPr/>
            </p:nvSpPr>
            <p:spPr>
              <a:xfrm rot="16200000">
                <a:off x="3335858" y="3433966"/>
                <a:ext cx="480731" cy="48518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2" name="平行四辺形 45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3" name="平行四辺形 452"/>
              <p:cNvSpPr/>
              <p:nvPr/>
            </p:nvSpPr>
            <p:spPr>
              <a:xfrm rot="1800000">
                <a:off x="3412093" y="3300761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0" name="グループ化 429"/>
            <p:cNvGrpSpPr/>
            <p:nvPr/>
          </p:nvGrpSpPr>
          <p:grpSpPr>
            <a:xfrm>
              <a:off x="3665957" y="3681413"/>
              <a:ext cx="486032" cy="395659"/>
              <a:chOff x="3365888" y="3300761"/>
              <a:chExt cx="848810" cy="641901"/>
            </a:xfrm>
          </p:grpSpPr>
          <p:sp>
            <p:nvSpPr>
              <p:cNvPr id="448" name="平行四辺形 447"/>
              <p:cNvSpPr/>
              <p:nvPr/>
            </p:nvSpPr>
            <p:spPr>
              <a:xfrm rot="16200000">
                <a:off x="3368118" y="3459702"/>
                <a:ext cx="480730" cy="485189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9" name="平行四辺形 448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0" name="平行四辺形 449"/>
              <p:cNvSpPr/>
              <p:nvPr/>
            </p:nvSpPr>
            <p:spPr>
              <a:xfrm rot="1800000">
                <a:off x="3412093" y="3300761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1" name="平行四辺形 430"/>
            <p:cNvSpPr/>
            <p:nvPr/>
          </p:nvSpPr>
          <p:spPr>
            <a:xfrm rot="5400000" flipH="1">
              <a:off x="4117951" y="3945637"/>
              <a:ext cx="275269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平行四辺形 431"/>
            <p:cNvSpPr/>
            <p:nvPr/>
          </p:nvSpPr>
          <p:spPr>
            <a:xfrm rot="16200000">
              <a:off x="3934403" y="3958090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3" name="グループ化 432"/>
            <p:cNvGrpSpPr/>
            <p:nvPr/>
          </p:nvGrpSpPr>
          <p:grpSpPr>
            <a:xfrm>
              <a:off x="3873270" y="3773556"/>
              <a:ext cx="486031" cy="275269"/>
              <a:chOff x="3365889" y="3452324"/>
              <a:chExt cx="848809" cy="480732"/>
            </a:xfrm>
          </p:grpSpPr>
          <p:sp>
            <p:nvSpPr>
              <p:cNvPr id="446" name="平行四辺形 44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7" name="平行四辺形 44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34" name="グループ化 433"/>
            <p:cNvGrpSpPr/>
            <p:nvPr/>
          </p:nvGrpSpPr>
          <p:grpSpPr>
            <a:xfrm>
              <a:off x="3873739" y="4028632"/>
              <a:ext cx="486031" cy="275269"/>
              <a:chOff x="3365889" y="3452324"/>
              <a:chExt cx="848809" cy="480732"/>
            </a:xfrm>
          </p:grpSpPr>
          <p:sp>
            <p:nvSpPr>
              <p:cNvPr id="444" name="平行四辺形 4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5" name="平行四辺形 44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35" name="平行四辺形 434"/>
            <p:cNvSpPr/>
            <p:nvPr/>
          </p:nvSpPr>
          <p:spPr>
            <a:xfrm rot="16200000">
              <a:off x="3584898" y="3865589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6" name="平行四辺形 435"/>
            <p:cNvSpPr/>
            <p:nvPr/>
          </p:nvSpPr>
          <p:spPr>
            <a:xfrm rot="16200000">
              <a:off x="3295601" y="3703822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7" name="平行四辺形 436"/>
            <p:cNvSpPr/>
            <p:nvPr/>
          </p:nvSpPr>
          <p:spPr>
            <a:xfrm rot="16200000">
              <a:off x="3584429" y="3619749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平行四辺形 437"/>
            <p:cNvSpPr/>
            <p:nvPr/>
          </p:nvSpPr>
          <p:spPr>
            <a:xfrm rot="16200000">
              <a:off x="3295132" y="3467218"/>
              <a:ext cx="275269" cy="277821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9" name="正方形/長方形 438"/>
            <p:cNvSpPr/>
            <p:nvPr/>
          </p:nvSpPr>
          <p:spPr>
            <a:xfrm>
              <a:off x="3311452" y="3502844"/>
              <a:ext cx="67200" cy="384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0" name="平行四辺形 439"/>
            <p:cNvSpPr/>
            <p:nvPr/>
          </p:nvSpPr>
          <p:spPr>
            <a:xfrm rot="1734465">
              <a:off x="3347201" y="3526445"/>
              <a:ext cx="1020426" cy="202958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平行四辺形 440"/>
            <p:cNvSpPr/>
            <p:nvPr/>
          </p:nvSpPr>
          <p:spPr>
            <a:xfrm rot="5400000" flipH="1">
              <a:off x="4136595" y="369923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正方形/長方形 441"/>
            <p:cNvSpPr/>
            <p:nvPr/>
          </p:nvSpPr>
          <p:spPr>
            <a:xfrm>
              <a:off x="3360602" y="3402605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平行四辺形 442"/>
            <p:cNvSpPr/>
            <p:nvPr/>
          </p:nvSpPr>
          <p:spPr>
            <a:xfrm rot="1734465">
              <a:off x="3332929" y="341897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878071" y="3893677"/>
            <a:ext cx="547291" cy="991165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6" name="テキスト ボックス 465"/>
          <p:cNvSpPr txBox="1"/>
          <p:nvPr/>
        </p:nvSpPr>
        <p:spPr>
          <a:xfrm>
            <a:off x="2923512" y="495667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File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467" name="グループ化 466"/>
          <p:cNvGrpSpPr/>
          <p:nvPr/>
        </p:nvGrpSpPr>
        <p:grpSpPr>
          <a:xfrm>
            <a:off x="4130660" y="4251885"/>
            <a:ext cx="848809" cy="668082"/>
            <a:chOff x="4283968" y="3480998"/>
            <a:chExt cx="848809" cy="668082"/>
          </a:xfrm>
        </p:grpSpPr>
        <p:sp>
          <p:nvSpPr>
            <p:cNvPr id="468" name="平行四辺形 467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9" name="平行四辺形 468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平行四辺形 469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円/楕円 470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円/楕円 471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平行四辺形 472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平行四辺形 473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平行四辺形 474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平行四辺形 475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平行四辺形 476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平行四辺形 477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平行四辺形 478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平行四辺形 479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1" name="平行四辺形 480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平行四辺形 481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3" name="テキスト ボックス 482"/>
          <p:cNvSpPr txBox="1"/>
          <p:nvPr/>
        </p:nvSpPr>
        <p:spPr>
          <a:xfrm>
            <a:off x="4340429" y="4956676"/>
            <a:ext cx="4491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Hub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4" name="テキスト ボックス 483"/>
          <p:cNvSpPr txBox="1"/>
          <p:nvPr/>
        </p:nvSpPr>
        <p:spPr>
          <a:xfrm>
            <a:off x="6804248" y="6403782"/>
            <a:ext cx="2234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Presented by tamura__246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 flipH="1">
            <a:off x="7750422" y="3548328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8" name="テキスト ボックス 487"/>
          <p:cNvSpPr txBox="1"/>
          <p:nvPr/>
        </p:nvSpPr>
        <p:spPr>
          <a:xfrm>
            <a:off x="7654432" y="453797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tablet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7" name="テキスト ボックス 506"/>
          <p:cNvSpPr txBox="1"/>
          <p:nvPr/>
        </p:nvSpPr>
        <p:spPr>
          <a:xfrm>
            <a:off x="5721241" y="5746874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Router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511472" y="4586081"/>
            <a:ext cx="848809" cy="1124084"/>
            <a:chOff x="5511472" y="4586081"/>
            <a:chExt cx="848809" cy="1124084"/>
          </a:xfrm>
        </p:grpSpPr>
        <p:grpSp>
          <p:nvGrpSpPr>
            <p:cNvPr id="508" name="グループ化 507"/>
            <p:cNvGrpSpPr/>
            <p:nvPr/>
          </p:nvGrpSpPr>
          <p:grpSpPr>
            <a:xfrm>
              <a:off x="5511472" y="5042083"/>
              <a:ext cx="848809" cy="668082"/>
              <a:chOff x="4283968" y="3480998"/>
              <a:chExt cx="848809" cy="668082"/>
            </a:xfrm>
          </p:grpSpPr>
          <p:sp>
            <p:nvSpPr>
              <p:cNvPr id="509" name="平行四辺形 508"/>
              <p:cNvSpPr/>
              <p:nvPr/>
            </p:nvSpPr>
            <p:spPr>
              <a:xfrm rot="16200000">
                <a:off x="4268303" y="3648226"/>
                <a:ext cx="516519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0" name="平行四辺形 509"/>
              <p:cNvSpPr/>
              <p:nvPr/>
            </p:nvSpPr>
            <p:spPr>
              <a:xfrm rot="5400000" flipH="1">
                <a:off x="4725949" y="3742252"/>
                <a:ext cx="451703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1" name="平行四辺形 510"/>
              <p:cNvSpPr/>
              <p:nvPr/>
            </p:nvSpPr>
            <p:spPr>
              <a:xfrm rot="1800000">
                <a:off x="4330172" y="3480998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円/楕円 511"/>
              <p:cNvSpPr/>
              <p:nvPr/>
            </p:nvSpPr>
            <p:spPr>
              <a:xfrm rot="5400000">
                <a:off x="4655369" y="3907827"/>
                <a:ext cx="84205" cy="74003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円/楕円 512"/>
              <p:cNvSpPr/>
              <p:nvPr/>
            </p:nvSpPr>
            <p:spPr>
              <a:xfrm rot="5400000">
                <a:off x="4653703" y="3992032"/>
                <a:ext cx="84205" cy="74003"/>
              </a:xfrm>
              <a:prstGeom prst="ellipse">
                <a:avLst/>
              </a:prstGeom>
              <a:solidFill>
                <a:srgbClr val="A6D87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平行四辺形 513"/>
              <p:cNvSpPr/>
              <p:nvPr/>
            </p:nvSpPr>
            <p:spPr>
              <a:xfrm rot="16200000">
                <a:off x="4296709" y="37078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平行四辺形 514"/>
              <p:cNvSpPr/>
              <p:nvPr/>
            </p:nvSpPr>
            <p:spPr>
              <a:xfrm rot="16200000">
                <a:off x="4496848" y="38263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平行四辺形 515"/>
              <p:cNvSpPr/>
              <p:nvPr/>
            </p:nvSpPr>
            <p:spPr>
              <a:xfrm rot="16200000">
                <a:off x="4563561" y="386426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平行四辺形 516"/>
              <p:cNvSpPr/>
              <p:nvPr/>
            </p:nvSpPr>
            <p:spPr>
              <a:xfrm rot="16200000">
                <a:off x="4363422" y="37481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平行四辺形 517"/>
              <p:cNvSpPr/>
              <p:nvPr/>
            </p:nvSpPr>
            <p:spPr>
              <a:xfrm rot="16200000">
                <a:off x="4430135" y="37860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平行四辺形 518"/>
              <p:cNvSpPr/>
              <p:nvPr/>
            </p:nvSpPr>
            <p:spPr>
              <a:xfrm rot="16200000">
                <a:off x="4298993" y="37883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0" name="平行四辺形 519"/>
              <p:cNvSpPr/>
              <p:nvPr/>
            </p:nvSpPr>
            <p:spPr>
              <a:xfrm rot="16200000">
                <a:off x="4499132" y="39068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平行四辺形 520"/>
              <p:cNvSpPr/>
              <p:nvPr/>
            </p:nvSpPr>
            <p:spPr>
              <a:xfrm rot="16200000">
                <a:off x="4565845" y="394474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平行四辺形 521"/>
              <p:cNvSpPr/>
              <p:nvPr/>
            </p:nvSpPr>
            <p:spPr>
              <a:xfrm rot="16200000">
                <a:off x="4365706" y="38286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平行四辺形 522"/>
              <p:cNvSpPr/>
              <p:nvPr/>
            </p:nvSpPr>
            <p:spPr>
              <a:xfrm rot="16200000">
                <a:off x="4432419" y="38665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24" name="ドーナツ 523"/>
            <p:cNvSpPr/>
            <p:nvPr/>
          </p:nvSpPr>
          <p:spPr>
            <a:xfrm>
              <a:off x="5915259" y="4586081"/>
              <a:ext cx="220113" cy="220113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25" name="パイ 524"/>
            <p:cNvSpPr/>
            <p:nvPr/>
          </p:nvSpPr>
          <p:spPr>
            <a:xfrm rot="18647242">
              <a:off x="5890536" y="4586696"/>
              <a:ext cx="288032" cy="288032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26" name="カギ線コネクタ 34"/>
            <p:cNvCxnSpPr/>
            <p:nvPr/>
          </p:nvCxnSpPr>
          <p:spPr>
            <a:xfrm flipH="1">
              <a:off x="5887583" y="4770408"/>
              <a:ext cx="143157" cy="557746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1" name="テキスト ボックス 530"/>
          <p:cNvSpPr txBox="1"/>
          <p:nvPr/>
        </p:nvSpPr>
        <p:spPr>
          <a:xfrm>
            <a:off x="1309629" y="316825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Mail</a:t>
            </a:r>
            <a:endParaRPr kumimoji="1" lang="ja-JP" altLang="en-US" sz="12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36" name="平行四辺形 535"/>
          <p:cNvSpPr/>
          <p:nvPr/>
        </p:nvSpPr>
        <p:spPr>
          <a:xfrm rot="5400000" flipH="1">
            <a:off x="1290751" y="2488640"/>
            <a:ext cx="708729" cy="429609"/>
          </a:xfrm>
          <a:prstGeom prst="parallelogram">
            <a:avLst>
              <a:gd name="adj" fmla="val 56906"/>
            </a:avLst>
          </a:prstGeom>
          <a:solidFill>
            <a:schemeClr val="bg1">
              <a:lumMod val="95000"/>
            </a:schemeClr>
          </a:solidFill>
          <a:ln w="28575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7" name="平行四辺形 536"/>
          <p:cNvSpPr/>
          <p:nvPr/>
        </p:nvSpPr>
        <p:spPr>
          <a:xfrm rot="5400000" flipH="1">
            <a:off x="1304908" y="2479788"/>
            <a:ext cx="698823" cy="429609"/>
          </a:xfrm>
          <a:prstGeom prst="parallelogram">
            <a:avLst>
              <a:gd name="adj" fmla="val 56906"/>
            </a:avLst>
          </a:prstGeom>
          <a:solidFill>
            <a:schemeClr val="bg1">
              <a:lumMod val="95000"/>
            </a:schemeClr>
          </a:solidFill>
          <a:ln w="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8" name="二等辺三角形 537"/>
          <p:cNvSpPr/>
          <p:nvPr/>
        </p:nvSpPr>
        <p:spPr>
          <a:xfrm rot="19800000">
            <a:off x="1320643" y="2638648"/>
            <a:ext cx="471977" cy="335514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9" name="二等辺三角形 538"/>
          <p:cNvSpPr/>
          <p:nvPr/>
        </p:nvSpPr>
        <p:spPr>
          <a:xfrm rot="19800000" flipV="1">
            <a:off x="1500514" y="2456531"/>
            <a:ext cx="471978" cy="335514"/>
          </a:xfrm>
          <a:prstGeom prst="triangle">
            <a:avLst>
              <a:gd name="adj" fmla="val 2225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0" name="テキスト ボックス 549"/>
          <p:cNvSpPr txBox="1"/>
          <p:nvPr/>
        </p:nvSpPr>
        <p:spPr>
          <a:xfrm>
            <a:off x="5619677" y="1601025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Cloud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551" name="グループ化 550"/>
          <p:cNvGrpSpPr/>
          <p:nvPr/>
        </p:nvGrpSpPr>
        <p:grpSpPr>
          <a:xfrm>
            <a:off x="5264851" y="549446"/>
            <a:ext cx="1151920" cy="1045681"/>
            <a:chOff x="3883487" y="1893105"/>
            <a:chExt cx="1151920" cy="1045681"/>
          </a:xfrm>
        </p:grpSpPr>
        <p:grpSp>
          <p:nvGrpSpPr>
            <p:cNvPr id="552" name="グループ化 551"/>
            <p:cNvGrpSpPr/>
            <p:nvPr/>
          </p:nvGrpSpPr>
          <p:grpSpPr>
            <a:xfrm>
              <a:off x="3883487" y="1924332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63" name="円/楕円 562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4" name="円/楕円 563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正方形/長方形 565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3" name="グループ化 552"/>
            <p:cNvGrpSpPr/>
            <p:nvPr/>
          </p:nvGrpSpPr>
          <p:grpSpPr>
            <a:xfrm>
              <a:off x="3923928" y="1893105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59" name="円/楕円 558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円/楕円 560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正方形/長方形 561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4" name="グループ化 553"/>
            <p:cNvGrpSpPr/>
            <p:nvPr/>
          </p:nvGrpSpPr>
          <p:grpSpPr>
            <a:xfrm>
              <a:off x="3949730" y="1897867"/>
              <a:ext cx="1085677" cy="1014454"/>
              <a:chOff x="3792312" y="1924332"/>
              <a:chExt cx="1085677" cy="1014454"/>
            </a:xfrm>
          </p:grpSpPr>
          <p:sp>
            <p:nvSpPr>
              <p:cNvPr id="555" name="円/楕円 554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円/楕円 555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円/楕円 556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正方形/長方形 557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/>
          <p:cNvGrpSpPr/>
          <p:nvPr/>
        </p:nvGrpSpPr>
        <p:grpSpPr>
          <a:xfrm>
            <a:off x="6796110" y="4704984"/>
            <a:ext cx="829287" cy="917166"/>
            <a:chOff x="1850464" y="5124054"/>
            <a:chExt cx="829287" cy="917166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1865296" y="5850700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1850464" y="5835729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1967584" y="58824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1990626" y="58832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1915129" y="5912687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1938171" y="5913535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1885143" y="5926682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1908185" y="592753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2120374" y="5124054"/>
              <a:ext cx="559377" cy="743275"/>
              <a:chOff x="2174692" y="5124054"/>
              <a:chExt cx="559377" cy="743275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2337645" y="5717681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2288943" y="5587900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2270216" y="5590680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2" name="平行四辺形 581"/>
              <p:cNvSpPr/>
              <p:nvPr/>
            </p:nvSpPr>
            <p:spPr>
              <a:xfrm rot="16200000">
                <a:off x="2093831" y="5227092"/>
                <a:ext cx="740221" cy="540254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3" name="平行四辺形 582"/>
              <p:cNvSpPr/>
              <p:nvPr/>
            </p:nvSpPr>
            <p:spPr>
              <a:xfrm rot="16200000">
                <a:off x="2073569" y="5225177"/>
                <a:ext cx="738326" cy="53608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4" name="平行四辺形 583"/>
              <p:cNvSpPr/>
              <p:nvPr/>
            </p:nvSpPr>
            <p:spPr>
              <a:xfrm rot="16200000">
                <a:off x="2127067" y="5199545"/>
                <a:ext cx="626481" cy="522214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5" name="平行四辺形 584"/>
              <p:cNvSpPr/>
              <p:nvPr/>
            </p:nvSpPr>
            <p:spPr>
              <a:xfrm rot="16200000">
                <a:off x="2130824" y="5205236"/>
                <a:ext cx="626481" cy="522214"/>
              </a:xfrm>
              <a:prstGeom prst="parallelogram">
                <a:avLst>
                  <a:gd name="adj" fmla="val 56906"/>
                </a:avLst>
              </a:prstGeom>
              <a:solidFill>
                <a:srgbClr val="4BD0FF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586" name="テキスト ボックス 585"/>
          <p:cNvSpPr txBox="1"/>
          <p:nvPr/>
        </p:nvSpPr>
        <p:spPr>
          <a:xfrm>
            <a:off x="6993309" y="5785188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Desktop</a:t>
            </a:r>
            <a:endParaRPr kumimoji="1"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74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183096</TotalTime>
  <Words>22</Words>
  <Application>Microsoft Office PowerPoint</Application>
  <PresentationFormat>画面に合わせる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ktamura</dc:creator>
  <cp:lastModifiedBy>ktamura</cp:lastModifiedBy>
  <cp:revision>8474</cp:revision>
  <dcterms:created xsi:type="dcterms:W3CDTF">2012-12-12T09:07:21Z</dcterms:created>
  <dcterms:modified xsi:type="dcterms:W3CDTF">2017-10-31T09:06:51Z</dcterms:modified>
</cp:coreProperties>
</file>