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メイリオ" panose="020B0604030504040204" pitchFamily="50" charset="-128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アンニャントロマン" panose="02000600000000000000" pitchFamily="2" charset="-128"/>
      <p:regular r:id="rId12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D4C1B6"/>
    <a:srgbClr val="FF9900"/>
    <a:srgbClr val="4BD0FF"/>
    <a:srgbClr val="7A6248"/>
    <a:srgbClr val="A6D870"/>
    <a:srgbClr val="FF0000"/>
    <a:srgbClr val="CC0000"/>
    <a:srgbClr val="FCD8BA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349" autoAdjust="0"/>
  </p:normalViewPr>
  <p:slideViewPr>
    <p:cSldViewPr>
      <p:cViewPr>
        <p:scale>
          <a:sx n="100" d="100"/>
          <a:sy n="100" d="100"/>
        </p:scale>
        <p:origin x="47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3424261" y="2889869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平行四辺形 278"/>
          <p:cNvSpPr/>
          <p:nvPr/>
        </p:nvSpPr>
        <p:spPr>
          <a:xfrm rot="1800000">
            <a:off x="3424259" y="2861016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/>
          <p:cNvGrpSpPr/>
          <p:nvPr/>
        </p:nvGrpSpPr>
        <p:grpSpPr>
          <a:xfrm>
            <a:off x="3700008" y="2762672"/>
            <a:ext cx="658681" cy="649708"/>
            <a:chOff x="1196860" y="5277639"/>
            <a:chExt cx="847451" cy="835906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158612" y="1067360"/>
            <a:ext cx="277224" cy="745656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907521" y="4029492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/>
        </p:nvGrpSpPr>
        <p:grpSpPr>
          <a:xfrm flipH="1">
            <a:off x="6520631" y="2509922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5174363" y="510583"/>
            <a:ext cx="1151920" cy="1029270"/>
            <a:chOff x="5264851" y="457624"/>
            <a:chExt cx="1151920" cy="1029270"/>
          </a:xfrm>
        </p:grpSpPr>
        <p:grpSp>
          <p:nvGrpSpPr>
            <p:cNvPr id="552" name="グループ化 551"/>
            <p:cNvGrpSpPr/>
            <p:nvPr/>
          </p:nvGrpSpPr>
          <p:grpSpPr>
            <a:xfrm>
              <a:off x="5264851" y="457624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63" name="円/楕円 562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円/楕円 563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正方形/長方形 565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3" name="グループ化 552"/>
            <p:cNvGrpSpPr/>
            <p:nvPr/>
          </p:nvGrpSpPr>
          <p:grpSpPr>
            <a:xfrm>
              <a:off x="5305292" y="467678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59" name="円/楕円 558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円/楕円 560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正方形/長方形 561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4" name="グループ化 553"/>
            <p:cNvGrpSpPr/>
            <p:nvPr/>
          </p:nvGrpSpPr>
          <p:grpSpPr>
            <a:xfrm>
              <a:off x="5331094" y="472440"/>
              <a:ext cx="1085677" cy="1014454"/>
              <a:chOff x="3792312" y="1924332"/>
              <a:chExt cx="1085677" cy="1014454"/>
            </a:xfrm>
          </p:grpSpPr>
          <p:sp>
            <p:nvSpPr>
              <p:cNvPr id="555" name="円/楕円 554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円/楕円 555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円/楕円 556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正方形/長方形 557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" name="グループ化 29"/>
          <p:cNvGrpSpPr/>
          <p:nvPr/>
        </p:nvGrpSpPr>
        <p:grpSpPr>
          <a:xfrm>
            <a:off x="2019701" y="4967187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56697" y="353048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176988" y="3597846"/>
            <a:ext cx="1055432" cy="1149972"/>
            <a:chOff x="6176988" y="3597846"/>
            <a:chExt cx="1055432" cy="1149972"/>
          </a:xfrm>
        </p:grpSpPr>
        <p:sp>
          <p:nvSpPr>
            <p:cNvPr id="33" name="円/楕円 32"/>
            <p:cNvSpPr/>
            <p:nvPr/>
          </p:nvSpPr>
          <p:spPr>
            <a:xfrm>
              <a:off x="6245117" y="4219558"/>
              <a:ext cx="987303" cy="528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0" name="グループ化 349"/>
            <p:cNvGrpSpPr/>
            <p:nvPr/>
          </p:nvGrpSpPr>
          <p:grpSpPr>
            <a:xfrm flipH="1">
              <a:off x="6176988" y="4032288"/>
              <a:ext cx="143197" cy="162731"/>
              <a:chOff x="2358561" y="5628164"/>
              <a:chExt cx="143197" cy="162731"/>
            </a:xfrm>
          </p:grpSpPr>
          <p:sp>
            <p:nvSpPr>
              <p:cNvPr id="360" name="フリーフォーム 359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フリーフォーム 360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フリーフォーム 361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フリーフォーム 362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フリーフォーム 363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フリーフォーム 365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1" name="フリーフォーム 350"/>
            <p:cNvSpPr/>
            <p:nvPr/>
          </p:nvSpPr>
          <p:spPr>
            <a:xfrm flipH="1">
              <a:off x="6583084" y="3625328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フリーフォーム 351"/>
            <p:cNvSpPr/>
            <p:nvPr/>
          </p:nvSpPr>
          <p:spPr>
            <a:xfrm flipH="1">
              <a:off x="6278826" y="3984456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フリーフォーム 352"/>
            <p:cNvSpPr/>
            <p:nvPr/>
          </p:nvSpPr>
          <p:spPr>
            <a:xfrm flipH="1">
              <a:off x="6565246" y="393459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フリーフォーム 353"/>
            <p:cNvSpPr/>
            <p:nvPr/>
          </p:nvSpPr>
          <p:spPr>
            <a:xfrm flipH="1">
              <a:off x="6567534" y="3597846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 rot="2458621" flipH="1">
              <a:off x="6496848" y="3957913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フリーフォーム 355"/>
            <p:cNvSpPr/>
            <p:nvPr/>
          </p:nvSpPr>
          <p:spPr>
            <a:xfrm flipH="1">
              <a:off x="6391118" y="3927148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フリーフォーム 356"/>
            <p:cNvSpPr/>
            <p:nvPr/>
          </p:nvSpPr>
          <p:spPr>
            <a:xfrm flipH="1">
              <a:off x="6519430" y="3976256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フリーフォーム 357"/>
            <p:cNvSpPr/>
            <p:nvPr/>
          </p:nvSpPr>
          <p:spPr>
            <a:xfrm>
              <a:off x="6567009" y="3758328"/>
              <a:ext cx="2381" cy="61941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フリーフォーム 358"/>
            <p:cNvSpPr/>
            <p:nvPr/>
          </p:nvSpPr>
          <p:spPr>
            <a:xfrm>
              <a:off x="6569390" y="3763561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2384396" y="2945180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グループ化 389"/>
          <p:cNvGrpSpPr/>
          <p:nvPr/>
        </p:nvGrpSpPr>
        <p:grpSpPr>
          <a:xfrm flipH="1">
            <a:off x="1739694" y="2838211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7741414" y="4629660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2" name="グループ化 411"/>
          <p:cNvGrpSpPr/>
          <p:nvPr/>
        </p:nvGrpSpPr>
        <p:grpSpPr>
          <a:xfrm>
            <a:off x="1107508" y="1471890"/>
            <a:ext cx="847451" cy="835906"/>
            <a:chOff x="1403648" y="2966921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1668664" y="3044203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1418481" y="346243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1403648" y="3447463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1646067" y="3038039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1670875" y="3049770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1613496" y="3654395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1619924" y="352071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1642966" y="352155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1567469" y="3550990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1590511" y="355183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1537483" y="3564985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1560525" y="356583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1505269" y="359713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" name="グループ化 34"/>
          <p:cNvGrpSpPr/>
          <p:nvPr/>
        </p:nvGrpSpPr>
        <p:grpSpPr>
          <a:xfrm>
            <a:off x="5319400" y="2201992"/>
            <a:ext cx="739820" cy="922913"/>
            <a:chOff x="5319400" y="2201992"/>
            <a:chExt cx="739820" cy="922913"/>
          </a:xfrm>
        </p:grpSpPr>
        <p:sp>
          <p:nvSpPr>
            <p:cNvPr id="705" name="フリーフォーム 704"/>
            <p:cNvSpPr/>
            <p:nvPr/>
          </p:nvSpPr>
          <p:spPr>
            <a:xfrm flipH="1">
              <a:off x="5433826" y="2634758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フリーフォーム 705"/>
            <p:cNvSpPr/>
            <p:nvPr/>
          </p:nvSpPr>
          <p:spPr>
            <a:xfrm rot="4777286" flipH="1">
              <a:off x="5333398" y="264221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フリーフォーム 706"/>
            <p:cNvSpPr/>
            <p:nvPr/>
          </p:nvSpPr>
          <p:spPr>
            <a:xfrm rot="3923128" flipH="1">
              <a:off x="5303131" y="263778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フリーフォーム 707"/>
            <p:cNvSpPr/>
            <p:nvPr/>
          </p:nvSpPr>
          <p:spPr>
            <a:xfrm rot="3857850" flipH="1">
              <a:off x="5295494" y="266061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フリーフォーム 708"/>
            <p:cNvSpPr/>
            <p:nvPr/>
          </p:nvSpPr>
          <p:spPr>
            <a:xfrm rot="3506322" flipH="1">
              <a:off x="5293168" y="268133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円/楕円 709"/>
            <p:cNvSpPr/>
            <p:nvPr/>
          </p:nvSpPr>
          <p:spPr>
            <a:xfrm flipH="1">
              <a:off x="5392989" y="2706630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フリーフォーム 710"/>
            <p:cNvSpPr/>
            <p:nvPr/>
          </p:nvSpPr>
          <p:spPr>
            <a:xfrm rot="7826821" flipH="1">
              <a:off x="5407026" y="267133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フリーフォーム 695"/>
            <p:cNvSpPr/>
            <p:nvPr/>
          </p:nvSpPr>
          <p:spPr>
            <a:xfrm flipH="1">
              <a:off x="5720735" y="222364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5421239" y="2563720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707659" y="2513856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639261" y="2537177"/>
              <a:ext cx="129629" cy="24003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533531" y="2506412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661843" y="2555520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724132" y="220199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8704418" flipH="1">
              <a:off x="5760049" y="2415420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 rot="20733585">
              <a:off x="5743080" y="225831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96" y="3231459"/>
            <a:ext cx="447675" cy="2667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08" y="4058209"/>
            <a:ext cx="590550" cy="2286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45" y="2471596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837" y="818463"/>
            <a:ext cx="962025" cy="17145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879" y="3284984"/>
            <a:ext cx="571500" cy="2095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8699" y="4528529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1375" y="4924555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082" y="4477494"/>
            <a:ext cx="609600" cy="21907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8275" y="1201443"/>
            <a:ext cx="504825" cy="2286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7560" y="2033444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55473" y="4887421"/>
            <a:ext cx="371475" cy="228600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2700063" y="390903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9" name="テキスト ボックス 668"/>
          <p:cNvSpPr txBox="1"/>
          <p:nvPr/>
        </p:nvSpPr>
        <p:spPr>
          <a:xfrm>
            <a:off x="6550695" y="35876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bg1">
                  <a:lumMod val="50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  <p:sp>
        <p:nvSpPr>
          <p:cNvPr id="668" name="テキスト ボックス 667"/>
          <p:cNvSpPr txBox="1"/>
          <p:nvPr/>
        </p:nvSpPr>
        <p:spPr>
          <a:xfrm>
            <a:off x="6516216" y="332656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accent6">
                  <a:lumMod val="75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  <p:grpSp>
        <p:nvGrpSpPr>
          <p:cNvPr id="501" name="グループ化 500"/>
          <p:cNvGrpSpPr/>
          <p:nvPr/>
        </p:nvGrpSpPr>
        <p:grpSpPr>
          <a:xfrm>
            <a:off x="539755" y="3315798"/>
            <a:ext cx="1064095" cy="1119781"/>
            <a:chOff x="766927" y="3152762"/>
            <a:chExt cx="1064095" cy="1119781"/>
          </a:xfrm>
        </p:grpSpPr>
        <p:grpSp>
          <p:nvGrpSpPr>
            <p:cNvPr id="536" name="グループ化 535"/>
            <p:cNvGrpSpPr/>
            <p:nvPr/>
          </p:nvGrpSpPr>
          <p:grpSpPr>
            <a:xfrm rot="60000">
              <a:off x="778963" y="3728183"/>
              <a:ext cx="1052059" cy="524094"/>
              <a:chOff x="3337075" y="3933812"/>
              <a:chExt cx="1052059" cy="524094"/>
            </a:xfrm>
          </p:grpSpPr>
          <p:sp>
            <p:nvSpPr>
              <p:cNvPr id="645" name="平行四辺形 644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平行四辺形 645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7" name="正方形/長方形 646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平行四辺形 647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1" name="平行四辺形 550"/>
            <p:cNvSpPr/>
            <p:nvPr/>
          </p:nvSpPr>
          <p:spPr>
            <a:xfrm rot="5400000" flipH="1">
              <a:off x="1561509" y="3757623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平行四辺形 600"/>
            <p:cNvSpPr/>
            <p:nvPr/>
          </p:nvSpPr>
          <p:spPr>
            <a:xfrm rot="16200000">
              <a:off x="799087" y="3568221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/>
            <p:cNvSpPr/>
            <p:nvPr/>
          </p:nvSpPr>
          <p:spPr>
            <a:xfrm rot="5340000" flipH="1">
              <a:off x="1570298" y="40498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1042364" y="3682217"/>
              <a:ext cx="459843" cy="275269"/>
              <a:chOff x="3365889" y="3452324"/>
              <a:chExt cx="848809" cy="480732"/>
            </a:xfrm>
          </p:grpSpPr>
          <p:sp>
            <p:nvSpPr>
              <p:cNvPr id="643" name="平行四辺形 642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平行四辺形 6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4" name="グループ化 603"/>
            <p:cNvGrpSpPr/>
            <p:nvPr/>
          </p:nvGrpSpPr>
          <p:grpSpPr>
            <a:xfrm>
              <a:off x="1316139" y="3838825"/>
              <a:ext cx="459843" cy="275269"/>
              <a:chOff x="3365889" y="3452324"/>
              <a:chExt cx="848809" cy="480732"/>
            </a:xfrm>
          </p:grpSpPr>
          <p:sp>
            <p:nvSpPr>
              <p:cNvPr id="641" name="平行四辺形 64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平行四辺形 64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5" name="グループ化 604"/>
            <p:cNvGrpSpPr/>
            <p:nvPr/>
          </p:nvGrpSpPr>
          <p:grpSpPr>
            <a:xfrm>
              <a:off x="822606" y="3413194"/>
              <a:ext cx="459843" cy="275269"/>
              <a:chOff x="3365889" y="3452324"/>
              <a:chExt cx="848809" cy="480732"/>
            </a:xfrm>
          </p:grpSpPr>
          <p:sp>
            <p:nvSpPr>
              <p:cNvPr id="621" name="平行四辺形 62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平行四辺形 62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6" name="グループ化 605"/>
            <p:cNvGrpSpPr/>
            <p:nvPr/>
          </p:nvGrpSpPr>
          <p:grpSpPr>
            <a:xfrm>
              <a:off x="1102872" y="3574446"/>
              <a:ext cx="459843" cy="275269"/>
              <a:chOff x="3365889" y="3452324"/>
              <a:chExt cx="848809" cy="480732"/>
            </a:xfrm>
          </p:grpSpPr>
          <p:sp>
            <p:nvSpPr>
              <p:cNvPr id="619" name="平行四辺形 61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平行四辺形 61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7" name="平行四辺形 606"/>
            <p:cNvSpPr/>
            <p:nvPr/>
          </p:nvSpPr>
          <p:spPr>
            <a:xfrm rot="16200000">
              <a:off x="1355154" y="3747575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/>
            <p:cNvSpPr/>
            <p:nvPr/>
          </p:nvSpPr>
          <p:spPr>
            <a:xfrm rot="16200000">
              <a:off x="801468" y="3287298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9" name="グループ化 608"/>
            <p:cNvGrpSpPr/>
            <p:nvPr/>
          </p:nvGrpSpPr>
          <p:grpSpPr>
            <a:xfrm>
              <a:off x="1044745" y="3401294"/>
              <a:ext cx="459843" cy="275269"/>
              <a:chOff x="3365889" y="3452324"/>
              <a:chExt cx="848809" cy="480732"/>
            </a:xfrm>
          </p:grpSpPr>
          <p:sp>
            <p:nvSpPr>
              <p:cNvPr id="617" name="平行四辺形 616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平行四辺形 617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0" name="グループ化 609"/>
            <p:cNvGrpSpPr/>
            <p:nvPr/>
          </p:nvGrpSpPr>
          <p:grpSpPr>
            <a:xfrm>
              <a:off x="1318520" y="3557902"/>
              <a:ext cx="459843" cy="275269"/>
              <a:chOff x="3365889" y="3452324"/>
              <a:chExt cx="848809" cy="480732"/>
            </a:xfrm>
          </p:grpSpPr>
          <p:sp>
            <p:nvSpPr>
              <p:cNvPr id="615" name="平行四辺形 61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平行四辺形 615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1" name="平行四辺形 610"/>
            <p:cNvSpPr/>
            <p:nvPr/>
          </p:nvSpPr>
          <p:spPr>
            <a:xfrm rot="1804447">
              <a:off x="777445" y="3297178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>
            <a:xfrm rot="5400000" flipH="1">
              <a:off x="1559723" y="3463387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800397" y="3152762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平行四辺形 613"/>
            <p:cNvSpPr/>
            <p:nvPr/>
          </p:nvSpPr>
          <p:spPr>
            <a:xfrm rot="1790419">
              <a:off x="766927" y="318248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9" name="グループ化 648"/>
          <p:cNvGrpSpPr/>
          <p:nvPr/>
        </p:nvGrpSpPr>
        <p:grpSpPr>
          <a:xfrm>
            <a:off x="1512927" y="3597880"/>
            <a:ext cx="1064095" cy="1119781"/>
            <a:chOff x="2626875" y="3239597"/>
            <a:chExt cx="1064095" cy="1119781"/>
          </a:xfrm>
        </p:grpSpPr>
        <p:grpSp>
          <p:nvGrpSpPr>
            <p:cNvPr id="650" name="グループ化 649"/>
            <p:cNvGrpSpPr/>
            <p:nvPr/>
          </p:nvGrpSpPr>
          <p:grpSpPr>
            <a:xfrm rot="21540000" flipH="1">
              <a:off x="2626875" y="3815018"/>
              <a:ext cx="1052059" cy="524094"/>
              <a:chOff x="3337075" y="3933812"/>
              <a:chExt cx="1052059" cy="524094"/>
            </a:xfrm>
          </p:grpSpPr>
          <p:sp>
            <p:nvSpPr>
              <p:cNvPr id="718" name="平行四辺形 717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平行四辺形 718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正方形/長方形 719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平行四辺形 720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1" name="平行四辺形 650"/>
            <p:cNvSpPr/>
            <p:nvPr/>
          </p:nvSpPr>
          <p:spPr>
            <a:xfrm rot="16200000">
              <a:off x="2663221" y="3844458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平行四辺形 651"/>
            <p:cNvSpPr/>
            <p:nvPr/>
          </p:nvSpPr>
          <p:spPr>
            <a:xfrm rot="5400000" flipH="1">
              <a:off x="3409932" y="3655056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平行四辺形 652"/>
            <p:cNvSpPr/>
            <p:nvPr/>
          </p:nvSpPr>
          <p:spPr>
            <a:xfrm rot="16260000">
              <a:off x="2649444" y="4136673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4" name="グループ化 653"/>
            <p:cNvGrpSpPr/>
            <p:nvPr/>
          </p:nvGrpSpPr>
          <p:grpSpPr>
            <a:xfrm flipH="1">
              <a:off x="2955690" y="3769052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6" name="平行四辺形 71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平行四辺形 71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5" name="平行四辺形 654"/>
            <p:cNvSpPr/>
            <p:nvPr/>
          </p:nvSpPr>
          <p:spPr>
            <a:xfrm rot="5400000" flipH="1">
              <a:off x="2872697" y="3931868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平行四辺形 655"/>
            <p:cNvSpPr/>
            <p:nvPr/>
          </p:nvSpPr>
          <p:spPr>
            <a:xfrm rot="16200000">
              <a:off x="2660882" y="3983807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7" name="グループ化 656"/>
            <p:cNvGrpSpPr/>
            <p:nvPr/>
          </p:nvGrpSpPr>
          <p:grpSpPr>
            <a:xfrm flipH="1">
              <a:off x="3175448" y="35000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4" name="平行四辺形 71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平行四辺形 71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8" name="グループ化 657"/>
            <p:cNvGrpSpPr/>
            <p:nvPr/>
          </p:nvGrpSpPr>
          <p:grpSpPr>
            <a:xfrm flipH="1">
              <a:off x="2895182" y="3661281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2" name="平行四辺形 711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平行四辺形 712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9" name="平行四辺形 658"/>
            <p:cNvSpPr/>
            <p:nvPr/>
          </p:nvSpPr>
          <p:spPr>
            <a:xfrm rot="5400000" flipH="1">
              <a:off x="2856455" y="3834410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平行四辺形 659"/>
            <p:cNvSpPr/>
            <p:nvPr/>
          </p:nvSpPr>
          <p:spPr>
            <a:xfrm rot="5400000" flipH="1">
              <a:off x="3407551" y="3374133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1" name="グループ化 660"/>
            <p:cNvGrpSpPr/>
            <p:nvPr/>
          </p:nvGrpSpPr>
          <p:grpSpPr>
            <a:xfrm flipH="1">
              <a:off x="2953309" y="34881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94" name="平行四辺形 69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平行四辺形 6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2" name="平行四辺形 661"/>
            <p:cNvSpPr/>
            <p:nvPr/>
          </p:nvSpPr>
          <p:spPr>
            <a:xfrm rot="5400000" flipH="1">
              <a:off x="2870316" y="3650945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平行四辺形 662"/>
            <p:cNvSpPr/>
            <p:nvPr/>
          </p:nvSpPr>
          <p:spPr>
            <a:xfrm rot="16200000">
              <a:off x="2658501" y="3702884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平行四辺形 663"/>
            <p:cNvSpPr/>
            <p:nvPr/>
          </p:nvSpPr>
          <p:spPr>
            <a:xfrm rot="19795553" flipH="1">
              <a:off x="2662196" y="3384013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平行四辺形 664"/>
            <p:cNvSpPr/>
            <p:nvPr/>
          </p:nvSpPr>
          <p:spPr>
            <a:xfrm rot="16200000">
              <a:off x="2660019" y="355022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 flipH="1">
              <a:off x="3611781" y="3239597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平行四辺形 666"/>
            <p:cNvSpPr/>
            <p:nvPr/>
          </p:nvSpPr>
          <p:spPr>
            <a:xfrm rot="19809581" flipH="1">
              <a:off x="2638911" y="3269322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4990455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2224525" y="1954393"/>
            <a:ext cx="394560" cy="732841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30568" y="907482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7501" y="89928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/>
          <p:nvPr/>
        </p:nvGrpSpPr>
        <p:grpSpPr>
          <a:xfrm>
            <a:off x="7127083" y="2143832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2586917" y="1287493"/>
            <a:ext cx="289994" cy="745656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6865046" y="5367405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56629" y="2443681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34723" y="2057580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76009" y="6090755"/>
            <a:ext cx="723900" cy="180975"/>
          </a:xfrm>
          <a:prstGeom prst="rect">
            <a:avLst/>
          </a:prstGeom>
        </p:spPr>
      </p:pic>
      <p:grpSp>
        <p:nvGrpSpPr>
          <p:cNvPr id="1194" name="グループ化 1193"/>
          <p:cNvGrpSpPr/>
          <p:nvPr/>
        </p:nvGrpSpPr>
        <p:grpSpPr>
          <a:xfrm>
            <a:off x="5550989" y="5312691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5" name="グループ化 1294"/>
          <p:cNvGrpSpPr/>
          <p:nvPr/>
        </p:nvGrpSpPr>
        <p:grpSpPr>
          <a:xfrm>
            <a:off x="4785526" y="3252988"/>
            <a:ext cx="655105" cy="950394"/>
            <a:chOff x="2108758" y="4851677"/>
            <a:chExt cx="655105" cy="950394"/>
          </a:xfrm>
        </p:grpSpPr>
        <p:sp>
          <p:nvSpPr>
            <p:cNvPr id="1296" name="フリーフォーム 1295"/>
            <p:cNvSpPr/>
            <p:nvPr/>
          </p:nvSpPr>
          <p:spPr>
            <a:xfrm rot="21393216" flipH="1">
              <a:off x="2453881" y="486725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7" name="フリーフォーム 1296"/>
            <p:cNvSpPr/>
            <p:nvPr/>
          </p:nvSpPr>
          <p:spPr>
            <a:xfrm flipH="1">
              <a:off x="2412302" y="519102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8" name="フリーフォーム 1297"/>
            <p:cNvSpPr/>
            <p:nvPr/>
          </p:nvSpPr>
          <p:spPr>
            <a:xfrm flipH="1">
              <a:off x="2440935" y="4851677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9" name="円/楕円 1298"/>
            <p:cNvSpPr/>
            <p:nvPr/>
          </p:nvSpPr>
          <p:spPr>
            <a:xfrm rot="2458621" flipH="1">
              <a:off x="2352629" y="5274717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0" name="フリーフォーム 1299"/>
            <p:cNvSpPr/>
            <p:nvPr/>
          </p:nvSpPr>
          <p:spPr>
            <a:xfrm rot="328641">
              <a:off x="2340178" y="5129780"/>
              <a:ext cx="81888" cy="133962"/>
            </a:xfrm>
            <a:custGeom>
              <a:avLst/>
              <a:gdLst>
                <a:gd name="connsiteX0" fmla="*/ 157498 w 446616"/>
                <a:gd name="connsiteY0" fmla="*/ 643550 h 730631"/>
                <a:gd name="connsiteX1" fmla="*/ 86060 w 446616"/>
                <a:gd name="connsiteY1" fmla="*/ 543538 h 730631"/>
                <a:gd name="connsiteX2" fmla="*/ 90823 w 446616"/>
                <a:gd name="connsiteY2" fmla="*/ 403044 h 730631"/>
                <a:gd name="connsiteX3" fmla="*/ 128923 w 446616"/>
                <a:gd name="connsiteY3" fmla="*/ 293506 h 730631"/>
                <a:gd name="connsiteX4" fmla="*/ 38435 w 446616"/>
                <a:gd name="connsiteY4" fmla="*/ 103006 h 730631"/>
                <a:gd name="connsiteX5" fmla="*/ 335 w 446616"/>
                <a:gd name="connsiteY5" fmla="*/ 50619 h 730631"/>
                <a:gd name="connsiteX6" fmla="*/ 57485 w 446616"/>
                <a:gd name="connsiteY6" fmla="*/ 613 h 730631"/>
                <a:gd name="connsiteX7" fmla="*/ 159879 w 446616"/>
                <a:gd name="connsiteY7" fmla="*/ 86338 h 730631"/>
                <a:gd name="connsiteX8" fmla="*/ 197979 w 446616"/>
                <a:gd name="connsiteY8" fmla="*/ 133963 h 730631"/>
                <a:gd name="connsiteX9" fmla="*/ 278942 w 446616"/>
                <a:gd name="connsiteY9" fmla="*/ 191113 h 730631"/>
                <a:gd name="connsiteX10" fmla="*/ 343235 w 446616"/>
                <a:gd name="connsiteY10" fmla="*/ 279219 h 730631"/>
                <a:gd name="connsiteX11" fmla="*/ 383717 w 446616"/>
                <a:gd name="connsiteY11" fmla="*/ 381613 h 730631"/>
                <a:gd name="connsiteX12" fmla="*/ 443248 w 446616"/>
                <a:gd name="connsiteY12" fmla="*/ 595925 h 730631"/>
                <a:gd name="connsiteX13" fmla="*/ 274179 w 446616"/>
                <a:gd name="connsiteY13" fmla="*/ 700700 h 730631"/>
                <a:gd name="connsiteX14" fmla="*/ 138448 w 446616"/>
                <a:gd name="connsiteY14" fmla="*/ 729275 h 730631"/>
                <a:gd name="connsiteX15" fmla="*/ 59867 w 446616"/>
                <a:gd name="connsiteY15" fmla="*/ 667363 h 730631"/>
                <a:gd name="connsiteX16" fmla="*/ 74154 w 446616"/>
                <a:gd name="connsiteY16" fmla="*/ 536394 h 730631"/>
                <a:gd name="connsiteX17" fmla="*/ 157498 w 446616"/>
                <a:gd name="connsiteY17" fmla="*/ 643550 h 73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6616" h="730631">
                  <a:moveTo>
                    <a:pt x="157498" y="643550"/>
                  </a:moveTo>
                  <a:cubicBezTo>
                    <a:pt x="159482" y="644741"/>
                    <a:pt x="97172" y="583622"/>
                    <a:pt x="86060" y="543538"/>
                  </a:cubicBezTo>
                  <a:cubicBezTo>
                    <a:pt x="74947" y="503454"/>
                    <a:pt x="83679" y="444716"/>
                    <a:pt x="90823" y="403044"/>
                  </a:cubicBezTo>
                  <a:cubicBezTo>
                    <a:pt x="97967" y="361372"/>
                    <a:pt x="137654" y="343512"/>
                    <a:pt x="128923" y="293506"/>
                  </a:cubicBezTo>
                  <a:cubicBezTo>
                    <a:pt x="120192" y="243500"/>
                    <a:pt x="59866" y="143487"/>
                    <a:pt x="38435" y="103006"/>
                  </a:cubicBezTo>
                  <a:cubicBezTo>
                    <a:pt x="17004" y="62525"/>
                    <a:pt x="-2840" y="67684"/>
                    <a:pt x="335" y="50619"/>
                  </a:cubicBezTo>
                  <a:cubicBezTo>
                    <a:pt x="3510" y="33553"/>
                    <a:pt x="30894" y="-5340"/>
                    <a:pt x="57485" y="613"/>
                  </a:cubicBezTo>
                  <a:cubicBezTo>
                    <a:pt x="84076" y="6566"/>
                    <a:pt x="136463" y="64113"/>
                    <a:pt x="159879" y="86338"/>
                  </a:cubicBezTo>
                  <a:cubicBezTo>
                    <a:pt x="183295" y="108563"/>
                    <a:pt x="178135" y="116501"/>
                    <a:pt x="197979" y="133963"/>
                  </a:cubicBezTo>
                  <a:cubicBezTo>
                    <a:pt x="217823" y="151425"/>
                    <a:pt x="254733" y="166904"/>
                    <a:pt x="278942" y="191113"/>
                  </a:cubicBezTo>
                  <a:cubicBezTo>
                    <a:pt x="303151" y="215322"/>
                    <a:pt x="325773" y="247469"/>
                    <a:pt x="343235" y="279219"/>
                  </a:cubicBezTo>
                  <a:cubicBezTo>
                    <a:pt x="360697" y="310969"/>
                    <a:pt x="367048" y="328829"/>
                    <a:pt x="383717" y="381613"/>
                  </a:cubicBezTo>
                  <a:cubicBezTo>
                    <a:pt x="400386" y="434397"/>
                    <a:pt x="461504" y="542744"/>
                    <a:pt x="443248" y="595925"/>
                  </a:cubicBezTo>
                  <a:cubicBezTo>
                    <a:pt x="424992" y="649106"/>
                    <a:pt x="324979" y="678475"/>
                    <a:pt x="274179" y="700700"/>
                  </a:cubicBezTo>
                  <a:cubicBezTo>
                    <a:pt x="223379" y="722925"/>
                    <a:pt x="174167" y="734831"/>
                    <a:pt x="138448" y="729275"/>
                  </a:cubicBezTo>
                  <a:cubicBezTo>
                    <a:pt x="102729" y="723719"/>
                    <a:pt x="70583" y="699510"/>
                    <a:pt x="59867" y="667363"/>
                  </a:cubicBezTo>
                  <a:cubicBezTo>
                    <a:pt x="49151" y="635216"/>
                    <a:pt x="61057" y="542347"/>
                    <a:pt x="74154" y="536394"/>
                  </a:cubicBezTo>
                  <a:cubicBezTo>
                    <a:pt x="87251" y="530441"/>
                    <a:pt x="155514" y="642359"/>
                    <a:pt x="157498" y="643550"/>
                  </a:cubicBezTo>
                  <a:close/>
                </a:path>
              </a:pathLst>
            </a:custGeom>
            <a:solidFill>
              <a:srgbClr val="FCD8BA"/>
            </a:solidFill>
            <a:ln w="31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1" name="フリーフォーム 1300"/>
            <p:cNvSpPr/>
            <p:nvPr/>
          </p:nvSpPr>
          <p:spPr>
            <a:xfrm rot="3497906" flipH="1">
              <a:off x="2343918" y="5319107"/>
              <a:ext cx="261423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02" name="グループ化 1301"/>
            <p:cNvGrpSpPr>
              <a:grpSpLocks noChangeAspect="1"/>
            </p:cNvGrpSpPr>
            <p:nvPr/>
          </p:nvGrpSpPr>
          <p:grpSpPr>
            <a:xfrm>
              <a:off x="2127770" y="4919157"/>
              <a:ext cx="209786" cy="432000"/>
              <a:chOff x="7452320" y="2046688"/>
              <a:chExt cx="455457" cy="937897"/>
            </a:xfrm>
          </p:grpSpPr>
          <p:sp>
            <p:nvSpPr>
              <p:cNvPr id="1312" name="平行四辺形 1311"/>
              <p:cNvSpPr/>
              <p:nvPr/>
            </p:nvSpPr>
            <p:spPr>
              <a:xfrm rot="5400000" flipH="1">
                <a:off x="7228988" y="229243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3" name="平行四辺形 1312"/>
              <p:cNvSpPr/>
              <p:nvPr/>
            </p:nvSpPr>
            <p:spPr>
              <a:xfrm rot="5400000" flipH="1">
                <a:off x="7206572" y="2305796"/>
                <a:ext cx="924537" cy="43304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4" name="平行四辺形 1313"/>
              <p:cNvSpPr/>
              <p:nvPr/>
            </p:nvSpPr>
            <p:spPr>
              <a:xfrm rot="5400000" flipH="1">
                <a:off x="7238210" y="2291140"/>
                <a:ext cx="907510" cy="42969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49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5" name="平行四辺形 1314"/>
              <p:cNvSpPr/>
              <p:nvPr/>
            </p:nvSpPr>
            <p:spPr>
              <a:xfrm rot="5400000" flipH="1">
                <a:off x="7260006" y="2290715"/>
                <a:ext cx="858465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6" name="円/楕円 1315"/>
              <p:cNvSpPr>
                <a:spLocks noChangeAspect="1"/>
              </p:cNvSpPr>
              <p:nvPr/>
            </p:nvSpPr>
            <p:spPr>
              <a:xfrm>
                <a:off x="7730482" y="2798253"/>
                <a:ext cx="18287" cy="288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7" name="平行四辺形 1316"/>
              <p:cNvSpPr/>
              <p:nvPr/>
            </p:nvSpPr>
            <p:spPr>
              <a:xfrm rot="5400000" flipH="1">
                <a:off x="7296011" y="2254711"/>
                <a:ext cx="786457" cy="4099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8" name="円/楕円 1317"/>
              <p:cNvSpPr>
                <a:spLocks noChangeAspect="1"/>
              </p:cNvSpPr>
              <p:nvPr/>
            </p:nvSpPr>
            <p:spPr>
              <a:xfrm>
                <a:off x="7541283" y="2319039"/>
                <a:ext cx="27449" cy="3126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9" name="円/楕円 1318"/>
              <p:cNvSpPr>
                <a:spLocks noChangeAspect="1"/>
              </p:cNvSpPr>
              <p:nvPr/>
            </p:nvSpPr>
            <p:spPr>
              <a:xfrm>
                <a:off x="7624441" y="2275437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0" name="円/楕円 1319"/>
              <p:cNvSpPr>
                <a:spLocks noChangeAspect="1"/>
              </p:cNvSpPr>
              <p:nvPr/>
            </p:nvSpPr>
            <p:spPr>
              <a:xfrm>
                <a:off x="7707599" y="2231836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1" name="円/楕円 1320"/>
              <p:cNvSpPr>
                <a:spLocks noChangeAspect="1"/>
              </p:cNvSpPr>
              <p:nvPr/>
            </p:nvSpPr>
            <p:spPr>
              <a:xfrm>
                <a:off x="7790757" y="2188232"/>
                <a:ext cx="27449" cy="3126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2" name="円/楕円 1321"/>
              <p:cNvSpPr>
                <a:spLocks noChangeAspect="1"/>
              </p:cNvSpPr>
              <p:nvPr/>
            </p:nvSpPr>
            <p:spPr>
              <a:xfrm>
                <a:off x="7712873" y="2364292"/>
                <a:ext cx="27449" cy="3126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3" name="円/楕円 1322"/>
              <p:cNvSpPr>
                <a:spLocks noChangeAspect="1"/>
              </p:cNvSpPr>
              <p:nvPr/>
            </p:nvSpPr>
            <p:spPr>
              <a:xfrm>
                <a:off x="7541283" y="2448470"/>
                <a:ext cx="27449" cy="3126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4" name="円/楕円 1323"/>
              <p:cNvSpPr>
                <a:spLocks noChangeAspect="1"/>
              </p:cNvSpPr>
              <p:nvPr/>
            </p:nvSpPr>
            <p:spPr>
              <a:xfrm>
                <a:off x="7624441" y="2404051"/>
                <a:ext cx="27449" cy="31263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03" name="フリーフォーム 1302"/>
            <p:cNvSpPr/>
            <p:nvPr/>
          </p:nvSpPr>
          <p:spPr>
            <a:xfrm rot="1726891" flipH="1">
              <a:off x="2198134" y="5227061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4" name="フリーフォーム 1303"/>
            <p:cNvSpPr/>
            <p:nvPr/>
          </p:nvSpPr>
          <p:spPr>
            <a:xfrm rot="6363722" flipH="1">
              <a:off x="2092671" y="5218336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5" name="フリーフォーム 1304"/>
            <p:cNvSpPr/>
            <p:nvPr/>
          </p:nvSpPr>
          <p:spPr>
            <a:xfrm rot="4995549" flipH="1">
              <a:off x="2083234" y="522609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6" name="フリーフォーム 1305"/>
            <p:cNvSpPr/>
            <p:nvPr/>
          </p:nvSpPr>
          <p:spPr>
            <a:xfrm rot="5400000" flipH="1">
              <a:off x="2082526" y="5268357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7" name="フリーフォーム 1306"/>
            <p:cNvSpPr/>
            <p:nvPr/>
          </p:nvSpPr>
          <p:spPr>
            <a:xfrm rot="5185629" flipH="1">
              <a:off x="2086105" y="529665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8" name="円/楕円 1307"/>
            <p:cNvSpPr/>
            <p:nvPr/>
          </p:nvSpPr>
          <p:spPr>
            <a:xfrm rot="844164" flipH="1">
              <a:off x="2140313" y="5277118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9" name="フリーフォーム 1308"/>
            <p:cNvSpPr/>
            <p:nvPr/>
          </p:nvSpPr>
          <p:spPr>
            <a:xfrm rot="9553712" flipH="1">
              <a:off x="2162635" y="5250677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0" name="円/楕円 1309"/>
            <p:cNvSpPr/>
            <p:nvPr/>
          </p:nvSpPr>
          <p:spPr>
            <a:xfrm rot="844164" flipH="1">
              <a:off x="2135626" y="526288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1" name="フリーフォーム 1310"/>
            <p:cNvSpPr/>
            <p:nvPr/>
          </p:nvSpPr>
          <p:spPr>
            <a:xfrm rot="1244624" flipH="1">
              <a:off x="2169911" y="5236425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4521126" y="5544991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377" name="グループ化 1376"/>
          <p:cNvGrpSpPr/>
          <p:nvPr/>
        </p:nvGrpSpPr>
        <p:grpSpPr>
          <a:xfrm>
            <a:off x="4547231" y="4653602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 flipH="1">
            <a:off x="5176246" y="4309720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3511595" y="3935215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4045084" y="4186654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Calibri</vt:lpstr>
      <vt:lpstr>アンニャントロマン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2017-11-10T02:29:33Z</dcterms:modified>
</cp:coreProperties>
</file>