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アンニャントロマン" panose="02000600000000000000" pitchFamily="2" charset="-128"/>
      <p:regular r:id="rId8"/>
    </p:embeddedFont>
    <p:embeddedFont>
      <p:font typeface="メイリオ" panose="020B0604030504040204" pitchFamily="50" charset="-128"/>
      <p:regular r:id="rId9"/>
      <p:bold r:id="rId10"/>
      <p:italic r:id="rId11"/>
      <p:boldItalic r:id="rId12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D4C1B6"/>
    <a:srgbClr val="FF9900"/>
    <a:srgbClr val="4BD0FF"/>
    <a:srgbClr val="7A6248"/>
    <a:srgbClr val="A6D870"/>
    <a:srgbClr val="FF0000"/>
    <a:srgbClr val="CC0000"/>
    <a:srgbClr val="FCD8BA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349" autoAdjust="0"/>
  </p:normalViewPr>
  <p:slideViewPr>
    <p:cSldViewPr>
      <p:cViewPr>
        <p:scale>
          <a:sx n="100" d="100"/>
          <a:sy n="100" d="100"/>
        </p:scale>
        <p:origin x="122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/>
        </p:nvSpPr>
        <p:spPr>
          <a:xfrm>
            <a:off x="6245117" y="4219558"/>
            <a:ext cx="987303" cy="5282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3424261" y="2889869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平行四辺形 278"/>
          <p:cNvSpPr/>
          <p:nvPr/>
        </p:nvSpPr>
        <p:spPr>
          <a:xfrm rot="1800000">
            <a:off x="3424259" y="2861016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/>
          <p:cNvGrpSpPr/>
          <p:nvPr/>
        </p:nvGrpSpPr>
        <p:grpSpPr>
          <a:xfrm>
            <a:off x="3700008" y="2762672"/>
            <a:ext cx="658681" cy="649708"/>
            <a:chOff x="1196860" y="5277639"/>
            <a:chExt cx="847451" cy="835906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443606" y="5144328"/>
            <a:ext cx="676569" cy="1018919"/>
            <a:chOff x="3443606" y="5144328"/>
            <a:chExt cx="676569" cy="1018919"/>
          </a:xfrm>
        </p:grpSpPr>
        <p:sp>
          <p:nvSpPr>
            <p:cNvPr id="174" name="円/楕円 173"/>
            <p:cNvSpPr/>
            <p:nvPr/>
          </p:nvSpPr>
          <p:spPr>
            <a:xfrm>
              <a:off x="3443606" y="5803977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3452809" y="5797027"/>
              <a:ext cx="651824" cy="185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/楕円 175"/>
            <p:cNvSpPr/>
            <p:nvPr/>
          </p:nvSpPr>
          <p:spPr>
            <a:xfrm>
              <a:off x="3443606" y="5620976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円/楕円 176"/>
            <p:cNvSpPr/>
            <p:nvPr/>
          </p:nvSpPr>
          <p:spPr>
            <a:xfrm>
              <a:off x="3512025" y="5663242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3443606" y="556561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3452809" y="5558660"/>
              <a:ext cx="651824" cy="185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3443606" y="5382609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3512025" y="5424875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3443606" y="5327329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3452809" y="5320379"/>
              <a:ext cx="651824" cy="1858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3443606" y="5144328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3512025" y="5186594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158612" y="1067360"/>
            <a:ext cx="277224" cy="745656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7" name="グループ化 426"/>
          <p:cNvGrpSpPr/>
          <p:nvPr/>
        </p:nvGrpSpPr>
        <p:grpSpPr>
          <a:xfrm>
            <a:off x="726508" y="3243083"/>
            <a:ext cx="1104514" cy="1009121"/>
            <a:chOff x="3293856" y="3402605"/>
            <a:chExt cx="1104514" cy="1009121"/>
          </a:xfrm>
        </p:grpSpPr>
        <p:grpSp>
          <p:nvGrpSpPr>
            <p:cNvPr id="428" name="グループ化 427"/>
            <p:cNvGrpSpPr/>
            <p:nvPr/>
          </p:nvGrpSpPr>
          <p:grpSpPr>
            <a:xfrm>
              <a:off x="3338114" y="3887632"/>
              <a:ext cx="1060256" cy="524094"/>
              <a:chOff x="3328878" y="3933812"/>
              <a:chExt cx="1060256" cy="524094"/>
            </a:xfrm>
          </p:grpSpPr>
          <p:sp>
            <p:nvSpPr>
              <p:cNvPr id="454" name="平行四辺形 453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平行四辺形 454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6" name="正方形/長方形 455"/>
              <p:cNvSpPr/>
              <p:nvPr/>
            </p:nvSpPr>
            <p:spPr>
              <a:xfrm>
                <a:off x="3365902" y="3933812"/>
                <a:ext cx="63702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7" name="平行四辺形 456"/>
              <p:cNvSpPr/>
              <p:nvPr/>
            </p:nvSpPr>
            <p:spPr>
              <a:xfrm rot="1734465">
                <a:off x="3328878" y="3981986"/>
                <a:ext cx="1029189" cy="20655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9" name="グループ化 428"/>
            <p:cNvGrpSpPr/>
            <p:nvPr/>
          </p:nvGrpSpPr>
          <p:grpSpPr>
            <a:xfrm>
              <a:off x="3367423" y="3547750"/>
              <a:ext cx="504503" cy="362054"/>
              <a:chOff x="3333629" y="3300761"/>
              <a:chExt cx="881069" cy="632294"/>
            </a:xfrm>
          </p:grpSpPr>
          <p:sp>
            <p:nvSpPr>
              <p:cNvPr id="451" name="平行四辺形 450"/>
              <p:cNvSpPr/>
              <p:nvPr/>
            </p:nvSpPr>
            <p:spPr>
              <a:xfrm rot="16200000">
                <a:off x="3335858" y="3433966"/>
                <a:ext cx="480731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2" name="平行四辺形 45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3" name="平行四辺形 452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0" name="グループ化 429"/>
            <p:cNvGrpSpPr/>
            <p:nvPr/>
          </p:nvGrpSpPr>
          <p:grpSpPr>
            <a:xfrm>
              <a:off x="3665957" y="3681413"/>
              <a:ext cx="486032" cy="395659"/>
              <a:chOff x="3365888" y="3300761"/>
              <a:chExt cx="848810" cy="641901"/>
            </a:xfrm>
          </p:grpSpPr>
          <p:sp>
            <p:nvSpPr>
              <p:cNvPr id="448" name="平行四辺形 447"/>
              <p:cNvSpPr/>
              <p:nvPr/>
            </p:nvSpPr>
            <p:spPr>
              <a:xfrm rot="16200000">
                <a:off x="3368118" y="3459702"/>
                <a:ext cx="480730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9" name="平行四辺形 448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0" name="平行四辺形 449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1" name="平行四辺形 430"/>
            <p:cNvSpPr/>
            <p:nvPr/>
          </p:nvSpPr>
          <p:spPr>
            <a:xfrm rot="5400000" flipH="1">
              <a:off x="4117951" y="3945637"/>
              <a:ext cx="275269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平行四辺形 431"/>
            <p:cNvSpPr/>
            <p:nvPr/>
          </p:nvSpPr>
          <p:spPr>
            <a:xfrm rot="16200000">
              <a:off x="3934403" y="3958090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3" name="グループ化 432"/>
            <p:cNvGrpSpPr/>
            <p:nvPr/>
          </p:nvGrpSpPr>
          <p:grpSpPr>
            <a:xfrm>
              <a:off x="3873270" y="3773556"/>
              <a:ext cx="486031" cy="275269"/>
              <a:chOff x="3365889" y="3452324"/>
              <a:chExt cx="848809" cy="480732"/>
            </a:xfrm>
          </p:grpSpPr>
          <p:sp>
            <p:nvSpPr>
              <p:cNvPr id="446" name="平行四辺形 44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7" name="平行四辺形 44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4" name="グループ化 433"/>
            <p:cNvGrpSpPr/>
            <p:nvPr/>
          </p:nvGrpSpPr>
          <p:grpSpPr>
            <a:xfrm>
              <a:off x="3873739" y="4028632"/>
              <a:ext cx="486031" cy="275269"/>
              <a:chOff x="3365889" y="3452324"/>
              <a:chExt cx="848809" cy="480732"/>
            </a:xfrm>
          </p:grpSpPr>
          <p:sp>
            <p:nvSpPr>
              <p:cNvPr id="444" name="平行四辺形 4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5" name="平行四辺形 44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5" name="平行四辺形 434"/>
            <p:cNvSpPr/>
            <p:nvPr/>
          </p:nvSpPr>
          <p:spPr>
            <a:xfrm rot="16200000">
              <a:off x="3584898" y="3865589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平行四辺形 435"/>
            <p:cNvSpPr/>
            <p:nvPr/>
          </p:nvSpPr>
          <p:spPr>
            <a:xfrm rot="16200000">
              <a:off x="3295601" y="3703822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平行四辺形 436"/>
            <p:cNvSpPr/>
            <p:nvPr/>
          </p:nvSpPr>
          <p:spPr>
            <a:xfrm rot="16200000">
              <a:off x="3584429" y="3619749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平行四辺形 437"/>
            <p:cNvSpPr/>
            <p:nvPr/>
          </p:nvSpPr>
          <p:spPr>
            <a:xfrm rot="16200000">
              <a:off x="3295132" y="3467218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正方形/長方形 438"/>
            <p:cNvSpPr/>
            <p:nvPr/>
          </p:nvSpPr>
          <p:spPr>
            <a:xfrm>
              <a:off x="3311452" y="3502844"/>
              <a:ext cx="67200" cy="384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平行四辺形 439"/>
            <p:cNvSpPr/>
            <p:nvPr/>
          </p:nvSpPr>
          <p:spPr>
            <a:xfrm rot="1734465">
              <a:off x="3347201" y="3526445"/>
              <a:ext cx="1020426" cy="20295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平行四辺形 440"/>
            <p:cNvSpPr/>
            <p:nvPr/>
          </p:nvSpPr>
          <p:spPr>
            <a:xfrm rot="5400000" flipH="1">
              <a:off x="4136595" y="369923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正方形/長方形 441"/>
            <p:cNvSpPr/>
            <p:nvPr/>
          </p:nvSpPr>
          <p:spPr>
            <a:xfrm>
              <a:off x="3360602" y="3402605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平行四辺形 442"/>
            <p:cNvSpPr/>
            <p:nvPr/>
          </p:nvSpPr>
          <p:spPr>
            <a:xfrm rot="1734465">
              <a:off x="3332929" y="341897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878072" y="3989287"/>
            <a:ext cx="494498" cy="895555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グループ化 466"/>
          <p:cNvGrpSpPr/>
          <p:nvPr/>
        </p:nvGrpSpPr>
        <p:grpSpPr>
          <a:xfrm>
            <a:off x="4177333" y="4226691"/>
            <a:ext cx="735497" cy="578896"/>
            <a:chOff x="4283968" y="3480998"/>
            <a:chExt cx="848809" cy="668082"/>
          </a:xfrm>
        </p:grpSpPr>
        <p:sp>
          <p:nvSpPr>
            <p:cNvPr id="468" name="平行四辺形 467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平行四辺形 468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平行四辺形 469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平行四辺形 472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平行四辺形 473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平行四辺形 474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平行四辺形 475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平行四辺形 476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平行四辺形 477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平行四辺形 478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平行四辺形 479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平行四辺形 480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平行四辺形 481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 flipH="1">
            <a:off x="7082689" y="2156763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576440" y="4660453"/>
            <a:ext cx="735496" cy="974023"/>
            <a:chOff x="5511472" y="4586081"/>
            <a:chExt cx="848809" cy="1124084"/>
          </a:xfrm>
        </p:grpSpPr>
        <p:grpSp>
          <p:nvGrpSpPr>
            <p:cNvPr id="508" name="グループ化 507"/>
            <p:cNvGrpSpPr/>
            <p:nvPr/>
          </p:nvGrpSpPr>
          <p:grpSpPr>
            <a:xfrm>
              <a:off x="5511472" y="5042083"/>
              <a:ext cx="848809" cy="668082"/>
              <a:chOff x="4283968" y="3480998"/>
              <a:chExt cx="848809" cy="668082"/>
            </a:xfrm>
          </p:grpSpPr>
          <p:sp>
            <p:nvSpPr>
              <p:cNvPr id="509" name="平行四辺形 508"/>
              <p:cNvSpPr/>
              <p:nvPr/>
            </p:nvSpPr>
            <p:spPr>
              <a:xfrm rot="16200000">
                <a:off x="4268303" y="3648226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0" name="平行四辺形 509"/>
              <p:cNvSpPr/>
              <p:nvPr/>
            </p:nvSpPr>
            <p:spPr>
              <a:xfrm rot="5400000" flipH="1">
                <a:off x="4725949" y="3742252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1" name="平行四辺形 510"/>
              <p:cNvSpPr/>
              <p:nvPr/>
            </p:nvSpPr>
            <p:spPr>
              <a:xfrm rot="1800000">
                <a:off x="4330172" y="3480998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円/楕円 511"/>
              <p:cNvSpPr/>
              <p:nvPr/>
            </p:nvSpPr>
            <p:spPr>
              <a:xfrm rot="5400000">
                <a:off x="4655369" y="3907827"/>
                <a:ext cx="84205" cy="74003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円/楕円 512"/>
              <p:cNvSpPr/>
              <p:nvPr/>
            </p:nvSpPr>
            <p:spPr>
              <a:xfrm rot="5400000">
                <a:off x="4653703" y="3992032"/>
                <a:ext cx="84205" cy="74003"/>
              </a:xfrm>
              <a:prstGeom prst="ellipse">
                <a:avLst/>
              </a:prstGeom>
              <a:solidFill>
                <a:srgbClr val="A6D87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平行四辺形 513"/>
              <p:cNvSpPr/>
              <p:nvPr/>
            </p:nvSpPr>
            <p:spPr>
              <a:xfrm rot="16200000">
                <a:off x="4296709" y="37078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平行四辺形 514"/>
              <p:cNvSpPr/>
              <p:nvPr/>
            </p:nvSpPr>
            <p:spPr>
              <a:xfrm rot="16200000">
                <a:off x="4496848" y="38263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平行四辺形 515"/>
              <p:cNvSpPr/>
              <p:nvPr/>
            </p:nvSpPr>
            <p:spPr>
              <a:xfrm rot="16200000">
                <a:off x="4563561" y="386426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平行四辺形 516"/>
              <p:cNvSpPr/>
              <p:nvPr/>
            </p:nvSpPr>
            <p:spPr>
              <a:xfrm rot="16200000">
                <a:off x="4363422" y="37481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平行四辺形 517"/>
              <p:cNvSpPr/>
              <p:nvPr/>
            </p:nvSpPr>
            <p:spPr>
              <a:xfrm rot="16200000">
                <a:off x="4430135" y="37860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平行四辺形 518"/>
              <p:cNvSpPr/>
              <p:nvPr/>
            </p:nvSpPr>
            <p:spPr>
              <a:xfrm rot="16200000">
                <a:off x="4298993" y="37883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0" name="平行四辺形 519"/>
              <p:cNvSpPr/>
              <p:nvPr/>
            </p:nvSpPr>
            <p:spPr>
              <a:xfrm rot="16200000">
                <a:off x="4499132" y="39068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平行四辺形 520"/>
              <p:cNvSpPr/>
              <p:nvPr/>
            </p:nvSpPr>
            <p:spPr>
              <a:xfrm rot="16200000">
                <a:off x="4565845" y="394474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平行四辺形 521"/>
              <p:cNvSpPr/>
              <p:nvPr/>
            </p:nvSpPr>
            <p:spPr>
              <a:xfrm rot="16200000">
                <a:off x="4365706" y="38286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平行四辺形 522"/>
              <p:cNvSpPr/>
              <p:nvPr/>
            </p:nvSpPr>
            <p:spPr>
              <a:xfrm rot="16200000">
                <a:off x="4432419" y="38665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24" name="ドーナツ 523"/>
            <p:cNvSpPr/>
            <p:nvPr/>
          </p:nvSpPr>
          <p:spPr>
            <a:xfrm>
              <a:off x="5915259" y="4586081"/>
              <a:ext cx="220113" cy="220113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25" name="パイ 524"/>
            <p:cNvSpPr/>
            <p:nvPr/>
          </p:nvSpPr>
          <p:spPr>
            <a:xfrm rot="18647242">
              <a:off x="5890536" y="4586696"/>
              <a:ext cx="288032" cy="288032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26" name="カギ線コネクタ 34"/>
            <p:cNvCxnSpPr/>
            <p:nvPr/>
          </p:nvCxnSpPr>
          <p:spPr>
            <a:xfrm flipH="1">
              <a:off x="5887583" y="4770408"/>
              <a:ext cx="143157" cy="557746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>
            <a:off x="5174363" y="510583"/>
            <a:ext cx="1151920" cy="1029270"/>
            <a:chOff x="5264851" y="457624"/>
            <a:chExt cx="1151920" cy="1029270"/>
          </a:xfrm>
        </p:grpSpPr>
        <p:grpSp>
          <p:nvGrpSpPr>
            <p:cNvPr id="552" name="グループ化 551"/>
            <p:cNvGrpSpPr/>
            <p:nvPr/>
          </p:nvGrpSpPr>
          <p:grpSpPr>
            <a:xfrm>
              <a:off x="5264851" y="457624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63" name="円/楕円 562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円/楕円 563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正方形/長方形 565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3" name="グループ化 552"/>
            <p:cNvGrpSpPr/>
            <p:nvPr/>
          </p:nvGrpSpPr>
          <p:grpSpPr>
            <a:xfrm>
              <a:off x="5305292" y="467678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59" name="円/楕円 558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円/楕円 560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正方形/長方形 561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4" name="グループ化 553"/>
            <p:cNvGrpSpPr/>
            <p:nvPr/>
          </p:nvGrpSpPr>
          <p:grpSpPr>
            <a:xfrm>
              <a:off x="5331094" y="472440"/>
              <a:ext cx="1085677" cy="1014454"/>
              <a:chOff x="3792312" y="1924332"/>
              <a:chExt cx="1085677" cy="1014454"/>
            </a:xfrm>
          </p:grpSpPr>
          <p:sp>
            <p:nvSpPr>
              <p:cNvPr id="555" name="円/楕円 554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円/楕円 555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円/楕円 556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正方形/長方形 557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" name="グループ化 29"/>
          <p:cNvGrpSpPr/>
          <p:nvPr/>
        </p:nvGrpSpPr>
        <p:grpSpPr>
          <a:xfrm>
            <a:off x="7515730" y="4071213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56697" y="353048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6176988" y="3597846"/>
            <a:ext cx="739819" cy="947795"/>
            <a:chOff x="6176988" y="3597846"/>
            <a:chExt cx="739819" cy="947795"/>
          </a:xfrm>
        </p:grpSpPr>
        <p:grpSp>
          <p:nvGrpSpPr>
            <p:cNvPr id="350" name="グループ化 349"/>
            <p:cNvGrpSpPr/>
            <p:nvPr/>
          </p:nvGrpSpPr>
          <p:grpSpPr>
            <a:xfrm flipH="1">
              <a:off x="6176988" y="4032288"/>
              <a:ext cx="143197" cy="162731"/>
              <a:chOff x="2358561" y="5628164"/>
              <a:chExt cx="143197" cy="162731"/>
            </a:xfrm>
          </p:grpSpPr>
          <p:sp>
            <p:nvSpPr>
              <p:cNvPr id="360" name="フリーフォーム 359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フリーフォーム 360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フリーフォーム 361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フリーフォーム 362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フリーフォーム 363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フリーフォーム 365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1" name="フリーフォーム 350"/>
            <p:cNvSpPr/>
            <p:nvPr/>
          </p:nvSpPr>
          <p:spPr>
            <a:xfrm flipH="1">
              <a:off x="6573560" y="3656281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フリーフォーム 351"/>
            <p:cNvSpPr/>
            <p:nvPr/>
          </p:nvSpPr>
          <p:spPr>
            <a:xfrm flipH="1">
              <a:off x="6278826" y="3984456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フリーフォーム 352"/>
            <p:cNvSpPr/>
            <p:nvPr/>
          </p:nvSpPr>
          <p:spPr>
            <a:xfrm flipH="1">
              <a:off x="6565246" y="393459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フリーフォーム 353"/>
            <p:cNvSpPr/>
            <p:nvPr/>
          </p:nvSpPr>
          <p:spPr>
            <a:xfrm flipH="1">
              <a:off x="6567534" y="3597846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 rot="2458621" flipH="1">
              <a:off x="6496848" y="3957913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フリーフォーム 355"/>
            <p:cNvSpPr/>
            <p:nvPr/>
          </p:nvSpPr>
          <p:spPr>
            <a:xfrm flipH="1">
              <a:off x="6391118" y="3927148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フリーフォーム 356"/>
            <p:cNvSpPr/>
            <p:nvPr/>
          </p:nvSpPr>
          <p:spPr>
            <a:xfrm flipH="1">
              <a:off x="6519430" y="3976256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フリーフォーム 357"/>
            <p:cNvSpPr/>
            <p:nvPr/>
          </p:nvSpPr>
          <p:spPr>
            <a:xfrm>
              <a:off x="6562247" y="3763090"/>
              <a:ext cx="2381" cy="61941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フリーフォーム 358"/>
            <p:cNvSpPr/>
            <p:nvPr/>
          </p:nvSpPr>
          <p:spPr>
            <a:xfrm>
              <a:off x="6569390" y="3763561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2384396" y="2945180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グループ化 389"/>
          <p:cNvGrpSpPr/>
          <p:nvPr/>
        </p:nvGrpSpPr>
        <p:grpSpPr>
          <a:xfrm flipH="1">
            <a:off x="1739694" y="2838211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2033178" y="5235664"/>
            <a:ext cx="639944" cy="71273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2" name="グループ化 411"/>
          <p:cNvGrpSpPr/>
          <p:nvPr/>
        </p:nvGrpSpPr>
        <p:grpSpPr>
          <a:xfrm>
            <a:off x="1107508" y="1471890"/>
            <a:ext cx="847451" cy="835906"/>
            <a:chOff x="1403648" y="2966921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1668664" y="3044203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1418481" y="346243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1403648" y="3447463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1646067" y="3038039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1670875" y="3049770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1613496" y="3654395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1619924" y="352071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1642966" y="352155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1567469" y="3550990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1590511" y="355183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1537483" y="3564985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1560525" y="356583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1505269" y="359713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616307" y="2122514"/>
            <a:ext cx="1349273" cy="795878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" name="グループ化 34"/>
          <p:cNvGrpSpPr/>
          <p:nvPr/>
        </p:nvGrpSpPr>
        <p:grpSpPr>
          <a:xfrm>
            <a:off x="5319400" y="2201992"/>
            <a:ext cx="739820" cy="922913"/>
            <a:chOff x="5319400" y="2201992"/>
            <a:chExt cx="739820" cy="922913"/>
          </a:xfrm>
        </p:grpSpPr>
        <p:sp>
          <p:nvSpPr>
            <p:cNvPr id="705" name="フリーフォーム 704"/>
            <p:cNvSpPr/>
            <p:nvPr/>
          </p:nvSpPr>
          <p:spPr>
            <a:xfrm flipH="1">
              <a:off x="5433826" y="2634758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フリーフォーム 705"/>
            <p:cNvSpPr/>
            <p:nvPr/>
          </p:nvSpPr>
          <p:spPr>
            <a:xfrm rot="4777286" flipH="1">
              <a:off x="5333398" y="264221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フリーフォーム 706"/>
            <p:cNvSpPr/>
            <p:nvPr/>
          </p:nvSpPr>
          <p:spPr>
            <a:xfrm rot="3923128" flipH="1">
              <a:off x="5303131" y="263778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フリーフォーム 707"/>
            <p:cNvSpPr/>
            <p:nvPr/>
          </p:nvSpPr>
          <p:spPr>
            <a:xfrm rot="3857850" flipH="1">
              <a:off x="5295494" y="266061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フリーフォーム 708"/>
            <p:cNvSpPr/>
            <p:nvPr/>
          </p:nvSpPr>
          <p:spPr>
            <a:xfrm rot="3506322" flipH="1">
              <a:off x="5293168" y="268133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円/楕円 709"/>
            <p:cNvSpPr/>
            <p:nvPr/>
          </p:nvSpPr>
          <p:spPr>
            <a:xfrm flipH="1">
              <a:off x="5392989" y="2706630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フリーフォーム 710"/>
            <p:cNvSpPr/>
            <p:nvPr/>
          </p:nvSpPr>
          <p:spPr>
            <a:xfrm rot="7826821" flipH="1">
              <a:off x="5407026" y="267133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フリーフォーム 695"/>
            <p:cNvSpPr/>
            <p:nvPr/>
          </p:nvSpPr>
          <p:spPr>
            <a:xfrm flipH="1">
              <a:off x="5720735" y="222364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5421239" y="2563720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707659" y="2513856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639261" y="2537177"/>
              <a:ext cx="129629" cy="24003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533531" y="2506412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661843" y="2555520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724132" y="220199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8704418" flipH="1">
              <a:off x="5760049" y="2415420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 rot="20733585">
              <a:off x="5743080" y="225831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46" y="3250509"/>
            <a:ext cx="447675" cy="2667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90" y="4047794"/>
            <a:ext cx="590550" cy="2286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45" y="2471596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04" y="5265615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837" y="818463"/>
            <a:ext cx="962025" cy="17145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879" y="3284984"/>
            <a:ext cx="571500" cy="2095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476" y="5710165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779" y="5706303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3959" y="4938430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1375" y="4924555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2205" y="4872644"/>
            <a:ext cx="609600" cy="21907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8275" y="1201443"/>
            <a:ext cx="504825" cy="2286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7560" y="2033444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0791" y="5658865"/>
            <a:ext cx="371475" cy="228600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2700063" y="390903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/>
          <p:cNvGrpSpPr/>
          <p:nvPr/>
        </p:nvGrpSpPr>
        <p:grpSpPr>
          <a:xfrm>
            <a:off x="4710822" y="4478130"/>
            <a:ext cx="735496" cy="578897"/>
            <a:chOff x="4710822" y="4478130"/>
            <a:chExt cx="735496" cy="578897"/>
          </a:xfrm>
        </p:grpSpPr>
        <p:sp>
          <p:nvSpPr>
            <p:cNvPr id="502" name="平行四辺形 501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平行四辺形 502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平行四辺形 503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円/楕円 504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円/楕円 505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平行四辺形 506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平行四辺形 526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平行四辺形 527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平行四辺形 528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平行四辺形 529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平行四辺形 530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平行四辺形 531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平行四辺形 532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平行四辺形 533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平行四辺形 534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1563253" y="3819223"/>
            <a:ext cx="1104514" cy="1009121"/>
            <a:chOff x="1430444" y="3723853"/>
            <a:chExt cx="1104514" cy="1009121"/>
          </a:xfrm>
        </p:grpSpPr>
        <p:grpSp>
          <p:nvGrpSpPr>
            <p:cNvPr id="537" name="グループ化 536"/>
            <p:cNvGrpSpPr/>
            <p:nvPr/>
          </p:nvGrpSpPr>
          <p:grpSpPr>
            <a:xfrm flipH="1">
              <a:off x="1430444" y="4208880"/>
              <a:ext cx="1060256" cy="524094"/>
              <a:chOff x="3328878" y="3933812"/>
              <a:chExt cx="1060256" cy="524094"/>
            </a:xfrm>
          </p:grpSpPr>
          <p:sp>
            <p:nvSpPr>
              <p:cNvPr id="597" name="平行四辺形 596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8" name="平行四辺形 597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9" name="正方形/長方形 598"/>
              <p:cNvSpPr/>
              <p:nvPr/>
            </p:nvSpPr>
            <p:spPr>
              <a:xfrm>
                <a:off x="3365902" y="3933812"/>
                <a:ext cx="63702" cy="9697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0" name="平行四辺形 599"/>
              <p:cNvSpPr/>
              <p:nvPr/>
            </p:nvSpPr>
            <p:spPr>
              <a:xfrm rot="1734465">
                <a:off x="3328878" y="3981986"/>
                <a:ext cx="1029189" cy="20655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8" name="グループ化 537"/>
            <p:cNvGrpSpPr/>
            <p:nvPr/>
          </p:nvGrpSpPr>
          <p:grpSpPr>
            <a:xfrm flipH="1">
              <a:off x="1956888" y="3868998"/>
              <a:ext cx="504503" cy="362054"/>
              <a:chOff x="3333629" y="3300761"/>
              <a:chExt cx="881069" cy="632294"/>
            </a:xfrm>
          </p:grpSpPr>
          <p:sp>
            <p:nvSpPr>
              <p:cNvPr id="594" name="平行四辺形 593"/>
              <p:cNvSpPr/>
              <p:nvPr/>
            </p:nvSpPr>
            <p:spPr>
              <a:xfrm rot="16200000">
                <a:off x="3335858" y="3433966"/>
                <a:ext cx="480731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5" name="平行四辺形 5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6" name="平行四辺形 595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39" name="グループ化 538"/>
            <p:cNvGrpSpPr/>
            <p:nvPr/>
          </p:nvGrpSpPr>
          <p:grpSpPr>
            <a:xfrm flipH="1">
              <a:off x="1676825" y="4002661"/>
              <a:ext cx="486032" cy="395659"/>
              <a:chOff x="3365888" y="3300761"/>
              <a:chExt cx="848810" cy="641901"/>
            </a:xfrm>
          </p:grpSpPr>
          <p:sp>
            <p:nvSpPr>
              <p:cNvPr id="591" name="平行四辺形 590"/>
              <p:cNvSpPr/>
              <p:nvPr/>
            </p:nvSpPr>
            <p:spPr>
              <a:xfrm rot="16200000">
                <a:off x="3368118" y="3459702"/>
                <a:ext cx="480730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2" name="平行四辺形 59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3" name="平行四辺形 592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40" name="平行四辺形 539"/>
            <p:cNvSpPr/>
            <p:nvPr/>
          </p:nvSpPr>
          <p:spPr>
            <a:xfrm rot="16200000">
              <a:off x="1435594" y="4266885"/>
              <a:ext cx="275269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1" name="平行四辺形 540"/>
            <p:cNvSpPr/>
            <p:nvPr/>
          </p:nvSpPr>
          <p:spPr>
            <a:xfrm rot="5400000" flipH="1">
              <a:off x="1656256" y="42793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2" name="グループ化 541"/>
            <p:cNvGrpSpPr/>
            <p:nvPr/>
          </p:nvGrpSpPr>
          <p:grpSpPr>
            <a:xfrm flipH="1">
              <a:off x="1469513" y="4094804"/>
              <a:ext cx="486031" cy="275269"/>
              <a:chOff x="3365889" y="3452324"/>
              <a:chExt cx="848809" cy="480732"/>
            </a:xfrm>
          </p:grpSpPr>
          <p:sp>
            <p:nvSpPr>
              <p:cNvPr id="589" name="平行四辺形 58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0" name="平行四辺形 58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43" name="グループ化 542"/>
            <p:cNvGrpSpPr/>
            <p:nvPr/>
          </p:nvGrpSpPr>
          <p:grpSpPr>
            <a:xfrm flipH="1">
              <a:off x="1469044" y="4349880"/>
              <a:ext cx="486031" cy="275269"/>
              <a:chOff x="3365889" y="3452324"/>
              <a:chExt cx="848809" cy="480732"/>
            </a:xfrm>
          </p:grpSpPr>
          <p:sp>
            <p:nvSpPr>
              <p:cNvPr id="587" name="平行四辺形 58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8" name="平行四辺形 587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44" name="平行四辺形 543"/>
            <p:cNvSpPr/>
            <p:nvPr/>
          </p:nvSpPr>
          <p:spPr>
            <a:xfrm rot="5400000" flipH="1">
              <a:off x="1968647" y="4186837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5" name="平行四辺形 544"/>
            <p:cNvSpPr/>
            <p:nvPr/>
          </p:nvSpPr>
          <p:spPr>
            <a:xfrm rot="5400000" flipH="1">
              <a:off x="2257944" y="4025070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6" name="平行四辺形 545"/>
            <p:cNvSpPr/>
            <p:nvPr/>
          </p:nvSpPr>
          <p:spPr>
            <a:xfrm rot="5400000" flipH="1">
              <a:off x="1969116" y="3940997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7" name="平行四辺形 546"/>
            <p:cNvSpPr/>
            <p:nvPr/>
          </p:nvSpPr>
          <p:spPr>
            <a:xfrm rot="5400000" flipH="1">
              <a:off x="2258413" y="3788466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8" name="正方形/長方形 547"/>
            <p:cNvSpPr/>
            <p:nvPr/>
          </p:nvSpPr>
          <p:spPr>
            <a:xfrm flipH="1">
              <a:off x="2450162" y="3824092"/>
              <a:ext cx="67200" cy="384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9" name="平行四辺形 548"/>
            <p:cNvSpPr/>
            <p:nvPr/>
          </p:nvSpPr>
          <p:spPr>
            <a:xfrm rot="19865535" flipH="1">
              <a:off x="1461187" y="3847693"/>
              <a:ext cx="1020426" cy="20295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0" name="平行四辺形 549"/>
            <p:cNvSpPr/>
            <p:nvPr/>
          </p:nvSpPr>
          <p:spPr>
            <a:xfrm rot="16200000">
              <a:off x="1454064" y="4020480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正方形/長方形 566"/>
            <p:cNvSpPr/>
            <p:nvPr/>
          </p:nvSpPr>
          <p:spPr>
            <a:xfrm flipH="1">
              <a:off x="2422493" y="3723853"/>
              <a:ext cx="45719" cy="630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平行四辺形 585"/>
            <p:cNvSpPr/>
            <p:nvPr/>
          </p:nvSpPr>
          <p:spPr>
            <a:xfrm rot="19865535" flipH="1">
              <a:off x="1443826" y="3740225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090878" y="4918911"/>
            <a:ext cx="735496" cy="974024"/>
            <a:chOff x="6090878" y="4918911"/>
            <a:chExt cx="735496" cy="974024"/>
          </a:xfrm>
        </p:grpSpPr>
        <p:sp>
          <p:nvSpPr>
            <p:cNvPr id="626" name="平行四辺形 625"/>
            <p:cNvSpPr/>
            <p:nvPr/>
          </p:nvSpPr>
          <p:spPr>
            <a:xfrm rot="5400000" flipH="1">
              <a:off x="6392382" y="5458942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平行四辺形 626"/>
            <p:cNvSpPr/>
            <p:nvPr/>
          </p:nvSpPr>
          <p:spPr>
            <a:xfrm rot="16200000">
              <a:off x="6051993" y="5540416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平行四辺形 627"/>
            <p:cNvSpPr/>
            <p:nvPr/>
          </p:nvSpPr>
          <p:spPr>
            <a:xfrm rot="19800000" flipH="1">
              <a:off x="6126944" y="5314038"/>
              <a:ext cx="659394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9" name="円/楕円 628"/>
            <p:cNvSpPr/>
            <p:nvPr/>
          </p:nvSpPr>
          <p:spPr>
            <a:xfrm rot="16200000" flipH="1">
              <a:off x="6431590" y="5683887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0" name="円/楕円 629"/>
            <p:cNvSpPr/>
            <p:nvPr/>
          </p:nvSpPr>
          <p:spPr>
            <a:xfrm rot="16200000" flipH="1">
              <a:off x="6433033" y="5756851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1" name="平行四辺形 630"/>
            <p:cNvSpPr/>
            <p:nvPr/>
          </p:nvSpPr>
          <p:spPr>
            <a:xfrm rot="5400000" flipH="1">
              <a:off x="6752240" y="5510582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2" name="平行四辺形 631"/>
            <p:cNvSpPr/>
            <p:nvPr/>
          </p:nvSpPr>
          <p:spPr>
            <a:xfrm rot="5400000" flipH="1">
              <a:off x="6578819" y="5613279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3" name="平行四辺形 632"/>
            <p:cNvSpPr/>
            <p:nvPr/>
          </p:nvSpPr>
          <p:spPr>
            <a:xfrm rot="5400000" flipH="1">
              <a:off x="6521012" y="564613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平行四辺形 633"/>
            <p:cNvSpPr/>
            <p:nvPr/>
          </p:nvSpPr>
          <p:spPr>
            <a:xfrm rot="5400000" flipH="1">
              <a:off x="6694433" y="5545502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平行四辺形 634"/>
            <p:cNvSpPr/>
            <p:nvPr/>
          </p:nvSpPr>
          <p:spPr>
            <a:xfrm rot="5400000" flipH="1">
              <a:off x="6636626" y="5578359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6" name="平行四辺形 635"/>
            <p:cNvSpPr/>
            <p:nvPr/>
          </p:nvSpPr>
          <p:spPr>
            <a:xfrm rot="5400000" flipH="1">
              <a:off x="6750261" y="558031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7" name="平行四辺形 636"/>
            <p:cNvSpPr/>
            <p:nvPr/>
          </p:nvSpPr>
          <p:spPr>
            <a:xfrm rot="5400000" flipH="1">
              <a:off x="6576840" y="568301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8" name="平行四辺形 637"/>
            <p:cNvSpPr/>
            <p:nvPr/>
          </p:nvSpPr>
          <p:spPr>
            <a:xfrm rot="5400000" flipH="1">
              <a:off x="6519033" y="57158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9" name="平行四辺形 638"/>
            <p:cNvSpPr/>
            <p:nvPr/>
          </p:nvSpPr>
          <p:spPr>
            <a:xfrm rot="5400000" flipH="1">
              <a:off x="6692454" y="561523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0" name="平行四辺形 639"/>
            <p:cNvSpPr/>
            <p:nvPr/>
          </p:nvSpPr>
          <p:spPr>
            <a:xfrm rot="5400000" flipH="1">
              <a:off x="6634647" y="5648095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ドーナツ 622"/>
            <p:cNvSpPr/>
            <p:nvPr/>
          </p:nvSpPr>
          <p:spPr>
            <a:xfrm flipH="1">
              <a:off x="6285762" y="4918911"/>
              <a:ext cx="190729" cy="19072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24" name="パイ 623"/>
            <p:cNvSpPr/>
            <p:nvPr/>
          </p:nvSpPr>
          <p:spPr>
            <a:xfrm rot="2952758" flipH="1">
              <a:off x="6248333" y="4919444"/>
              <a:ext cx="249581" cy="249581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625" name="カギ線コネクタ 34"/>
            <p:cNvCxnSpPr/>
            <p:nvPr/>
          </p:nvCxnSpPr>
          <p:spPr>
            <a:xfrm>
              <a:off x="6376426" y="5078631"/>
              <a:ext cx="124046" cy="483289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9" name="テキスト ボックス 668"/>
          <p:cNvSpPr txBox="1"/>
          <p:nvPr/>
        </p:nvSpPr>
        <p:spPr>
          <a:xfrm>
            <a:off x="6550695" y="35876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bg1">
                  <a:lumMod val="50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  <p:sp>
        <p:nvSpPr>
          <p:cNvPr id="668" name="テキスト ボックス 667"/>
          <p:cNvSpPr txBox="1"/>
          <p:nvPr/>
        </p:nvSpPr>
        <p:spPr>
          <a:xfrm>
            <a:off x="6516216" y="332656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accent6">
                  <a:lumMod val="75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Calibri</vt:lpstr>
      <vt:lpstr>アンニャントロマン</vt:lpstr>
      <vt:lpstr>メイリオ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2017-11-02T12:07:24Z</dcterms:modified>
</cp:coreProperties>
</file>