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  <p:sldMasterId id="2147483714" r:id="rId5"/>
  </p:sldMasterIdLst>
  <p:notesMasterIdLst>
    <p:notesMasterId r:id="rId22"/>
  </p:notesMasterIdLst>
  <p:sldIdLst>
    <p:sldId id="409" r:id="rId6"/>
    <p:sldId id="407" r:id="rId7"/>
    <p:sldId id="832" r:id="rId8"/>
    <p:sldId id="833" r:id="rId9"/>
    <p:sldId id="830" r:id="rId10"/>
    <p:sldId id="778" r:id="rId11"/>
    <p:sldId id="823" r:id="rId12"/>
    <p:sldId id="817" r:id="rId13"/>
    <p:sldId id="818" r:id="rId14"/>
    <p:sldId id="827" r:id="rId15"/>
    <p:sldId id="819" r:id="rId16"/>
    <p:sldId id="829" r:id="rId17"/>
    <p:sldId id="816" r:id="rId18"/>
    <p:sldId id="828" r:id="rId19"/>
    <p:sldId id="834" r:id="rId20"/>
    <p:sldId id="821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99FF"/>
    <a:srgbClr val="9966FF"/>
    <a:srgbClr val="660066"/>
    <a:srgbClr val="993366"/>
    <a:srgbClr val="E2F8FE"/>
    <a:srgbClr val="B8D1FF"/>
    <a:srgbClr val="003399"/>
    <a:srgbClr val="79A1AB"/>
    <a:srgbClr val="A6C4A6"/>
    <a:srgbClr val="4D4D4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87074" autoAdjust="0"/>
  </p:normalViewPr>
  <p:slideViewPr>
    <p:cSldViewPr>
      <p:cViewPr varScale="1">
        <p:scale>
          <a:sx n="98" d="100"/>
          <a:sy n="98" d="100"/>
        </p:scale>
        <p:origin x="-56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7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an Ganapathy" userId="d3081f8d-2de8-4ada-a2f1-1d4d05c0213e" providerId="ADAL" clId="{B6692325-FF96-40E7-836A-0F1E5400FF02}"/>
    <pc:docChg chg="delSld">
      <pc:chgData name="Vijayan Ganapathy" userId="d3081f8d-2de8-4ada-a2f1-1d4d05c0213e" providerId="ADAL" clId="{B6692325-FF96-40E7-836A-0F1E5400FF02}" dt="2017-08-25T05:38:24.334" v="9" actId="2696"/>
      <pc:docMkLst>
        <pc:docMk/>
      </pc:docMkLst>
      <pc:sldChg chg="del">
        <pc:chgData name="Vijayan Ganapathy" userId="d3081f8d-2de8-4ada-a2f1-1d4d05c0213e" providerId="ADAL" clId="{B6692325-FF96-40E7-836A-0F1E5400FF02}" dt="2017-08-25T05:38:02.773" v="1" actId="2696"/>
        <pc:sldMkLst>
          <pc:docMk/>
          <pc:sldMk cId="262635707" sldId="574"/>
        </pc:sldMkLst>
      </pc:sldChg>
      <pc:sldChg chg="del">
        <pc:chgData name="Vijayan Ganapathy" userId="d3081f8d-2de8-4ada-a2f1-1d4d05c0213e" providerId="ADAL" clId="{B6692325-FF96-40E7-836A-0F1E5400FF02}" dt="2017-08-25T05:38:03.396" v="2" actId="2696"/>
        <pc:sldMkLst>
          <pc:docMk/>
          <pc:sldMk cId="2268209295" sldId="575"/>
        </pc:sldMkLst>
      </pc:sldChg>
      <pc:sldChg chg="del">
        <pc:chgData name="Vijayan Ganapathy" userId="d3081f8d-2de8-4ada-a2f1-1d4d05c0213e" providerId="ADAL" clId="{B6692325-FF96-40E7-836A-0F1E5400FF02}" dt="2017-08-25T05:38:07.944" v="3" actId="2696"/>
        <pc:sldMkLst>
          <pc:docMk/>
          <pc:sldMk cId="168085573" sldId="584"/>
        </pc:sldMkLst>
      </pc:sldChg>
      <pc:sldChg chg="del">
        <pc:chgData name="Vijayan Ganapathy" userId="d3081f8d-2de8-4ada-a2f1-1d4d05c0213e" providerId="ADAL" clId="{B6692325-FF96-40E7-836A-0F1E5400FF02}" dt="2017-08-25T05:38:16.729" v="4" actId="2696"/>
        <pc:sldMkLst>
          <pc:docMk/>
          <pc:sldMk cId="3918747076" sldId="585"/>
        </pc:sldMkLst>
      </pc:sldChg>
      <pc:sldChg chg="del">
        <pc:chgData name="Vijayan Ganapathy" userId="d3081f8d-2de8-4ada-a2f1-1d4d05c0213e" providerId="ADAL" clId="{B6692325-FF96-40E7-836A-0F1E5400FF02}" dt="2017-08-25T05:37:53.187" v="0" actId="2696"/>
        <pc:sldMkLst>
          <pc:docMk/>
          <pc:sldMk cId="789755644" sldId="597"/>
        </pc:sldMkLst>
      </pc:sldChg>
      <pc:sldChg chg="del">
        <pc:chgData name="Vijayan Ganapathy" userId="d3081f8d-2de8-4ada-a2f1-1d4d05c0213e" providerId="ADAL" clId="{B6692325-FF96-40E7-836A-0F1E5400FF02}" dt="2017-08-25T05:38:20.447" v="6" actId="2696"/>
        <pc:sldMkLst>
          <pc:docMk/>
          <pc:sldMk cId="960553208" sldId="598"/>
        </pc:sldMkLst>
      </pc:sldChg>
      <pc:sldChg chg="del">
        <pc:chgData name="Vijayan Ganapathy" userId="d3081f8d-2de8-4ada-a2f1-1d4d05c0213e" providerId="ADAL" clId="{B6692325-FF96-40E7-836A-0F1E5400FF02}" dt="2017-08-25T05:38:18.347" v="5" actId="2696"/>
        <pc:sldMkLst>
          <pc:docMk/>
          <pc:sldMk cId="2339812585" sldId="602"/>
        </pc:sldMkLst>
      </pc:sldChg>
      <pc:sldChg chg="del">
        <pc:chgData name="Vijayan Ganapathy" userId="d3081f8d-2de8-4ada-a2f1-1d4d05c0213e" providerId="ADAL" clId="{B6692325-FF96-40E7-836A-0F1E5400FF02}" dt="2017-08-25T05:38:24.334" v="9" actId="2696"/>
        <pc:sldMkLst>
          <pc:docMk/>
          <pc:sldMk cId="1957776247" sldId="651"/>
        </pc:sldMkLst>
      </pc:sldChg>
      <pc:sldChg chg="del">
        <pc:chgData name="Vijayan Ganapathy" userId="d3081f8d-2de8-4ada-a2f1-1d4d05c0213e" providerId="ADAL" clId="{B6692325-FF96-40E7-836A-0F1E5400FF02}" dt="2017-08-25T05:38:21.480" v="7" actId="2696"/>
        <pc:sldMkLst>
          <pc:docMk/>
          <pc:sldMk cId="2795198455" sldId="654"/>
        </pc:sldMkLst>
      </pc:sldChg>
      <pc:sldChg chg="del">
        <pc:chgData name="Vijayan Ganapathy" userId="d3081f8d-2de8-4ada-a2f1-1d4d05c0213e" providerId="ADAL" clId="{B6692325-FF96-40E7-836A-0F1E5400FF02}" dt="2017-08-25T05:38:22.600" v="8" actId="2696"/>
        <pc:sldMkLst>
          <pc:docMk/>
          <pc:sldMk cId="250126631" sldId="655"/>
        </pc:sldMkLst>
      </pc:sldChg>
    </pc:docChg>
  </pc:docChgLst>
  <pc:docChgLst>
    <pc:chgData name="Vijayan Ganapathy" userId="d3081f8d-2de8-4ada-a2f1-1d4d05c0213e" providerId="ADAL" clId="{47171CA2-3761-4A05-873C-15F0A9E2D360}"/>
    <pc:docChg chg="undo custSel addSld delSld modSld sldOrd">
      <pc:chgData name="Vijayan Ganapathy" userId="d3081f8d-2de8-4ada-a2f1-1d4d05c0213e" providerId="ADAL" clId="{47171CA2-3761-4A05-873C-15F0A9E2D360}" dt="2017-08-27T03:45:20.544" v="10727" actId="20577"/>
      <pc:docMkLst>
        <pc:docMk/>
      </pc:docMkLst>
      <pc:sldChg chg="modSp">
        <pc:chgData name="Vijayan Ganapathy" userId="d3081f8d-2de8-4ada-a2f1-1d4d05c0213e" providerId="ADAL" clId="{47171CA2-3761-4A05-873C-15F0A9E2D360}" dt="2017-08-25T21:36:06.406" v="362" actId="20577"/>
        <pc:sldMkLst>
          <pc:docMk/>
          <pc:sldMk cId="2769544972" sldId="407"/>
        </pc:sldMkLst>
        <pc:spChg chg="mod">
          <ac:chgData name="Vijayan Ganapathy" userId="d3081f8d-2de8-4ada-a2f1-1d4d05c0213e" providerId="ADAL" clId="{47171CA2-3761-4A05-873C-15F0A9E2D360}" dt="2017-08-25T21:36:06.406" v="362" actId="20577"/>
          <ac:spMkLst>
            <pc:docMk/>
            <pc:sldMk cId="2769544972" sldId="407"/>
            <ac:spMk id="91" creationId="{00000000-0000-0000-0000-000000000000}"/>
          </ac:spMkLst>
        </pc:spChg>
        <pc:spChg chg="mod">
          <ac:chgData name="Vijayan Ganapathy" userId="d3081f8d-2de8-4ada-a2f1-1d4d05c0213e" providerId="ADAL" clId="{47171CA2-3761-4A05-873C-15F0A9E2D360}" dt="2017-08-25T21:35:48.204" v="351" actId="20577"/>
          <ac:spMkLst>
            <pc:docMk/>
            <pc:sldMk cId="2769544972" sldId="407"/>
            <ac:spMk id="94" creationId="{00000000-0000-0000-0000-000000000000}"/>
          </ac:spMkLst>
        </pc:spChg>
      </pc:sldChg>
      <pc:sldChg chg="del">
        <pc:chgData name="Vijayan Ganapathy" userId="d3081f8d-2de8-4ada-a2f1-1d4d05c0213e" providerId="ADAL" clId="{47171CA2-3761-4A05-873C-15F0A9E2D360}" dt="2017-08-25T21:30:21.042" v="0" actId="2696"/>
        <pc:sldMkLst>
          <pc:docMk/>
          <pc:sldMk cId="2104183220" sldId="497"/>
        </pc:sldMkLst>
      </pc:sldChg>
      <pc:sldChg chg="delSp modSp">
        <pc:chgData name="Vijayan Ganapathy" userId="d3081f8d-2de8-4ada-a2f1-1d4d05c0213e" providerId="ADAL" clId="{47171CA2-3761-4A05-873C-15F0A9E2D360}" dt="2017-08-27T00:26:22.542" v="8598" actId="478"/>
        <pc:sldMkLst>
          <pc:docMk/>
          <pc:sldMk cId="2546030815" sldId="571"/>
        </pc:sldMkLst>
        <pc:spChg chg="mod">
          <ac:chgData name="Vijayan Ganapathy" userId="d3081f8d-2de8-4ada-a2f1-1d4d05c0213e" providerId="ADAL" clId="{47171CA2-3761-4A05-873C-15F0A9E2D360}" dt="2017-08-27T00:26:07.556" v="8595"/>
          <ac:spMkLst>
            <pc:docMk/>
            <pc:sldMk cId="2546030815" sldId="571"/>
            <ac:spMk id="3" creationId="{00000000-0000-0000-0000-000000000000}"/>
          </ac:spMkLst>
        </pc:spChg>
        <pc:spChg chg="del">
          <ac:chgData name="Vijayan Ganapathy" userId="d3081f8d-2de8-4ada-a2f1-1d4d05c0213e" providerId="ADAL" clId="{47171CA2-3761-4A05-873C-15F0A9E2D360}" dt="2017-08-27T00:26:22.542" v="8598" actId="478"/>
          <ac:spMkLst>
            <pc:docMk/>
            <pc:sldMk cId="2546030815" sldId="571"/>
            <ac:spMk id="25" creationId="{00000000-0000-0000-0000-000000000000}"/>
          </ac:spMkLst>
        </pc:spChg>
        <pc:spChg chg="del">
          <ac:chgData name="Vijayan Ganapathy" userId="d3081f8d-2de8-4ada-a2f1-1d4d05c0213e" providerId="ADAL" clId="{47171CA2-3761-4A05-873C-15F0A9E2D360}" dt="2017-08-27T00:26:22.542" v="8598" actId="478"/>
          <ac:spMkLst>
            <pc:docMk/>
            <pc:sldMk cId="2546030815" sldId="571"/>
            <ac:spMk id="26" creationId="{00000000-0000-0000-0000-000000000000}"/>
          </ac:spMkLst>
        </pc:spChg>
        <pc:spChg chg="del">
          <ac:chgData name="Vijayan Ganapathy" userId="d3081f8d-2de8-4ada-a2f1-1d4d05c0213e" providerId="ADAL" clId="{47171CA2-3761-4A05-873C-15F0A9E2D360}" dt="2017-08-27T00:26:22.542" v="8598" actId="478"/>
          <ac:spMkLst>
            <pc:docMk/>
            <pc:sldMk cId="2546030815" sldId="571"/>
            <ac:spMk id="28" creationId="{00000000-0000-0000-0000-000000000000}"/>
          </ac:spMkLst>
        </pc:spChg>
        <pc:spChg chg="del">
          <ac:chgData name="Vijayan Ganapathy" userId="d3081f8d-2de8-4ada-a2f1-1d4d05c0213e" providerId="ADAL" clId="{47171CA2-3761-4A05-873C-15F0A9E2D360}" dt="2017-08-27T00:26:22.542" v="8598" actId="478"/>
          <ac:spMkLst>
            <pc:docMk/>
            <pc:sldMk cId="2546030815" sldId="571"/>
            <ac:spMk id="29" creationId="{00000000-0000-0000-0000-000000000000}"/>
          </ac:spMkLst>
        </pc:spChg>
        <pc:spChg chg="del">
          <ac:chgData name="Vijayan Ganapathy" userId="d3081f8d-2de8-4ada-a2f1-1d4d05c0213e" providerId="ADAL" clId="{47171CA2-3761-4A05-873C-15F0A9E2D360}" dt="2017-08-27T00:26:22.542" v="8598" actId="478"/>
          <ac:spMkLst>
            <pc:docMk/>
            <pc:sldMk cId="2546030815" sldId="571"/>
            <ac:spMk id="30" creationId="{00000000-0000-0000-0000-000000000000}"/>
          </ac:spMkLst>
        </pc:spChg>
        <pc:spChg chg="del">
          <ac:chgData name="Vijayan Ganapathy" userId="d3081f8d-2de8-4ada-a2f1-1d4d05c0213e" providerId="ADAL" clId="{47171CA2-3761-4A05-873C-15F0A9E2D360}" dt="2017-08-27T00:26:22.542" v="8598" actId="478"/>
          <ac:spMkLst>
            <pc:docMk/>
            <pc:sldMk cId="2546030815" sldId="571"/>
            <ac:spMk id="31" creationId="{00000000-0000-0000-0000-000000000000}"/>
          </ac:spMkLst>
        </pc:spChg>
        <pc:spChg chg="del">
          <ac:chgData name="Vijayan Ganapathy" userId="d3081f8d-2de8-4ada-a2f1-1d4d05c0213e" providerId="ADAL" clId="{47171CA2-3761-4A05-873C-15F0A9E2D360}" dt="2017-08-27T00:26:13.963" v="8597" actId="478"/>
          <ac:spMkLst>
            <pc:docMk/>
            <pc:sldMk cId="2546030815" sldId="571"/>
            <ac:spMk id="32" creationId="{00000000-0000-0000-0000-000000000000}"/>
          </ac:spMkLst>
        </pc:spChg>
        <pc:spChg chg="del">
          <ac:chgData name="Vijayan Ganapathy" userId="d3081f8d-2de8-4ada-a2f1-1d4d05c0213e" providerId="ADAL" clId="{47171CA2-3761-4A05-873C-15F0A9E2D360}" dt="2017-08-27T00:26:22.542" v="8598" actId="478"/>
          <ac:spMkLst>
            <pc:docMk/>
            <pc:sldMk cId="2546030815" sldId="571"/>
            <ac:spMk id="33" creationId="{00000000-0000-0000-0000-000000000000}"/>
          </ac:spMkLst>
        </pc:spChg>
        <pc:spChg chg="del">
          <ac:chgData name="Vijayan Ganapathy" userId="d3081f8d-2de8-4ada-a2f1-1d4d05c0213e" providerId="ADAL" clId="{47171CA2-3761-4A05-873C-15F0A9E2D360}" dt="2017-08-27T00:26:22.542" v="8598" actId="478"/>
          <ac:spMkLst>
            <pc:docMk/>
            <pc:sldMk cId="2546030815" sldId="571"/>
            <ac:spMk id="34" creationId="{00000000-0000-0000-0000-000000000000}"/>
          </ac:spMkLst>
        </pc:spChg>
        <pc:spChg chg="del">
          <ac:chgData name="Vijayan Ganapathy" userId="d3081f8d-2de8-4ada-a2f1-1d4d05c0213e" providerId="ADAL" clId="{47171CA2-3761-4A05-873C-15F0A9E2D360}" dt="2017-08-27T00:26:22.542" v="8598" actId="478"/>
          <ac:spMkLst>
            <pc:docMk/>
            <pc:sldMk cId="2546030815" sldId="571"/>
            <ac:spMk id="35" creationId="{00000000-0000-0000-0000-000000000000}"/>
          </ac:spMkLst>
        </pc:spChg>
        <pc:spChg chg="del">
          <ac:chgData name="Vijayan Ganapathy" userId="d3081f8d-2de8-4ada-a2f1-1d4d05c0213e" providerId="ADAL" clId="{47171CA2-3761-4A05-873C-15F0A9E2D360}" dt="2017-08-27T00:26:22.542" v="8598" actId="478"/>
          <ac:spMkLst>
            <pc:docMk/>
            <pc:sldMk cId="2546030815" sldId="571"/>
            <ac:spMk id="36" creationId="{00000000-0000-0000-0000-000000000000}"/>
          </ac:spMkLst>
        </pc:spChg>
        <pc:spChg chg="del">
          <ac:chgData name="Vijayan Ganapathy" userId="d3081f8d-2de8-4ada-a2f1-1d4d05c0213e" providerId="ADAL" clId="{47171CA2-3761-4A05-873C-15F0A9E2D360}" dt="2017-08-27T00:26:22.542" v="8598" actId="478"/>
          <ac:spMkLst>
            <pc:docMk/>
            <pc:sldMk cId="2546030815" sldId="571"/>
            <ac:spMk id="37" creationId="{00000000-0000-0000-0000-000000000000}"/>
          </ac:spMkLst>
        </pc:spChg>
        <pc:spChg chg="del">
          <ac:chgData name="Vijayan Ganapathy" userId="d3081f8d-2de8-4ada-a2f1-1d4d05c0213e" providerId="ADAL" clId="{47171CA2-3761-4A05-873C-15F0A9E2D360}" dt="2017-08-27T00:26:22.542" v="8598" actId="478"/>
          <ac:spMkLst>
            <pc:docMk/>
            <pc:sldMk cId="2546030815" sldId="571"/>
            <ac:spMk id="38" creationId="{00000000-0000-0000-0000-000000000000}"/>
          </ac:spMkLst>
        </pc:spChg>
        <pc:spChg chg="del">
          <ac:chgData name="Vijayan Ganapathy" userId="d3081f8d-2de8-4ada-a2f1-1d4d05c0213e" providerId="ADAL" clId="{47171CA2-3761-4A05-873C-15F0A9E2D360}" dt="2017-08-27T00:26:22.542" v="8598" actId="478"/>
          <ac:spMkLst>
            <pc:docMk/>
            <pc:sldMk cId="2546030815" sldId="571"/>
            <ac:spMk id="39" creationId="{00000000-0000-0000-0000-000000000000}"/>
          </ac:spMkLst>
        </pc:spChg>
        <pc:spChg chg="del">
          <ac:chgData name="Vijayan Ganapathy" userId="d3081f8d-2de8-4ada-a2f1-1d4d05c0213e" providerId="ADAL" clId="{47171CA2-3761-4A05-873C-15F0A9E2D360}" dt="2017-08-27T00:26:22.542" v="8598" actId="478"/>
          <ac:spMkLst>
            <pc:docMk/>
            <pc:sldMk cId="2546030815" sldId="571"/>
            <ac:spMk id="40" creationId="{00000000-0000-0000-0000-000000000000}"/>
          </ac:spMkLst>
        </pc:spChg>
        <pc:spChg chg="del">
          <ac:chgData name="Vijayan Ganapathy" userId="d3081f8d-2de8-4ada-a2f1-1d4d05c0213e" providerId="ADAL" clId="{47171CA2-3761-4A05-873C-15F0A9E2D360}" dt="2017-08-27T00:26:22.542" v="8598" actId="478"/>
          <ac:spMkLst>
            <pc:docMk/>
            <pc:sldMk cId="2546030815" sldId="571"/>
            <ac:spMk id="41" creationId="{00000000-0000-0000-0000-000000000000}"/>
          </ac:spMkLst>
        </pc:spChg>
        <pc:spChg chg="del">
          <ac:chgData name="Vijayan Ganapathy" userId="d3081f8d-2de8-4ada-a2f1-1d4d05c0213e" providerId="ADAL" clId="{47171CA2-3761-4A05-873C-15F0A9E2D360}" dt="2017-08-27T00:26:22.542" v="8598" actId="478"/>
          <ac:spMkLst>
            <pc:docMk/>
            <pc:sldMk cId="2546030815" sldId="571"/>
            <ac:spMk id="42" creationId="{00000000-0000-0000-0000-000000000000}"/>
          </ac:spMkLst>
        </pc:spChg>
        <pc:spChg chg="del">
          <ac:chgData name="Vijayan Ganapathy" userId="d3081f8d-2de8-4ada-a2f1-1d4d05c0213e" providerId="ADAL" clId="{47171CA2-3761-4A05-873C-15F0A9E2D360}" dt="2017-08-27T00:26:22.542" v="8598" actId="478"/>
          <ac:spMkLst>
            <pc:docMk/>
            <pc:sldMk cId="2546030815" sldId="571"/>
            <ac:spMk id="43" creationId="{00000000-0000-0000-0000-000000000000}"/>
          </ac:spMkLst>
        </pc:spChg>
        <pc:spChg chg="del">
          <ac:chgData name="Vijayan Ganapathy" userId="d3081f8d-2de8-4ada-a2f1-1d4d05c0213e" providerId="ADAL" clId="{47171CA2-3761-4A05-873C-15F0A9E2D360}" dt="2017-08-27T00:26:22.542" v="8598" actId="478"/>
          <ac:spMkLst>
            <pc:docMk/>
            <pc:sldMk cId="2546030815" sldId="571"/>
            <ac:spMk id="44" creationId="{00000000-0000-0000-0000-000000000000}"/>
          </ac:spMkLst>
        </pc:spChg>
        <pc:spChg chg="del">
          <ac:chgData name="Vijayan Ganapathy" userId="d3081f8d-2de8-4ada-a2f1-1d4d05c0213e" providerId="ADAL" clId="{47171CA2-3761-4A05-873C-15F0A9E2D360}" dt="2017-08-27T00:26:22.542" v="8598" actId="478"/>
          <ac:spMkLst>
            <pc:docMk/>
            <pc:sldMk cId="2546030815" sldId="571"/>
            <ac:spMk id="45" creationId="{00000000-0000-0000-0000-000000000000}"/>
          </ac:spMkLst>
        </pc:spChg>
        <pc:cxnChg chg="del">
          <ac:chgData name="Vijayan Ganapathy" userId="d3081f8d-2de8-4ada-a2f1-1d4d05c0213e" providerId="ADAL" clId="{47171CA2-3761-4A05-873C-15F0A9E2D360}" dt="2017-08-27T00:26:11.903" v="8596" actId="478"/>
          <ac:cxnSpMkLst>
            <pc:docMk/>
            <pc:sldMk cId="2546030815" sldId="571"/>
            <ac:cxnSpMk id="27" creationId="{00000000-0000-0000-0000-000000000000}"/>
          </ac:cxnSpMkLst>
        </pc:cxnChg>
      </pc:sldChg>
      <pc:sldChg chg="modSp">
        <pc:chgData name="Vijayan Ganapathy" userId="d3081f8d-2de8-4ada-a2f1-1d4d05c0213e" providerId="ADAL" clId="{47171CA2-3761-4A05-873C-15F0A9E2D360}" dt="2017-08-27T00:25:21.774" v="8536" actId="1076"/>
        <pc:sldMkLst>
          <pc:docMk/>
          <pc:sldMk cId="3976347489" sldId="579"/>
        </pc:sldMkLst>
        <pc:picChg chg="mod">
          <ac:chgData name="Vijayan Ganapathy" userId="d3081f8d-2de8-4ada-a2f1-1d4d05c0213e" providerId="ADAL" clId="{47171CA2-3761-4A05-873C-15F0A9E2D360}" dt="2017-08-27T00:25:21.774" v="8536" actId="1076"/>
          <ac:picMkLst>
            <pc:docMk/>
            <pc:sldMk cId="3976347489" sldId="579"/>
            <ac:picMk id="31" creationId="{00000000-0000-0000-0000-000000000000}"/>
          </ac:picMkLst>
        </pc:picChg>
      </pc:sldChg>
      <pc:sldChg chg="modSp">
        <pc:chgData name="Vijayan Ganapathy" userId="d3081f8d-2de8-4ada-a2f1-1d4d05c0213e" providerId="ADAL" clId="{47171CA2-3761-4A05-873C-15F0A9E2D360}" dt="2017-08-26T17:07:03.295" v="3846" actId="14100"/>
        <pc:sldMkLst>
          <pc:docMk/>
          <pc:sldMk cId="2646750061" sldId="607"/>
        </pc:sldMkLst>
        <pc:graphicFrameChg chg="mod">
          <ac:chgData name="Vijayan Ganapathy" userId="d3081f8d-2de8-4ada-a2f1-1d4d05c0213e" providerId="ADAL" clId="{47171CA2-3761-4A05-873C-15F0A9E2D360}" dt="2017-08-26T17:07:03.295" v="3846" actId="14100"/>
          <ac:graphicFrameMkLst>
            <pc:docMk/>
            <pc:sldMk cId="2646750061" sldId="607"/>
            <ac:graphicFrameMk id="9" creationId="{361A144B-FEC5-4A53-90C0-E4F10672BEDB}"/>
          </ac:graphicFrameMkLst>
        </pc:graphicFrameChg>
      </pc:sldChg>
      <pc:sldChg chg="addSp delSp modSp">
        <pc:chgData name="Vijayan Ganapathy" userId="d3081f8d-2de8-4ada-a2f1-1d4d05c0213e" providerId="ADAL" clId="{47171CA2-3761-4A05-873C-15F0A9E2D360}" dt="2017-08-26T17:13:06.472" v="3922" actId="1076"/>
        <pc:sldMkLst>
          <pc:docMk/>
          <pc:sldMk cId="3703039108" sldId="608"/>
        </pc:sldMkLst>
        <pc:spChg chg="mod">
          <ac:chgData name="Vijayan Ganapathy" userId="d3081f8d-2de8-4ada-a2f1-1d4d05c0213e" providerId="ADAL" clId="{47171CA2-3761-4A05-873C-15F0A9E2D360}" dt="2017-08-26T17:09:05.521" v="3869" actId="1076"/>
          <ac:spMkLst>
            <pc:docMk/>
            <pc:sldMk cId="3703039108" sldId="608"/>
            <ac:spMk id="2" creationId="{5EFB683D-A5C6-415C-B74F-F70426F5AA96}"/>
          </ac:spMkLst>
        </pc:spChg>
        <pc:spChg chg="add mod">
          <ac:chgData name="Vijayan Ganapathy" userId="d3081f8d-2de8-4ada-a2f1-1d4d05c0213e" providerId="ADAL" clId="{47171CA2-3761-4A05-873C-15F0A9E2D360}" dt="2017-08-26T17:11:35.007" v="3899" actId="404"/>
          <ac:spMkLst>
            <pc:docMk/>
            <pc:sldMk cId="3703039108" sldId="608"/>
            <ac:spMk id="4" creationId="{D3E11076-DEC4-4C83-A3F9-0BDB4F82D2D1}"/>
          </ac:spMkLst>
        </pc:spChg>
        <pc:spChg chg="add mod">
          <ac:chgData name="Vijayan Ganapathy" userId="d3081f8d-2de8-4ada-a2f1-1d4d05c0213e" providerId="ADAL" clId="{47171CA2-3761-4A05-873C-15F0A9E2D360}" dt="2017-08-26T17:12:47.190" v="3918" actId="1076"/>
          <ac:spMkLst>
            <pc:docMk/>
            <pc:sldMk cId="3703039108" sldId="608"/>
            <ac:spMk id="16" creationId="{6798B70C-B380-4826-BD08-E33BC9FBC304}"/>
          </ac:spMkLst>
        </pc:spChg>
        <pc:spChg chg="add mod">
          <ac:chgData name="Vijayan Ganapathy" userId="d3081f8d-2de8-4ada-a2f1-1d4d05c0213e" providerId="ADAL" clId="{47171CA2-3761-4A05-873C-15F0A9E2D360}" dt="2017-08-26T17:12:58.355" v="3920" actId="1076"/>
          <ac:spMkLst>
            <pc:docMk/>
            <pc:sldMk cId="3703039108" sldId="608"/>
            <ac:spMk id="21" creationId="{D5B81D7D-0EDC-4813-BB7D-94A58DA6D192}"/>
          </ac:spMkLst>
        </pc:spChg>
        <pc:picChg chg="add mod">
          <ac:chgData name="Vijayan Ganapathy" userId="d3081f8d-2de8-4ada-a2f1-1d4d05c0213e" providerId="ADAL" clId="{47171CA2-3761-4A05-873C-15F0A9E2D360}" dt="2017-08-26T17:08:58.575" v="3868" actId="1076"/>
          <ac:picMkLst>
            <pc:docMk/>
            <pc:sldMk cId="3703039108" sldId="608"/>
            <ac:picMk id="6" creationId="{2D3EC804-3F1B-4EA0-9618-F919F2CAE3E6}"/>
          </ac:picMkLst>
        </pc:picChg>
        <pc:picChg chg="del">
          <ac:chgData name="Vijayan Ganapathy" userId="d3081f8d-2de8-4ada-a2f1-1d4d05c0213e" providerId="ADAL" clId="{47171CA2-3761-4A05-873C-15F0A9E2D360}" dt="2017-08-26T17:07:39.475" v="3848" actId="478"/>
          <ac:picMkLst>
            <pc:docMk/>
            <pc:sldMk cId="3703039108" sldId="608"/>
            <ac:picMk id="7" creationId="{66AE520D-DB19-46E5-B3AA-5E3649FA1564}"/>
          </ac:picMkLst>
        </pc:picChg>
        <pc:cxnChg chg="add del mod">
          <ac:chgData name="Vijayan Ganapathy" userId="d3081f8d-2de8-4ada-a2f1-1d4d05c0213e" providerId="ADAL" clId="{47171CA2-3761-4A05-873C-15F0A9E2D360}" dt="2017-08-26T17:10:18.973" v="3886" actId="478"/>
          <ac:cxnSpMkLst>
            <pc:docMk/>
            <pc:sldMk cId="3703039108" sldId="608"/>
            <ac:cxnSpMk id="9" creationId="{3E0B84A8-7B58-4B17-9BB6-A95AA47CA404}"/>
          </ac:cxnSpMkLst>
        </pc:cxnChg>
        <pc:cxnChg chg="add mod">
          <ac:chgData name="Vijayan Ganapathy" userId="d3081f8d-2de8-4ada-a2f1-1d4d05c0213e" providerId="ADAL" clId="{47171CA2-3761-4A05-873C-15F0A9E2D360}" dt="2017-08-26T17:11:35.007" v="3899" actId="404"/>
          <ac:cxnSpMkLst>
            <pc:docMk/>
            <pc:sldMk cId="3703039108" sldId="608"/>
            <ac:cxnSpMk id="11" creationId="{8B030307-017C-4B85-A8B2-8B14B11FAAAE}"/>
          </ac:cxnSpMkLst>
        </pc:cxnChg>
        <pc:cxnChg chg="add mod">
          <ac:chgData name="Vijayan Ganapathy" userId="d3081f8d-2de8-4ada-a2f1-1d4d05c0213e" providerId="ADAL" clId="{47171CA2-3761-4A05-873C-15F0A9E2D360}" dt="2017-08-26T17:12:47.190" v="3918" actId="1076"/>
          <ac:cxnSpMkLst>
            <pc:docMk/>
            <pc:sldMk cId="3703039108" sldId="608"/>
            <ac:cxnSpMk id="17" creationId="{F6005DE8-FFE4-443D-8B2E-9933FE78B530}"/>
          </ac:cxnSpMkLst>
        </pc:cxnChg>
        <pc:cxnChg chg="add mod">
          <ac:chgData name="Vijayan Ganapathy" userId="d3081f8d-2de8-4ada-a2f1-1d4d05c0213e" providerId="ADAL" clId="{47171CA2-3761-4A05-873C-15F0A9E2D360}" dt="2017-08-26T17:13:06.472" v="3922" actId="1076"/>
          <ac:cxnSpMkLst>
            <pc:docMk/>
            <pc:sldMk cId="3703039108" sldId="608"/>
            <ac:cxnSpMk id="22" creationId="{C52EEDC0-6A24-4671-B88E-DB1A3D94B44F}"/>
          </ac:cxnSpMkLst>
        </pc:cxnChg>
      </pc:sldChg>
      <pc:sldChg chg="modSp del">
        <pc:chgData name="Vijayan Ganapathy" userId="d3081f8d-2de8-4ada-a2f1-1d4d05c0213e" providerId="ADAL" clId="{47171CA2-3761-4A05-873C-15F0A9E2D360}" dt="2017-08-26T17:13:35.986" v="3923" actId="2696"/>
        <pc:sldMkLst>
          <pc:docMk/>
          <pc:sldMk cId="1546902355" sldId="609"/>
        </pc:sldMkLst>
        <pc:picChg chg="mod">
          <ac:chgData name="Vijayan Ganapathy" userId="d3081f8d-2de8-4ada-a2f1-1d4d05c0213e" providerId="ADAL" clId="{47171CA2-3761-4A05-873C-15F0A9E2D360}" dt="2017-08-26T17:07:43.808" v="3849" actId="14100"/>
          <ac:picMkLst>
            <pc:docMk/>
            <pc:sldMk cId="1546902355" sldId="609"/>
            <ac:picMk id="2" creationId="{00000000-0000-0000-0000-000000000000}"/>
          </ac:picMkLst>
        </pc:picChg>
      </pc:sldChg>
      <pc:sldChg chg="addSp modSp">
        <pc:chgData name="Vijayan Ganapathy" userId="d3081f8d-2de8-4ada-a2f1-1d4d05c0213e" providerId="ADAL" clId="{47171CA2-3761-4A05-873C-15F0A9E2D360}" dt="2017-08-26T18:29:10.810" v="5769" actId="20577"/>
        <pc:sldMkLst>
          <pc:docMk/>
          <pc:sldMk cId="955661485" sldId="610"/>
        </pc:sldMkLst>
        <pc:spChg chg="mod">
          <ac:chgData name="Vijayan Ganapathy" userId="d3081f8d-2de8-4ada-a2f1-1d4d05c0213e" providerId="ADAL" clId="{47171CA2-3761-4A05-873C-15F0A9E2D360}" dt="2017-08-26T18:29:10.810" v="5769" actId="20577"/>
          <ac:spMkLst>
            <pc:docMk/>
            <pc:sldMk cId="955661485" sldId="610"/>
            <ac:spMk id="5" creationId="{00000000-0000-0000-0000-000000000000}"/>
          </ac:spMkLst>
        </pc:spChg>
        <pc:picChg chg="mod">
          <ac:chgData name="Vijayan Ganapathy" userId="d3081f8d-2de8-4ada-a2f1-1d4d05c0213e" providerId="ADAL" clId="{47171CA2-3761-4A05-873C-15F0A9E2D360}" dt="2017-08-26T18:28:59.603" v="5759" actId="14100"/>
          <ac:picMkLst>
            <pc:docMk/>
            <pc:sldMk cId="955661485" sldId="610"/>
            <ac:picMk id="2" creationId="{00000000-0000-0000-0000-000000000000}"/>
          </ac:picMkLst>
        </pc:picChg>
        <pc:picChg chg="add mod">
          <ac:chgData name="Vijayan Ganapathy" userId="d3081f8d-2de8-4ada-a2f1-1d4d05c0213e" providerId="ADAL" clId="{47171CA2-3761-4A05-873C-15F0A9E2D360}" dt="2017-08-26T18:28:52.155" v="5757" actId="1076"/>
          <ac:picMkLst>
            <pc:docMk/>
            <pc:sldMk cId="955661485" sldId="610"/>
            <ac:picMk id="6" creationId="{DB92717D-C2AB-4C17-A632-2FC70EAC5575}"/>
          </ac:picMkLst>
        </pc:picChg>
      </pc:sldChg>
      <pc:sldChg chg="delSp modSp del">
        <pc:chgData name="Vijayan Ganapathy" userId="d3081f8d-2de8-4ada-a2f1-1d4d05c0213e" providerId="ADAL" clId="{47171CA2-3761-4A05-873C-15F0A9E2D360}" dt="2017-08-26T18:29:06.090" v="5760" actId="2696"/>
        <pc:sldMkLst>
          <pc:docMk/>
          <pc:sldMk cId="1280934644" sldId="611"/>
        </pc:sldMkLst>
        <pc:spChg chg="mod">
          <ac:chgData name="Vijayan Ganapathy" userId="d3081f8d-2de8-4ada-a2f1-1d4d05c0213e" providerId="ADAL" clId="{47171CA2-3761-4A05-873C-15F0A9E2D360}" dt="2017-08-26T17:13:58.139" v="3928" actId="113"/>
          <ac:spMkLst>
            <pc:docMk/>
            <pc:sldMk cId="1280934644" sldId="611"/>
            <ac:spMk id="5" creationId="{00000000-0000-0000-0000-000000000000}"/>
          </ac:spMkLst>
        </pc:spChg>
        <pc:picChg chg="del">
          <ac:chgData name="Vijayan Ganapathy" userId="d3081f8d-2de8-4ada-a2f1-1d4d05c0213e" providerId="ADAL" clId="{47171CA2-3761-4A05-873C-15F0A9E2D360}" dt="2017-08-26T18:28:48.547" v="5755" actId="2696"/>
          <ac:picMkLst>
            <pc:docMk/>
            <pc:sldMk cId="1280934644" sldId="611"/>
            <ac:picMk id="6" creationId="{0A70E003-D618-4CC0-A657-20FB437DE64E}"/>
          </ac:picMkLst>
        </pc:picChg>
      </pc:sldChg>
      <pc:sldChg chg="modSp">
        <pc:chgData name="Vijayan Ganapathy" userId="d3081f8d-2de8-4ada-a2f1-1d4d05c0213e" providerId="ADAL" clId="{47171CA2-3761-4A05-873C-15F0A9E2D360}" dt="2017-08-27T03:05:22.908" v="10441" actId="113"/>
        <pc:sldMkLst>
          <pc:docMk/>
          <pc:sldMk cId="1968266418" sldId="612"/>
        </pc:sldMkLst>
        <pc:spChg chg="mod">
          <ac:chgData name="Vijayan Ganapathy" userId="d3081f8d-2de8-4ada-a2f1-1d4d05c0213e" providerId="ADAL" clId="{47171CA2-3761-4A05-873C-15F0A9E2D360}" dt="2017-08-27T03:05:22.908" v="10441" actId="113"/>
          <ac:spMkLst>
            <pc:docMk/>
            <pc:sldMk cId="1968266418" sldId="612"/>
            <ac:spMk id="6" creationId="{00000000-0000-0000-0000-000000000000}"/>
          </ac:spMkLst>
        </pc:spChg>
      </pc:sldChg>
      <pc:sldChg chg="del">
        <pc:chgData name="Vijayan Ganapathy" userId="d3081f8d-2de8-4ada-a2f1-1d4d05c0213e" providerId="ADAL" clId="{47171CA2-3761-4A05-873C-15F0A9E2D360}" dt="2017-08-26T17:33:46.499" v="5175" actId="2696"/>
        <pc:sldMkLst>
          <pc:docMk/>
          <pc:sldMk cId="2058439869" sldId="614"/>
        </pc:sldMkLst>
      </pc:sldChg>
      <pc:sldChg chg="del">
        <pc:chgData name="Vijayan Ganapathy" userId="d3081f8d-2de8-4ada-a2f1-1d4d05c0213e" providerId="ADAL" clId="{47171CA2-3761-4A05-873C-15F0A9E2D360}" dt="2017-08-26T17:33:06.455" v="5128" actId="2696"/>
        <pc:sldMkLst>
          <pc:docMk/>
          <pc:sldMk cId="2999636468" sldId="615"/>
        </pc:sldMkLst>
      </pc:sldChg>
      <pc:sldChg chg="del">
        <pc:chgData name="Vijayan Ganapathy" userId="d3081f8d-2de8-4ada-a2f1-1d4d05c0213e" providerId="ADAL" clId="{47171CA2-3761-4A05-873C-15F0A9E2D360}" dt="2017-08-27T00:11:38.062" v="7965" actId="2696"/>
        <pc:sldMkLst>
          <pc:docMk/>
          <pc:sldMk cId="2319748885" sldId="616"/>
        </pc:sldMkLst>
      </pc:sldChg>
      <pc:sldChg chg="del">
        <pc:chgData name="Vijayan Ganapathy" userId="d3081f8d-2de8-4ada-a2f1-1d4d05c0213e" providerId="ADAL" clId="{47171CA2-3761-4A05-873C-15F0A9E2D360}" dt="2017-08-27T00:11:55.994" v="7966" actId="2696"/>
        <pc:sldMkLst>
          <pc:docMk/>
          <pc:sldMk cId="3491956877" sldId="617"/>
        </pc:sldMkLst>
      </pc:sldChg>
      <pc:sldChg chg="delSp modSp">
        <pc:chgData name="Vijayan Ganapathy" userId="d3081f8d-2de8-4ada-a2f1-1d4d05c0213e" providerId="ADAL" clId="{47171CA2-3761-4A05-873C-15F0A9E2D360}" dt="2017-08-27T03:34:40.839" v="10601" actId="113"/>
        <pc:sldMkLst>
          <pc:docMk/>
          <pc:sldMk cId="2566216732" sldId="618"/>
        </pc:sldMkLst>
        <pc:spChg chg="mod">
          <ac:chgData name="Vijayan Ganapathy" userId="d3081f8d-2de8-4ada-a2f1-1d4d05c0213e" providerId="ADAL" clId="{47171CA2-3761-4A05-873C-15F0A9E2D360}" dt="2017-08-27T03:34:40.839" v="10601" actId="113"/>
          <ac:spMkLst>
            <pc:docMk/>
            <pc:sldMk cId="2566216732" sldId="618"/>
            <ac:spMk id="3" creationId="{00000000-0000-0000-0000-000000000000}"/>
          </ac:spMkLst>
        </pc:spChg>
        <pc:spChg chg="del">
          <ac:chgData name="Vijayan Ganapathy" userId="d3081f8d-2de8-4ada-a2f1-1d4d05c0213e" providerId="ADAL" clId="{47171CA2-3761-4A05-873C-15F0A9E2D360}" dt="2017-08-27T00:14:50.359" v="8152" actId="478"/>
          <ac:spMkLst>
            <pc:docMk/>
            <pc:sldMk cId="2566216732" sldId="618"/>
            <ac:spMk id="4" creationId="{00000000-0000-0000-0000-000000000000}"/>
          </ac:spMkLst>
        </pc:spChg>
        <pc:spChg chg="del">
          <ac:chgData name="Vijayan Ganapathy" userId="d3081f8d-2de8-4ada-a2f1-1d4d05c0213e" providerId="ADAL" clId="{47171CA2-3761-4A05-873C-15F0A9E2D360}" dt="2017-08-27T00:14:51.711" v="8153" actId="478"/>
          <ac:spMkLst>
            <pc:docMk/>
            <pc:sldMk cId="2566216732" sldId="618"/>
            <ac:spMk id="6" creationId="{06AA6C14-D552-4612-9E74-9A98DF94FEF7}"/>
          </ac:spMkLst>
        </pc:spChg>
        <pc:picChg chg="del">
          <ac:chgData name="Vijayan Ganapathy" userId="d3081f8d-2de8-4ada-a2f1-1d4d05c0213e" providerId="ADAL" clId="{47171CA2-3761-4A05-873C-15F0A9E2D360}" dt="2017-08-27T00:14:52.540" v="8154" actId="478"/>
          <ac:picMkLst>
            <pc:docMk/>
            <pc:sldMk cId="2566216732" sldId="618"/>
            <ac:picMk id="5" creationId="{ACDE790D-D4EC-4A30-BF52-6B989B1253FC}"/>
          </ac:picMkLst>
        </pc:picChg>
        <pc:picChg chg="del">
          <ac:chgData name="Vijayan Ganapathy" userId="d3081f8d-2de8-4ada-a2f1-1d4d05c0213e" providerId="ADAL" clId="{47171CA2-3761-4A05-873C-15F0A9E2D360}" dt="2017-08-27T00:14:53.270" v="8155" actId="478"/>
          <ac:picMkLst>
            <pc:docMk/>
            <pc:sldMk cId="2566216732" sldId="618"/>
            <ac:picMk id="7" creationId="{26114831-2594-4127-A6EA-1626B2729EAD}"/>
          </ac:picMkLst>
        </pc:picChg>
        <pc:picChg chg="mod">
          <ac:chgData name="Vijayan Ganapathy" userId="d3081f8d-2de8-4ada-a2f1-1d4d05c0213e" providerId="ADAL" clId="{47171CA2-3761-4A05-873C-15F0A9E2D360}" dt="2017-08-27T00:14:57.353" v="8156" actId="1076"/>
          <ac:picMkLst>
            <pc:docMk/>
            <pc:sldMk cId="2566216732" sldId="618"/>
            <ac:picMk id="9" creationId="{C9CAA9ED-E7C5-4488-B21F-315952B7AB44}"/>
          </ac:picMkLst>
        </pc:picChg>
        <pc:picChg chg="mod">
          <ac:chgData name="Vijayan Ganapathy" userId="d3081f8d-2de8-4ada-a2f1-1d4d05c0213e" providerId="ADAL" clId="{47171CA2-3761-4A05-873C-15F0A9E2D360}" dt="2017-08-27T00:15:02.287" v="8157" actId="1076"/>
          <ac:picMkLst>
            <pc:docMk/>
            <pc:sldMk cId="2566216732" sldId="618"/>
            <ac:picMk id="11" creationId="{C4445B14-E9C5-418F-9833-D2FAE8AF6D8D}"/>
          </ac:picMkLst>
        </pc:picChg>
      </pc:sldChg>
      <pc:sldChg chg="del">
        <pc:chgData name="Vijayan Ganapathy" userId="d3081f8d-2de8-4ada-a2f1-1d4d05c0213e" providerId="ADAL" clId="{47171CA2-3761-4A05-873C-15F0A9E2D360}" dt="2017-08-27T00:22:43.735" v="8527" actId="2696"/>
        <pc:sldMkLst>
          <pc:docMk/>
          <pc:sldMk cId="1512176650" sldId="619"/>
        </pc:sldMkLst>
      </pc:sldChg>
      <pc:sldChg chg="del">
        <pc:chgData name="Vijayan Ganapathy" userId="d3081f8d-2de8-4ada-a2f1-1d4d05c0213e" providerId="ADAL" clId="{47171CA2-3761-4A05-873C-15F0A9E2D360}" dt="2017-08-27T00:22:47.227" v="8529" actId="2696"/>
        <pc:sldMkLst>
          <pc:docMk/>
          <pc:sldMk cId="3719414859" sldId="620"/>
        </pc:sldMkLst>
      </pc:sldChg>
      <pc:sldChg chg="del">
        <pc:chgData name="Vijayan Ganapathy" userId="d3081f8d-2de8-4ada-a2f1-1d4d05c0213e" providerId="ADAL" clId="{47171CA2-3761-4A05-873C-15F0A9E2D360}" dt="2017-08-27T00:22:53.395" v="8530" actId="2696"/>
        <pc:sldMkLst>
          <pc:docMk/>
          <pc:sldMk cId="2652447898" sldId="621"/>
        </pc:sldMkLst>
      </pc:sldChg>
      <pc:sldChg chg="del">
        <pc:chgData name="Vijayan Ganapathy" userId="d3081f8d-2de8-4ada-a2f1-1d4d05c0213e" providerId="ADAL" clId="{47171CA2-3761-4A05-873C-15F0A9E2D360}" dt="2017-08-27T00:58:35.095" v="9446" actId="2696"/>
        <pc:sldMkLst>
          <pc:docMk/>
          <pc:sldMk cId="1733502699" sldId="622"/>
        </pc:sldMkLst>
      </pc:sldChg>
      <pc:sldChg chg="modSp">
        <pc:chgData name="Vijayan Ganapathy" userId="d3081f8d-2de8-4ada-a2f1-1d4d05c0213e" providerId="ADAL" clId="{47171CA2-3761-4A05-873C-15F0A9E2D360}" dt="2017-08-27T03:06:28.806" v="10445" actId="1076"/>
        <pc:sldMkLst>
          <pc:docMk/>
          <pc:sldMk cId="993134679" sldId="624"/>
        </pc:sldMkLst>
        <pc:spChg chg="mod">
          <ac:chgData name="Vijayan Ganapathy" userId="d3081f8d-2de8-4ada-a2f1-1d4d05c0213e" providerId="ADAL" clId="{47171CA2-3761-4A05-873C-15F0A9E2D360}" dt="2017-08-27T03:06:28.806" v="10445" actId="1076"/>
          <ac:spMkLst>
            <pc:docMk/>
            <pc:sldMk cId="993134679" sldId="624"/>
            <ac:spMk id="5" creationId="{00000000-0000-0000-0000-000000000000}"/>
          </ac:spMkLst>
        </pc:spChg>
      </pc:sldChg>
      <pc:sldChg chg="modSp">
        <pc:chgData name="Vijayan Ganapathy" userId="d3081f8d-2de8-4ada-a2f1-1d4d05c0213e" providerId="ADAL" clId="{47171CA2-3761-4A05-873C-15F0A9E2D360}" dt="2017-08-27T03:34:34.691" v="10599" actId="404"/>
        <pc:sldMkLst>
          <pc:docMk/>
          <pc:sldMk cId="2364386602" sldId="625"/>
        </pc:sldMkLst>
        <pc:spChg chg="mod">
          <ac:chgData name="Vijayan Ganapathy" userId="d3081f8d-2de8-4ada-a2f1-1d4d05c0213e" providerId="ADAL" clId="{47171CA2-3761-4A05-873C-15F0A9E2D360}" dt="2017-08-27T03:34:34.691" v="10599" actId="404"/>
          <ac:spMkLst>
            <pc:docMk/>
            <pc:sldMk cId="2364386602" sldId="625"/>
            <ac:spMk id="5" creationId="{00000000-0000-0000-0000-000000000000}"/>
          </ac:spMkLst>
        </pc:spChg>
      </pc:sldChg>
      <pc:sldChg chg="del">
        <pc:chgData name="Vijayan Ganapathy" userId="d3081f8d-2de8-4ada-a2f1-1d4d05c0213e" providerId="ADAL" clId="{47171CA2-3761-4A05-873C-15F0A9E2D360}" dt="2017-08-27T03:06:15.688" v="10442" actId="2696"/>
        <pc:sldMkLst>
          <pc:docMk/>
          <pc:sldMk cId="3090923393" sldId="631"/>
        </pc:sldMkLst>
      </pc:sldChg>
      <pc:sldChg chg="del">
        <pc:chgData name="Vijayan Ganapathy" userId="d3081f8d-2de8-4ada-a2f1-1d4d05c0213e" providerId="ADAL" clId="{47171CA2-3761-4A05-873C-15F0A9E2D360}" dt="2017-08-27T00:12:09.592" v="7967" actId="2696"/>
        <pc:sldMkLst>
          <pc:docMk/>
          <pc:sldMk cId="1456372544" sldId="661"/>
        </pc:sldMkLst>
      </pc:sldChg>
      <pc:sldChg chg="del">
        <pc:chgData name="Vijayan Ganapathy" userId="d3081f8d-2de8-4ada-a2f1-1d4d05c0213e" providerId="ADAL" clId="{47171CA2-3761-4A05-873C-15F0A9E2D360}" dt="2017-08-27T00:22:45.627" v="8528" actId="2696"/>
        <pc:sldMkLst>
          <pc:docMk/>
          <pc:sldMk cId="3757059817" sldId="662"/>
        </pc:sldMkLst>
      </pc:sldChg>
      <pc:sldChg chg="addSp delSp modSp">
        <pc:chgData name="Vijayan Ganapathy" userId="d3081f8d-2de8-4ada-a2f1-1d4d05c0213e" providerId="ADAL" clId="{47171CA2-3761-4A05-873C-15F0A9E2D360}" dt="2017-08-27T03:34:25.066" v="10596" actId="113"/>
        <pc:sldMkLst>
          <pc:docMk/>
          <pc:sldMk cId="2086965303" sldId="664"/>
        </pc:sldMkLst>
        <pc:spChg chg="mod">
          <ac:chgData name="Vijayan Ganapathy" userId="d3081f8d-2de8-4ada-a2f1-1d4d05c0213e" providerId="ADAL" clId="{47171CA2-3761-4A05-873C-15F0A9E2D360}" dt="2017-08-27T03:34:25.066" v="10596" actId="113"/>
          <ac:spMkLst>
            <pc:docMk/>
            <pc:sldMk cId="2086965303" sldId="664"/>
            <ac:spMk id="5" creationId="{00000000-0000-0000-0000-000000000000}"/>
          </ac:spMkLst>
        </pc:spChg>
        <pc:picChg chg="add del mod">
          <ac:chgData name="Vijayan Ganapathy" userId="d3081f8d-2de8-4ada-a2f1-1d4d05c0213e" providerId="ADAL" clId="{47171CA2-3761-4A05-873C-15F0A9E2D360}" dt="2017-08-27T03:15:51.010" v="10499" actId="478"/>
          <ac:picMkLst>
            <pc:docMk/>
            <pc:sldMk cId="2086965303" sldId="664"/>
            <ac:picMk id="2" creationId="{809CABC6-8E67-476D-A459-E2634566C987}"/>
          </ac:picMkLst>
        </pc:picChg>
        <pc:picChg chg="del">
          <ac:chgData name="Vijayan Ganapathy" userId="d3081f8d-2de8-4ada-a2f1-1d4d05c0213e" providerId="ADAL" clId="{47171CA2-3761-4A05-873C-15F0A9E2D360}" dt="2017-08-27T03:13:40.434" v="10496" actId="478"/>
          <ac:picMkLst>
            <pc:docMk/>
            <pc:sldMk cId="2086965303" sldId="664"/>
            <ac:picMk id="3" creationId="{6CFAD100-0BC0-46FB-8AA8-E9E1957F5FC8}"/>
          </ac:picMkLst>
        </pc:picChg>
        <pc:picChg chg="add mod">
          <ac:chgData name="Vijayan Ganapathy" userId="d3081f8d-2de8-4ada-a2f1-1d4d05c0213e" providerId="ADAL" clId="{47171CA2-3761-4A05-873C-15F0A9E2D360}" dt="2017-08-27T03:15:57.025" v="10501" actId="1076"/>
          <ac:picMkLst>
            <pc:docMk/>
            <pc:sldMk cId="2086965303" sldId="664"/>
            <ac:picMk id="12" creationId="{379CA8A0-5146-437D-AA6C-248AC975ED0A}"/>
          </ac:picMkLst>
        </pc:picChg>
      </pc:sldChg>
      <pc:sldChg chg="modSp del">
        <pc:chgData name="Vijayan Ganapathy" userId="d3081f8d-2de8-4ada-a2f1-1d4d05c0213e" providerId="ADAL" clId="{47171CA2-3761-4A05-873C-15F0A9E2D360}" dt="2017-08-27T03:06:42.454" v="10446" actId="2696"/>
        <pc:sldMkLst>
          <pc:docMk/>
          <pc:sldMk cId="3554393936" sldId="666"/>
        </pc:sldMkLst>
        <pc:spChg chg="mod">
          <ac:chgData name="Vijayan Ganapathy" userId="d3081f8d-2de8-4ada-a2f1-1d4d05c0213e" providerId="ADAL" clId="{47171CA2-3761-4A05-873C-15F0A9E2D360}" dt="2017-08-27T00:23:56.996" v="8533" actId="404"/>
          <ac:spMkLst>
            <pc:docMk/>
            <pc:sldMk cId="3554393936" sldId="666"/>
            <ac:spMk id="2" creationId="{DE3AE15D-79DC-405E-917D-545E4DB93979}"/>
          </ac:spMkLst>
        </pc:spChg>
        <pc:graphicFrameChg chg="mod">
          <ac:chgData name="Vijayan Ganapathy" userId="d3081f8d-2de8-4ada-a2f1-1d4d05c0213e" providerId="ADAL" clId="{47171CA2-3761-4A05-873C-15F0A9E2D360}" dt="2017-08-27T00:24:27.389" v="8534"/>
          <ac:graphicFrameMkLst>
            <pc:docMk/>
            <pc:sldMk cId="3554393936" sldId="666"/>
            <ac:graphicFrameMk id="6" creationId="{00000000-0000-0000-0000-000000000000}"/>
          </ac:graphicFrameMkLst>
        </pc:graphicFrameChg>
      </pc:sldChg>
      <pc:sldChg chg="modSp del">
        <pc:chgData name="Vijayan Ganapathy" userId="d3081f8d-2de8-4ada-a2f1-1d4d05c0213e" providerId="ADAL" clId="{47171CA2-3761-4A05-873C-15F0A9E2D360}" dt="2017-08-26T16:17:33.286" v="3044" actId="2696"/>
        <pc:sldMkLst>
          <pc:docMk/>
          <pc:sldMk cId="2688789284" sldId="667"/>
        </pc:sldMkLst>
        <pc:spChg chg="mod">
          <ac:chgData name="Vijayan Ganapathy" userId="d3081f8d-2de8-4ada-a2f1-1d4d05c0213e" providerId="ADAL" clId="{47171CA2-3761-4A05-873C-15F0A9E2D360}" dt="2017-08-25T21:45:01.686" v="1001" actId="14100"/>
          <ac:spMkLst>
            <pc:docMk/>
            <pc:sldMk cId="2688789284" sldId="667"/>
            <ac:spMk id="4" creationId="{904F89AD-3A67-4693-BE25-A5846770E7B8}"/>
          </ac:spMkLst>
        </pc:spChg>
      </pc:sldChg>
      <pc:sldChg chg="modSp">
        <pc:chgData name="Vijayan Ganapathy" userId="d3081f8d-2de8-4ada-a2f1-1d4d05c0213e" providerId="ADAL" clId="{47171CA2-3761-4A05-873C-15F0A9E2D360}" dt="2017-08-27T00:27:00.164" v="8619" actId="20577"/>
        <pc:sldMkLst>
          <pc:docMk/>
          <pc:sldMk cId="631582383" sldId="668"/>
        </pc:sldMkLst>
        <pc:spChg chg="mod">
          <ac:chgData name="Vijayan Ganapathy" userId="d3081f8d-2de8-4ada-a2f1-1d4d05c0213e" providerId="ADAL" clId="{47171CA2-3761-4A05-873C-15F0A9E2D360}" dt="2017-08-27T00:27:00.164" v="8619" actId="20577"/>
          <ac:spMkLst>
            <pc:docMk/>
            <pc:sldMk cId="631582383" sldId="668"/>
            <ac:spMk id="3" creationId="{00000000-0000-0000-0000-000000000000}"/>
          </ac:spMkLst>
        </pc:spChg>
        <pc:spChg chg="mod">
          <ac:chgData name="Vijayan Ganapathy" userId="d3081f8d-2de8-4ada-a2f1-1d4d05c0213e" providerId="ADAL" clId="{47171CA2-3761-4A05-873C-15F0A9E2D360}" dt="2017-08-26T23:25:17.265" v="7751" actId="20577"/>
          <ac:spMkLst>
            <pc:docMk/>
            <pc:sldMk cId="631582383" sldId="668"/>
            <ac:spMk id="4" creationId="{00000000-0000-0000-0000-000000000000}"/>
          </ac:spMkLst>
        </pc:spChg>
      </pc:sldChg>
      <pc:sldChg chg="modSp">
        <pc:chgData name="Vijayan Ganapathy" userId="d3081f8d-2de8-4ada-a2f1-1d4d05c0213e" providerId="ADAL" clId="{47171CA2-3761-4A05-873C-15F0A9E2D360}" dt="2017-08-27T02:56:15.640" v="10158" actId="14100"/>
        <pc:sldMkLst>
          <pc:docMk/>
          <pc:sldMk cId="1955838364" sldId="669"/>
        </pc:sldMkLst>
        <pc:spChg chg="mod">
          <ac:chgData name="Vijayan Ganapathy" userId="d3081f8d-2de8-4ada-a2f1-1d4d05c0213e" providerId="ADAL" clId="{47171CA2-3761-4A05-873C-15F0A9E2D360}" dt="2017-08-27T02:56:15.640" v="10158" actId="14100"/>
          <ac:spMkLst>
            <pc:docMk/>
            <pc:sldMk cId="1955838364" sldId="669"/>
            <ac:spMk id="3" creationId="{00000000-0000-0000-0000-000000000000}"/>
          </ac:spMkLst>
        </pc:spChg>
      </pc:sldChg>
      <pc:sldChg chg="modSp">
        <pc:chgData name="Vijayan Ganapathy" userId="d3081f8d-2de8-4ada-a2f1-1d4d05c0213e" providerId="ADAL" clId="{47171CA2-3761-4A05-873C-15F0A9E2D360}" dt="2017-08-27T02:59:22.527" v="10395" actId="6549"/>
        <pc:sldMkLst>
          <pc:docMk/>
          <pc:sldMk cId="4162095702" sldId="670"/>
        </pc:sldMkLst>
        <pc:spChg chg="mod">
          <ac:chgData name="Vijayan Ganapathy" userId="d3081f8d-2de8-4ada-a2f1-1d4d05c0213e" providerId="ADAL" clId="{47171CA2-3761-4A05-873C-15F0A9E2D360}" dt="2017-08-27T02:59:22.527" v="10395" actId="6549"/>
          <ac:spMkLst>
            <pc:docMk/>
            <pc:sldMk cId="4162095702" sldId="670"/>
            <ac:spMk id="6" creationId="{00000000-0000-0000-0000-000000000000}"/>
          </ac:spMkLst>
        </pc:spChg>
      </pc:sldChg>
      <pc:sldChg chg="modSp del ord">
        <pc:chgData name="Vijayan Ganapathy" userId="d3081f8d-2de8-4ada-a2f1-1d4d05c0213e" providerId="ADAL" clId="{47171CA2-3761-4A05-873C-15F0A9E2D360}" dt="2017-08-27T00:52:21.324" v="9393" actId="2696"/>
        <pc:sldMkLst>
          <pc:docMk/>
          <pc:sldMk cId="2552381655" sldId="671"/>
        </pc:sldMkLst>
        <pc:spChg chg="mod">
          <ac:chgData name="Vijayan Ganapathy" userId="d3081f8d-2de8-4ada-a2f1-1d4d05c0213e" providerId="ADAL" clId="{47171CA2-3761-4A05-873C-15F0A9E2D360}" dt="2017-08-26T20:02:40.281" v="7156" actId="404"/>
          <ac:spMkLst>
            <pc:docMk/>
            <pc:sldMk cId="2552381655" sldId="671"/>
            <ac:spMk id="3" creationId="{00000000-0000-0000-0000-000000000000}"/>
          </ac:spMkLst>
        </pc:spChg>
      </pc:sldChg>
      <pc:sldChg chg="del">
        <pc:chgData name="Vijayan Ganapathy" userId="d3081f8d-2de8-4ada-a2f1-1d4d05c0213e" providerId="ADAL" clId="{47171CA2-3761-4A05-873C-15F0A9E2D360}" dt="2017-08-26T17:06:19.313" v="3835" actId="2696"/>
        <pc:sldMkLst>
          <pc:docMk/>
          <pc:sldMk cId="4209077336" sldId="672"/>
        </pc:sldMkLst>
      </pc:sldChg>
      <pc:sldChg chg="del">
        <pc:chgData name="Vijayan Ganapathy" userId="d3081f8d-2de8-4ada-a2f1-1d4d05c0213e" providerId="ADAL" clId="{47171CA2-3761-4A05-873C-15F0A9E2D360}" dt="2017-08-26T16:17:49.054" v="3045" actId="2696"/>
        <pc:sldMkLst>
          <pc:docMk/>
          <pc:sldMk cId="2436183522" sldId="673"/>
        </pc:sldMkLst>
      </pc:sldChg>
      <pc:sldChg chg="addSp delSp modSp">
        <pc:chgData name="Vijayan Ganapathy" userId="d3081f8d-2de8-4ada-a2f1-1d4d05c0213e" providerId="ADAL" clId="{47171CA2-3761-4A05-873C-15F0A9E2D360}" dt="2017-08-27T03:01:13.636" v="10410" actId="1076"/>
        <pc:sldMkLst>
          <pc:docMk/>
          <pc:sldMk cId="2721086323" sldId="674"/>
        </pc:sldMkLst>
        <pc:spChg chg="mod">
          <ac:chgData name="Vijayan Ganapathy" userId="d3081f8d-2de8-4ada-a2f1-1d4d05c0213e" providerId="ADAL" clId="{47171CA2-3761-4A05-873C-15F0A9E2D360}" dt="2017-08-26T16:17:24.666" v="3043" actId="1076"/>
          <ac:spMkLst>
            <pc:docMk/>
            <pc:sldMk cId="2721086323" sldId="674"/>
            <ac:spMk id="3" creationId="{4B153621-0C69-4938-8CB6-CEF6DE324458}"/>
          </ac:spMkLst>
        </pc:spChg>
        <pc:spChg chg="add mod">
          <ac:chgData name="Vijayan Ganapathy" userId="d3081f8d-2de8-4ada-a2f1-1d4d05c0213e" providerId="ADAL" clId="{47171CA2-3761-4A05-873C-15F0A9E2D360}" dt="2017-08-27T02:59:57.867" v="10397" actId="404"/>
          <ac:spMkLst>
            <pc:docMk/>
            <pc:sldMk cId="2721086323" sldId="674"/>
            <ac:spMk id="4" creationId="{CFAF61B0-189E-453B-8279-DBA8455C4D77}"/>
          </ac:spMkLst>
        </pc:spChg>
        <pc:spChg chg="add mod">
          <ac:chgData name="Vijayan Ganapathy" userId="d3081f8d-2de8-4ada-a2f1-1d4d05c0213e" providerId="ADAL" clId="{47171CA2-3761-4A05-873C-15F0A9E2D360}" dt="2017-08-27T03:00:06.337" v="10399" actId="404"/>
          <ac:spMkLst>
            <pc:docMk/>
            <pc:sldMk cId="2721086323" sldId="674"/>
            <ac:spMk id="5" creationId="{053D431D-AC20-40D8-B28E-0191D7D5B7AF}"/>
          </ac:spMkLst>
        </pc:spChg>
        <pc:spChg chg="add mod">
          <ac:chgData name="Vijayan Ganapathy" userId="d3081f8d-2de8-4ada-a2f1-1d4d05c0213e" providerId="ADAL" clId="{47171CA2-3761-4A05-873C-15F0A9E2D360}" dt="2017-08-27T03:00:12.004" v="10401" actId="404"/>
          <ac:spMkLst>
            <pc:docMk/>
            <pc:sldMk cId="2721086323" sldId="674"/>
            <ac:spMk id="6" creationId="{1CA2E96C-3A33-4C86-B2FE-24E94ED9CF87}"/>
          </ac:spMkLst>
        </pc:spChg>
        <pc:spChg chg="add mod">
          <ac:chgData name="Vijayan Ganapathy" userId="d3081f8d-2de8-4ada-a2f1-1d4d05c0213e" providerId="ADAL" clId="{47171CA2-3761-4A05-873C-15F0A9E2D360}" dt="2017-08-26T19:36:08.508" v="6667" actId="1076"/>
          <ac:spMkLst>
            <pc:docMk/>
            <pc:sldMk cId="2721086323" sldId="674"/>
            <ac:spMk id="9" creationId="{65D55083-C0C4-4CA4-BFA5-ECA96DBCA5D8}"/>
          </ac:spMkLst>
        </pc:spChg>
        <pc:spChg chg="add mod">
          <ac:chgData name="Vijayan Ganapathy" userId="d3081f8d-2de8-4ada-a2f1-1d4d05c0213e" providerId="ADAL" clId="{47171CA2-3761-4A05-873C-15F0A9E2D360}" dt="2017-08-26T15:30:16.080" v="2673" actId="1076"/>
          <ac:spMkLst>
            <pc:docMk/>
            <pc:sldMk cId="2721086323" sldId="674"/>
            <ac:spMk id="10" creationId="{EA0A6FF2-09F8-4045-8A63-56B98DB899D5}"/>
          </ac:spMkLst>
        </pc:spChg>
        <pc:spChg chg="add del mod">
          <ac:chgData name="Vijayan Ganapathy" userId="d3081f8d-2de8-4ada-a2f1-1d4d05c0213e" providerId="ADAL" clId="{47171CA2-3761-4A05-873C-15F0A9E2D360}" dt="2017-08-25T22:21:04.880" v="1526" actId="478"/>
          <ac:spMkLst>
            <pc:docMk/>
            <pc:sldMk cId="2721086323" sldId="674"/>
            <ac:spMk id="11" creationId="{977FA23F-CF8C-4C51-A245-01B443C2863D}"/>
          </ac:spMkLst>
        </pc:spChg>
        <pc:spChg chg="add mod">
          <ac:chgData name="Vijayan Ganapathy" userId="d3081f8d-2de8-4ada-a2f1-1d4d05c0213e" providerId="ADAL" clId="{47171CA2-3761-4A05-873C-15F0A9E2D360}" dt="2017-08-26T19:36:41.441" v="6675" actId="404"/>
          <ac:spMkLst>
            <pc:docMk/>
            <pc:sldMk cId="2721086323" sldId="674"/>
            <ac:spMk id="16" creationId="{66E7C781-FCF7-488A-807D-021DCF6B97CB}"/>
          </ac:spMkLst>
        </pc:spChg>
        <pc:spChg chg="add mod">
          <ac:chgData name="Vijayan Ganapathy" userId="d3081f8d-2de8-4ada-a2f1-1d4d05c0213e" providerId="ADAL" clId="{47171CA2-3761-4A05-873C-15F0A9E2D360}" dt="2017-08-26T19:36:58.462" v="6679" actId="1076"/>
          <ac:spMkLst>
            <pc:docMk/>
            <pc:sldMk cId="2721086323" sldId="674"/>
            <ac:spMk id="17" creationId="{3323639F-38A5-4D16-A9B1-A5FA807CC2BC}"/>
          </ac:spMkLst>
        </pc:spChg>
        <pc:spChg chg="add del mod">
          <ac:chgData name="Vijayan Ganapathy" userId="d3081f8d-2de8-4ada-a2f1-1d4d05c0213e" providerId="ADAL" clId="{47171CA2-3761-4A05-873C-15F0A9E2D360}" dt="2017-08-25T22:02:25.021" v="1263" actId="478"/>
          <ac:spMkLst>
            <pc:docMk/>
            <pc:sldMk cId="2721086323" sldId="674"/>
            <ac:spMk id="18" creationId="{14D81D01-3A95-45A1-A3FD-F4ACFEBC74F7}"/>
          </ac:spMkLst>
        </pc:spChg>
        <pc:spChg chg="add del mod">
          <ac:chgData name="Vijayan Ganapathy" userId="d3081f8d-2de8-4ada-a2f1-1d4d05c0213e" providerId="ADAL" clId="{47171CA2-3761-4A05-873C-15F0A9E2D360}" dt="2017-08-25T22:02:31.406" v="1264" actId="478"/>
          <ac:spMkLst>
            <pc:docMk/>
            <pc:sldMk cId="2721086323" sldId="674"/>
            <ac:spMk id="19" creationId="{9AA0E921-7530-405B-9C34-E5D1BA3039BA}"/>
          </ac:spMkLst>
        </pc:spChg>
        <pc:spChg chg="add mod">
          <ac:chgData name="Vijayan Ganapathy" userId="d3081f8d-2de8-4ada-a2f1-1d4d05c0213e" providerId="ADAL" clId="{47171CA2-3761-4A05-873C-15F0A9E2D360}" dt="2017-08-27T03:00:43.880" v="10404" actId="14100"/>
          <ac:spMkLst>
            <pc:docMk/>
            <pc:sldMk cId="2721086323" sldId="674"/>
            <ac:spMk id="20" creationId="{E6E06260-FC86-4733-A667-ED4FC108A65D}"/>
          </ac:spMkLst>
        </pc:spChg>
        <pc:spChg chg="add del mod">
          <ac:chgData name="Vijayan Ganapathy" userId="d3081f8d-2de8-4ada-a2f1-1d4d05c0213e" providerId="ADAL" clId="{47171CA2-3761-4A05-873C-15F0A9E2D360}" dt="2017-08-25T22:09:41.331" v="1455" actId="478"/>
          <ac:spMkLst>
            <pc:docMk/>
            <pc:sldMk cId="2721086323" sldId="674"/>
            <ac:spMk id="21" creationId="{E453E141-45A4-4FAB-9D5C-383E91C7AF94}"/>
          </ac:spMkLst>
        </pc:spChg>
        <pc:spChg chg="add mod">
          <ac:chgData name="Vijayan Ganapathy" userId="d3081f8d-2de8-4ada-a2f1-1d4d05c0213e" providerId="ADAL" clId="{47171CA2-3761-4A05-873C-15F0A9E2D360}" dt="2017-08-27T03:01:00.330" v="10408" actId="1076"/>
          <ac:spMkLst>
            <pc:docMk/>
            <pc:sldMk cId="2721086323" sldId="674"/>
            <ac:spMk id="22" creationId="{B2E2C50B-5387-46BD-ACA4-B23372AF7750}"/>
          </ac:spMkLst>
        </pc:spChg>
        <pc:spChg chg="add del mod">
          <ac:chgData name="Vijayan Ganapathy" userId="d3081f8d-2de8-4ada-a2f1-1d4d05c0213e" providerId="ADAL" clId="{47171CA2-3761-4A05-873C-15F0A9E2D360}" dt="2017-08-25T22:09:42.638" v="1456" actId="478"/>
          <ac:spMkLst>
            <pc:docMk/>
            <pc:sldMk cId="2721086323" sldId="674"/>
            <ac:spMk id="23" creationId="{DA680A60-C2A7-45F8-8E64-6D95F1F5671B}"/>
          </ac:spMkLst>
        </pc:spChg>
        <pc:spChg chg="add mod">
          <ac:chgData name="Vijayan Ganapathy" userId="d3081f8d-2de8-4ada-a2f1-1d4d05c0213e" providerId="ADAL" clId="{47171CA2-3761-4A05-873C-15F0A9E2D360}" dt="2017-08-27T03:00:52.520" v="10406" actId="1076"/>
          <ac:spMkLst>
            <pc:docMk/>
            <pc:sldMk cId="2721086323" sldId="674"/>
            <ac:spMk id="24" creationId="{132CAC5D-C817-457D-9B30-E5B9050116E6}"/>
          </ac:spMkLst>
        </pc:spChg>
        <pc:spChg chg="add mod">
          <ac:chgData name="Vijayan Ganapathy" userId="d3081f8d-2de8-4ada-a2f1-1d4d05c0213e" providerId="ADAL" clId="{47171CA2-3761-4A05-873C-15F0A9E2D360}" dt="2017-08-27T03:01:13.636" v="10410" actId="1076"/>
          <ac:spMkLst>
            <pc:docMk/>
            <pc:sldMk cId="2721086323" sldId="674"/>
            <ac:spMk id="25" creationId="{A45C3483-937F-4C7E-ACA9-6BE2BAC8B0E8}"/>
          </ac:spMkLst>
        </pc:spChg>
        <pc:spChg chg="add mod">
          <ac:chgData name="Vijayan Ganapathy" userId="d3081f8d-2de8-4ada-a2f1-1d4d05c0213e" providerId="ADAL" clId="{47171CA2-3761-4A05-873C-15F0A9E2D360}" dt="2017-08-26T19:37:20.879" v="6684" actId="404"/>
          <ac:spMkLst>
            <pc:docMk/>
            <pc:sldMk cId="2721086323" sldId="674"/>
            <ac:spMk id="28" creationId="{3E537001-A0C4-40DD-9B26-6BED5D0DA42E}"/>
          </ac:spMkLst>
        </pc:spChg>
        <pc:spChg chg="add mod">
          <ac:chgData name="Vijayan Ganapathy" userId="d3081f8d-2de8-4ada-a2f1-1d4d05c0213e" providerId="ADAL" clId="{47171CA2-3761-4A05-873C-15F0A9E2D360}" dt="2017-08-26T19:36:25.849" v="6671" actId="404"/>
          <ac:spMkLst>
            <pc:docMk/>
            <pc:sldMk cId="2721086323" sldId="674"/>
            <ac:spMk id="42" creationId="{0E792115-F2DF-4E9B-89C4-09831DAC377F}"/>
          </ac:spMkLst>
        </pc:spChg>
        <pc:spChg chg="add mod">
          <ac:chgData name="Vijayan Ganapathy" userId="d3081f8d-2de8-4ada-a2f1-1d4d05c0213e" providerId="ADAL" clId="{47171CA2-3761-4A05-873C-15F0A9E2D360}" dt="2017-08-26T19:35:39.193" v="6664" actId="404"/>
          <ac:spMkLst>
            <pc:docMk/>
            <pc:sldMk cId="2721086323" sldId="674"/>
            <ac:spMk id="47" creationId="{6FF8FD9B-231B-46A3-9A36-4ECDD13A9B05}"/>
          </ac:spMkLst>
        </pc:spChg>
        <pc:spChg chg="add mod">
          <ac:chgData name="Vijayan Ganapathy" userId="d3081f8d-2de8-4ada-a2f1-1d4d05c0213e" providerId="ADAL" clId="{47171CA2-3761-4A05-873C-15F0A9E2D360}" dt="2017-08-26T16:16:15.169" v="3042" actId="1076"/>
          <ac:spMkLst>
            <pc:docMk/>
            <pc:sldMk cId="2721086323" sldId="674"/>
            <ac:spMk id="60" creationId="{3F997B1B-BC41-4435-9A52-B71D8D7D02D0}"/>
          </ac:spMkLst>
        </pc:spChg>
        <pc:spChg chg="add mod">
          <ac:chgData name="Vijayan Ganapathy" userId="d3081f8d-2de8-4ada-a2f1-1d4d05c0213e" providerId="ADAL" clId="{47171CA2-3761-4A05-873C-15F0A9E2D360}" dt="2017-08-26T15:30:16.080" v="2673" actId="1076"/>
          <ac:spMkLst>
            <pc:docMk/>
            <pc:sldMk cId="2721086323" sldId="674"/>
            <ac:spMk id="63" creationId="{0F41061B-9B31-4D95-9D9C-CC270548A63A}"/>
          </ac:spMkLst>
        </pc:spChg>
        <pc:spChg chg="add mod">
          <ac:chgData name="Vijayan Ganapathy" userId="d3081f8d-2de8-4ada-a2f1-1d4d05c0213e" providerId="ADAL" clId="{47171CA2-3761-4A05-873C-15F0A9E2D360}" dt="2017-08-26T15:30:16.080" v="2673" actId="1076"/>
          <ac:spMkLst>
            <pc:docMk/>
            <pc:sldMk cId="2721086323" sldId="674"/>
            <ac:spMk id="66" creationId="{9E88A028-CEFA-46A7-8A7F-02FB83572067}"/>
          </ac:spMkLst>
        </pc:spChg>
        <pc:spChg chg="add del">
          <ac:chgData name="Vijayan Ganapathy" userId="d3081f8d-2de8-4ada-a2f1-1d4d05c0213e" providerId="ADAL" clId="{47171CA2-3761-4A05-873C-15F0A9E2D360}" dt="2017-08-26T13:59:34.454" v="2175" actId="1582"/>
          <ac:spMkLst>
            <pc:docMk/>
            <pc:sldMk cId="2721086323" sldId="674"/>
            <ac:spMk id="67" creationId="{895C22B2-7F29-4898-BF70-71BE14E9BFC0}"/>
          </ac:spMkLst>
        </pc:spChg>
        <pc:spChg chg="add del mod">
          <ac:chgData name="Vijayan Ganapathy" userId="d3081f8d-2de8-4ada-a2f1-1d4d05c0213e" providerId="ADAL" clId="{47171CA2-3761-4A05-873C-15F0A9E2D360}" dt="2017-08-26T14:41:37.136" v="2266" actId="478"/>
          <ac:spMkLst>
            <pc:docMk/>
            <pc:sldMk cId="2721086323" sldId="674"/>
            <ac:spMk id="82" creationId="{2812158D-6FDD-42DD-B9FD-03466F1AAE38}"/>
          </ac:spMkLst>
        </pc:spChg>
        <pc:spChg chg="add del mod ord">
          <ac:chgData name="Vijayan Ganapathy" userId="d3081f8d-2de8-4ada-a2f1-1d4d05c0213e" providerId="ADAL" clId="{47171CA2-3761-4A05-873C-15F0A9E2D360}" dt="2017-08-26T14:41:36.242" v="2265" actId="478"/>
          <ac:spMkLst>
            <pc:docMk/>
            <pc:sldMk cId="2721086323" sldId="674"/>
            <ac:spMk id="83" creationId="{66EC6123-7233-4FDC-9F3E-662F8FE60790}"/>
          </ac:spMkLst>
        </pc:spChg>
        <pc:spChg chg="add del mod">
          <ac:chgData name="Vijayan Ganapathy" userId="d3081f8d-2de8-4ada-a2f1-1d4d05c0213e" providerId="ADAL" clId="{47171CA2-3761-4A05-873C-15F0A9E2D360}" dt="2017-08-26T14:41:35.504" v="2264" actId="478"/>
          <ac:spMkLst>
            <pc:docMk/>
            <pc:sldMk cId="2721086323" sldId="674"/>
            <ac:spMk id="84" creationId="{F6E1E1FA-AF68-4EC4-8DFC-1BB5E3CC1379}"/>
          </ac:spMkLst>
        </pc:spChg>
        <pc:spChg chg="add del mod ord">
          <ac:chgData name="Vijayan Ganapathy" userId="d3081f8d-2de8-4ada-a2f1-1d4d05c0213e" providerId="ADAL" clId="{47171CA2-3761-4A05-873C-15F0A9E2D360}" dt="2017-08-26T14:45:54.574" v="2309" actId="478"/>
          <ac:spMkLst>
            <pc:docMk/>
            <pc:sldMk cId="2721086323" sldId="674"/>
            <ac:spMk id="85" creationId="{685DCF6D-ED94-4B9C-AB03-A116E74CC933}"/>
          </ac:spMkLst>
        </pc:spChg>
        <pc:spChg chg="add del mod ord">
          <ac:chgData name="Vijayan Ganapathy" userId="d3081f8d-2de8-4ada-a2f1-1d4d05c0213e" providerId="ADAL" clId="{47171CA2-3761-4A05-873C-15F0A9E2D360}" dt="2017-08-26T14:41:38.490" v="2267" actId="478"/>
          <ac:spMkLst>
            <pc:docMk/>
            <pc:sldMk cId="2721086323" sldId="674"/>
            <ac:spMk id="86" creationId="{F96D8AE9-0276-4D31-84F4-2342574B4994}"/>
          </ac:spMkLst>
        </pc:spChg>
        <pc:spChg chg="add del mod ord">
          <ac:chgData name="Vijayan Ganapathy" userId="d3081f8d-2de8-4ada-a2f1-1d4d05c0213e" providerId="ADAL" clId="{47171CA2-3761-4A05-873C-15F0A9E2D360}" dt="2017-08-26T14:41:39.661" v="2268" actId="478"/>
          <ac:spMkLst>
            <pc:docMk/>
            <pc:sldMk cId="2721086323" sldId="674"/>
            <ac:spMk id="87" creationId="{EBF03728-0865-4940-9C5F-39BAA3607813}"/>
          </ac:spMkLst>
        </pc:spChg>
        <pc:spChg chg="add del mod ord">
          <ac:chgData name="Vijayan Ganapathy" userId="d3081f8d-2de8-4ada-a2f1-1d4d05c0213e" providerId="ADAL" clId="{47171CA2-3761-4A05-873C-15F0A9E2D360}" dt="2017-08-26T14:41:40.492" v="2269" actId="478"/>
          <ac:spMkLst>
            <pc:docMk/>
            <pc:sldMk cId="2721086323" sldId="674"/>
            <ac:spMk id="88" creationId="{F4389B12-A5EC-43E2-A447-977FB6E5EA1E}"/>
          </ac:spMkLst>
        </pc:spChg>
        <pc:spChg chg="add del mod ord">
          <ac:chgData name="Vijayan Ganapathy" userId="d3081f8d-2de8-4ada-a2f1-1d4d05c0213e" providerId="ADAL" clId="{47171CA2-3761-4A05-873C-15F0A9E2D360}" dt="2017-08-26T14:41:41.608" v="2270" actId="478"/>
          <ac:spMkLst>
            <pc:docMk/>
            <pc:sldMk cId="2721086323" sldId="674"/>
            <ac:spMk id="89" creationId="{075F0163-4CAE-4635-AF45-9927EB173F16}"/>
          </ac:spMkLst>
        </pc:spChg>
        <pc:spChg chg="add del mod">
          <ac:chgData name="Vijayan Ganapathy" userId="d3081f8d-2de8-4ada-a2f1-1d4d05c0213e" providerId="ADAL" clId="{47171CA2-3761-4A05-873C-15F0A9E2D360}" dt="2017-08-26T15:55:32.283" v="2814" actId="478"/>
          <ac:spMkLst>
            <pc:docMk/>
            <pc:sldMk cId="2721086323" sldId="674"/>
            <ac:spMk id="90" creationId="{1FB8FBB9-1839-4483-AD70-CDD2A574712D}"/>
          </ac:spMkLst>
        </pc:spChg>
        <pc:spChg chg="add del mod">
          <ac:chgData name="Vijayan Ganapathy" userId="d3081f8d-2de8-4ada-a2f1-1d4d05c0213e" providerId="ADAL" clId="{47171CA2-3761-4A05-873C-15F0A9E2D360}" dt="2017-08-26T14:45:06.221" v="2301" actId="478"/>
          <ac:spMkLst>
            <pc:docMk/>
            <pc:sldMk cId="2721086323" sldId="674"/>
            <ac:spMk id="91" creationId="{818536FD-1486-4A6D-B374-D29860263A95}"/>
          </ac:spMkLst>
        </pc:spChg>
        <pc:spChg chg="add del mod">
          <ac:chgData name="Vijayan Ganapathy" userId="d3081f8d-2de8-4ada-a2f1-1d4d05c0213e" providerId="ADAL" clId="{47171CA2-3761-4A05-873C-15F0A9E2D360}" dt="2017-08-26T14:45:07.043" v="2302" actId="478"/>
          <ac:spMkLst>
            <pc:docMk/>
            <pc:sldMk cId="2721086323" sldId="674"/>
            <ac:spMk id="92" creationId="{6B2BBE03-B1D3-490E-A735-472822C6B330}"/>
          </ac:spMkLst>
        </pc:spChg>
        <pc:spChg chg="add del mod">
          <ac:chgData name="Vijayan Ganapathy" userId="d3081f8d-2de8-4ada-a2f1-1d4d05c0213e" providerId="ADAL" clId="{47171CA2-3761-4A05-873C-15F0A9E2D360}" dt="2017-08-26T14:46:10.212" v="2312" actId="478"/>
          <ac:spMkLst>
            <pc:docMk/>
            <pc:sldMk cId="2721086323" sldId="674"/>
            <ac:spMk id="93" creationId="{B07964DA-0E96-48AB-BC23-04CA93D4806A}"/>
          </ac:spMkLst>
        </pc:spChg>
        <pc:spChg chg="add del mod">
          <ac:chgData name="Vijayan Ganapathy" userId="d3081f8d-2de8-4ada-a2f1-1d4d05c0213e" providerId="ADAL" clId="{47171CA2-3761-4A05-873C-15F0A9E2D360}" dt="2017-08-26T14:46:11.228" v="2313" actId="478"/>
          <ac:spMkLst>
            <pc:docMk/>
            <pc:sldMk cId="2721086323" sldId="674"/>
            <ac:spMk id="94" creationId="{03BD1BCA-FEAD-468D-9B57-82BF91740A34}"/>
          </ac:spMkLst>
        </pc:spChg>
        <pc:spChg chg="add del mod">
          <ac:chgData name="Vijayan Ganapathy" userId="d3081f8d-2de8-4ada-a2f1-1d4d05c0213e" providerId="ADAL" clId="{47171CA2-3761-4A05-873C-15F0A9E2D360}" dt="2017-08-26T14:46:11.912" v="2314" actId="478"/>
          <ac:spMkLst>
            <pc:docMk/>
            <pc:sldMk cId="2721086323" sldId="674"/>
            <ac:spMk id="95" creationId="{F5628621-E8B3-4DEA-928A-0A94C30B1521}"/>
          </ac:spMkLst>
        </pc:spChg>
        <pc:spChg chg="add del mod">
          <ac:chgData name="Vijayan Ganapathy" userId="d3081f8d-2de8-4ada-a2f1-1d4d05c0213e" providerId="ADAL" clId="{47171CA2-3761-4A05-873C-15F0A9E2D360}" dt="2017-08-26T14:46:13.130" v="2315" actId="478"/>
          <ac:spMkLst>
            <pc:docMk/>
            <pc:sldMk cId="2721086323" sldId="674"/>
            <ac:spMk id="96" creationId="{DDB881E4-0048-4AC5-98E3-80560B7FC13D}"/>
          </ac:spMkLst>
        </pc:spChg>
        <pc:spChg chg="add del mod">
          <ac:chgData name="Vijayan Ganapathy" userId="d3081f8d-2de8-4ada-a2f1-1d4d05c0213e" providerId="ADAL" clId="{47171CA2-3761-4A05-873C-15F0A9E2D360}" dt="2017-08-26T15:55:31.452" v="2813" actId="478"/>
          <ac:spMkLst>
            <pc:docMk/>
            <pc:sldMk cId="2721086323" sldId="674"/>
            <ac:spMk id="99" creationId="{A98C956A-DE4E-4CC2-AFE9-45A7B3DD27B3}"/>
          </ac:spMkLst>
        </pc:spChg>
        <pc:spChg chg="add del mod">
          <ac:chgData name="Vijayan Ganapathy" userId="d3081f8d-2de8-4ada-a2f1-1d4d05c0213e" providerId="ADAL" clId="{47171CA2-3761-4A05-873C-15F0A9E2D360}" dt="2017-08-26T15:55:30.313" v="2812" actId="478"/>
          <ac:spMkLst>
            <pc:docMk/>
            <pc:sldMk cId="2721086323" sldId="674"/>
            <ac:spMk id="100" creationId="{F3279F8D-BFE2-4D8C-8EB1-EEFFAA1926D8}"/>
          </ac:spMkLst>
        </pc:spChg>
        <pc:spChg chg="add del mod">
          <ac:chgData name="Vijayan Ganapathy" userId="d3081f8d-2de8-4ada-a2f1-1d4d05c0213e" providerId="ADAL" clId="{47171CA2-3761-4A05-873C-15F0A9E2D360}" dt="2017-08-26T15:55:29.182" v="2811" actId="478"/>
          <ac:spMkLst>
            <pc:docMk/>
            <pc:sldMk cId="2721086323" sldId="674"/>
            <ac:spMk id="101" creationId="{68081E23-977A-448A-9FED-A10AE2171ADD}"/>
          </ac:spMkLst>
        </pc:spChg>
        <pc:spChg chg="add del mod">
          <ac:chgData name="Vijayan Ganapathy" userId="d3081f8d-2de8-4ada-a2f1-1d4d05c0213e" providerId="ADAL" clId="{47171CA2-3761-4A05-873C-15F0A9E2D360}" dt="2017-08-26T15:55:28.350" v="2810" actId="478"/>
          <ac:spMkLst>
            <pc:docMk/>
            <pc:sldMk cId="2721086323" sldId="674"/>
            <ac:spMk id="102" creationId="{D78D49C5-F7A3-431D-A5E7-16ABF18D4A1C}"/>
          </ac:spMkLst>
        </pc:spChg>
        <pc:spChg chg="add del mod">
          <ac:chgData name="Vijayan Ganapathy" userId="d3081f8d-2de8-4ada-a2f1-1d4d05c0213e" providerId="ADAL" clId="{47171CA2-3761-4A05-873C-15F0A9E2D360}" dt="2017-08-26T15:55:26.780" v="2809" actId="478"/>
          <ac:spMkLst>
            <pc:docMk/>
            <pc:sldMk cId="2721086323" sldId="674"/>
            <ac:spMk id="103" creationId="{42B03B33-86EF-4485-AC66-73857E6E8AC7}"/>
          </ac:spMkLst>
        </pc:spChg>
        <pc:spChg chg="add del mod">
          <ac:chgData name="Vijayan Ganapathy" userId="d3081f8d-2de8-4ada-a2f1-1d4d05c0213e" providerId="ADAL" clId="{47171CA2-3761-4A05-873C-15F0A9E2D360}" dt="2017-08-26T15:55:25.926" v="2808" actId="478"/>
          <ac:spMkLst>
            <pc:docMk/>
            <pc:sldMk cId="2721086323" sldId="674"/>
            <ac:spMk id="104" creationId="{D7A96C27-E2F7-479B-B836-F3B3BFFA796E}"/>
          </ac:spMkLst>
        </pc:spChg>
        <pc:spChg chg="add del mod">
          <ac:chgData name="Vijayan Ganapathy" userId="d3081f8d-2de8-4ada-a2f1-1d4d05c0213e" providerId="ADAL" clId="{47171CA2-3761-4A05-873C-15F0A9E2D360}" dt="2017-08-26T15:55:24.779" v="2807" actId="478"/>
          <ac:spMkLst>
            <pc:docMk/>
            <pc:sldMk cId="2721086323" sldId="674"/>
            <ac:spMk id="105" creationId="{11021A1D-BA69-4539-9CEC-DE9CD78D4076}"/>
          </ac:spMkLst>
        </pc:spChg>
        <pc:spChg chg="add mod">
          <ac:chgData name="Vijayan Ganapathy" userId="d3081f8d-2de8-4ada-a2f1-1d4d05c0213e" providerId="ADAL" clId="{47171CA2-3761-4A05-873C-15F0A9E2D360}" dt="2017-08-26T15:30:16.080" v="2673" actId="1076"/>
          <ac:spMkLst>
            <pc:docMk/>
            <pc:sldMk cId="2721086323" sldId="674"/>
            <ac:spMk id="106" creationId="{C75BDFC1-A951-42D5-AED0-79C75EAD6792}"/>
          </ac:spMkLst>
        </pc:spChg>
        <pc:spChg chg="add mod">
          <ac:chgData name="Vijayan Ganapathy" userId="d3081f8d-2de8-4ada-a2f1-1d4d05c0213e" providerId="ADAL" clId="{47171CA2-3761-4A05-873C-15F0A9E2D360}" dt="2017-08-26T15:30:16.080" v="2673" actId="1076"/>
          <ac:spMkLst>
            <pc:docMk/>
            <pc:sldMk cId="2721086323" sldId="674"/>
            <ac:spMk id="107" creationId="{9B3C2982-7D53-46A6-8301-B79134076F31}"/>
          </ac:spMkLst>
        </pc:spChg>
        <pc:spChg chg="add mod">
          <ac:chgData name="Vijayan Ganapathy" userId="d3081f8d-2de8-4ada-a2f1-1d4d05c0213e" providerId="ADAL" clId="{47171CA2-3761-4A05-873C-15F0A9E2D360}" dt="2017-08-26T16:16:07.568" v="3040" actId="1076"/>
          <ac:spMkLst>
            <pc:docMk/>
            <pc:sldMk cId="2721086323" sldId="674"/>
            <ac:spMk id="108" creationId="{75E965B7-81D8-48F7-9A0F-2263FDF384E5}"/>
          </ac:spMkLst>
        </pc:spChg>
        <pc:spChg chg="add del mod ord">
          <ac:chgData name="Vijayan Ganapathy" userId="d3081f8d-2de8-4ada-a2f1-1d4d05c0213e" providerId="ADAL" clId="{47171CA2-3761-4A05-873C-15F0A9E2D360}" dt="2017-08-26T16:03:38.452" v="3002" actId="14100"/>
          <ac:spMkLst>
            <pc:docMk/>
            <pc:sldMk cId="2721086323" sldId="674"/>
            <ac:spMk id="109" creationId="{F41C1191-69A5-4BE5-8625-C7DE8F03D18A}"/>
          </ac:spMkLst>
        </pc:spChg>
        <pc:spChg chg="add mod">
          <ac:chgData name="Vijayan Ganapathy" userId="d3081f8d-2de8-4ada-a2f1-1d4d05c0213e" providerId="ADAL" clId="{47171CA2-3761-4A05-873C-15F0A9E2D360}" dt="2017-08-26T19:31:52.611" v="6636" actId="1582"/>
          <ac:spMkLst>
            <pc:docMk/>
            <pc:sldMk cId="2721086323" sldId="674"/>
            <ac:spMk id="110" creationId="{EA8F9979-060E-46E7-A29F-9D6A5BC82EDA}"/>
          </ac:spMkLst>
        </pc:spChg>
        <pc:spChg chg="add mod">
          <ac:chgData name="Vijayan Ganapathy" userId="d3081f8d-2de8-4ada-a2f1-1d4d05c0213e" providerId="ADAL" clId="{47171CA2-3761-4A05-873C-15F0A9E2D360}" dt="2017-08-26T19:31:48.801" v="6635" actId="1582"/>
          <ac:spMkLst>
            <pc:docMk/>
            <pc:sldMk cId="2721086323" sldId="674"/>
            <ac:spMk id="111" creationId="{57281D9F-44F0-4789-8453-3517F0C4A199}"/>
          </ac:spMkLst>
        </pc:spChg>
        <pc:spChg chg="add del">
          <ac:chgData name="Vijayan Ganapathy" userId="d3081f8d-2de8-4ada-a2f1-1d4d05c0213e" providerId="ADAL" clId="{47171CA2-3761-4A05-873C-15F0A9E2D360}" dt="2017-08-26T15:20:51.826" v="2539" actId="478"/>
          <ac:spMkLst>
            <pc:docMk/>
            <pc:sldMk cId="2721086323" sldId="674"/>
            <ac:spMk id="112" creationId="{53BAE952-92DE-4DDD-97CB-139C32D78C62}"/>
          </ac:spMkLst>
        </pc:spChg>
        <pc:spChg chg="add mod">
          <ac:chgData name="Vijayan Ganapathy" userId="d3081f8d-2de8-4ada-a2f1-1d4d05c0213e" providerId="ADAL" clId="{47171CA2-3761-4A05-873C-15F0A9E2D360}" dt="2017-08-26T19:31:17.805" v="6630" actId="1582"/>
          <ac:spMkLst>
            <pc:docMk/>
            <pc:sldMk cId="2721086323" sldId="674"/>
            <ac:spMk id="113" creationId="{157A1AB7-C8AD-4289-81CA-D5FEDD2D97C0}"/>
          </ac:spMkLst>
        </pc:spChg>
        <pc:spChg chg="add mod">
          <ac:chgData name="Vijayan Ganapathy" userId="d3081f8d-2de8-4ada-a2f1-1d4d05c0213e" providerId="ADAL" clId="{47171CA2-3761-4A05-873C-15F0A9E2D360}" dt="2017-08-26T19:31:25.978" v="6632" actId="1582"/>
          <ac:spMkLst>
            <pc:docMk/>
            <pc:sldMk cId="2721086323" sldId="674"/>
            <ac:spMk id="114" creationId="{5CD6FE01-33C3-4341-B9D3-E7C479C7BDD5}"/>
          </ac:spMkLst>
        </pc:spChg>
        <pc:spChg chg="add mod">
          <ac:chgData name="Vijayan Ganapathy" userId="d3081f8d-2de8-4ada-a2f1-1d4d05c0213e" providerId="ADAL" clId="{47171CA2-3761-4A05-873C-15F0A9E2D360}" dt="2017-08-26T19:31:35.062" v="6634" actId="1582"/>
          <ac:spMkLst>
            <pc:docMk/>
            <pc:sldMk cId="2721086323" sldId="674"/>
            <ac:spMk id="115" creationId="{5EC8D017-C37C-45C2-AAD9-18A72555EBAC}"/>
          </ac:spMkLst>
        </pc:spChg>
        <pc:spChg chg="add mod">
          <ac:chgData name="Vijayan Ganapathy" userId="d3081f8d-2de8-4ada-a2f1-1d4d05c0213e" providerId="ADAL" clId="{47171CA2-3761-4A05-873C-15F0A9E2D360}" dt="2017-08-26T19:31:22.114" v="6631" actId="1582"/>
          <ac:spMkLst>
            <pc:docMk/>
            <pc:sldMk cId="2721086323" sldId="674"/>
            <ac:spMk id="116" creationId="{6CFB475D-72B8-4F2B-9BF4-2803DD547F43}"/>
          </ac:spMkLst>
        </pc:spChg>
        <pc:spChg chg="add mod ord">
          <ac:chgData name="Vijayan Ganapathy" userId="d3081f8d-2de8-4ada-a2f1-1d4d05c0213e" providerId="ADAL" clId="{47171CA2-3761-4A05-873C-15F0A9E2D360}" dt="2017-08-26T16:03:56.696" v="3006" actId="14100"/>
          <ac:spMkLst>
            <pc:docMk/>
            <pc:sldMk cId="2721086323" sldId="674"/>
            <ac:spMk id="117" creationId="{906ECFAE-F5B1-4457-B947-C8BDD22FF130}"/>
          </ac:spMkLst>
        </pc:spChg>
        <pc:spChg chg="add mod">
          <ac:chgData name="Vijayan Ganapathy" userId="d3081f8d-2de8-4ada-a2f1-1d4d05c0213e" providerId="ADAL" clId="{47171CA2-3761-4A05-873C-15F0A9E2D360}" dt="2017-08-26T16:03:04.594" v="2996" actId="14100"/>
          <ac:spMkLst>
            <pc:docMk/>
            <pc:sldMk cId="2721086323" sldId="674"/>
            <ac:spMk id="118" creationId="{7A26E6C1-B122-45F0-88E2-26A2A88D69BD}"/>
          </ac:spMkLst>
        </pc:spChg>
        <pc:spChg chg="add mod">
          <ac:chgData name="Vijayan Ganapathy" userId="d3081f8d-2de8-4ada-a2f1-1d4d05c0213e" providerId="ADAL" clId="{47171CA2-3761-4A05-873C-15F0A9E2D360}" dt="2017-08-26T16:06:26.054" v="3011" actId="208"/>
          <ac:spMkLst>
            <pc:docMk/>
            <pc:sldMk cId="2721086323" sldId="674"/>
            <ac:spMk id="119" creationId="{9E327889-8606-45BD-95C8-44944B29AB2E}"/>
          </ac:spMkLst>
        </pc:spChg>
        <pc:spChg chg="add mod">
          <ac:chgData name="Vijayan Ganapathy" userId="d3081f8d-2de8-4ada-a2f1-1d4d05c0213e" providerId="ADAL" clId="{47171CA2-3761-4A05-873C-15F0A9E2D360}" dt="2017-08-26T16:03:11.612" v="2998" actId="14100"/>
          <ac:spMkLst>
            <pc:docMk/>
            <pc:sldMk cId="2721086323" sldId="674"/>
            <ac:spMk id="120" creationId="{ACC7F2B7-F324-496C-A165-DC91D80C8C82}"/>
          </ac:spMkLst>
        </pc:spChg>
        <pc:spChg chg="add mod">
          <ac:chgData name="Vijayan Ganapathy" userId="d3081f8d-2de8-4ada-a2f1-1d4d05c0213e" providerId="ADAL" clId="{47171CA2-3761-4A05-873C-15F0A9E2D360}" dt="2017-08-26T16:03:25.426" v="2999" actId="1076"/>
          <ac:spMkLst>
            <pc:docMk/>
            <pc:sldMk cId="2721086323" sldId="674"/>
            <ac:spMk id="121" creationId="{DC403752-3548-4C30-ADF5-3AB66C33CB85}"/>
          </ac:spMkLst>
        </pc:spChg>
        <pc:spChg chg="add mod ord">
          <ac:chgData name="Vijayan Ganapathy" userId="d3081f8d-2de8-4ada-a2f1-1d4d05c0213e" providerId="ADAL" clId="{47171CA2-3761-4A05-873C-15F0A9E2D360}" dt="2017-08-26T15:35:20.133" v="2717" actId="14100"/>
          <ac:spMkLst>
            <pc:docMk/>
            <pc:sldMk cId="2721086323" sldId="674"/>
            <ac:spMk id="122" creationId="{6E1912C1-860A-43E9-B977-052AF0C327FD}"/>
          </ac:spMkLst>
        </pc:spChg>
        <pc:spChg chg="add mod">
          <ac:chgData name="Vijayan Ganapathy" userId="d3081f8d-2de8-4ada-a2f1-1d4d05c0213e" providerId="ADAL" clId="{47171CA2-3761-4A05-873C-15F0A9E2D360}" dt="2017-08-26T16:04:51.441" v="3008" actId="14100"/>
          <ac:spMkLst>
            <pc:docMk/>
            <pc:sldMk cId="2721086323" sldId="674"/>
            <ac:spMk id="132" creationId="{6B0C9284-0E82-4CBC-92C5-E062E0198302}"/>
          </ac:spMkLst>
        </pc:spChg>
        <pc:spChg chg="add mod ord">
          <ac:chgData name="Vijayan Ganapathy" userId="d3081f8d-2de8-4ada-a2f1-1d4d05c0213e" providerId="ADAL" clId="{47171CA2-3761-4A05-873C-15F0A9E2D360}" dt="2017-08-26T15:55:21.908" v="2806" actId="1076"/>
          <ac:spMkLst>
            <pc:docMk/>
            <pc:sldMk cId="2721086323" sldId="674"/>
            <ac:spMk id="133" creationId="{FCB024B3-32D6-4A4F-85C4-70585DB63563}"/>
          </ac:spMkLst>
        </pc:spChg>
        <pc:spChg chg="add mod">
          <ac:chgData name="Vijayan Ganapathy" userId="d3081f8d-2de8-4ada-a2f1-1d4d05c0213e" providerId="ADAL" clId="{47171CA2-3761-4A05-873C-15F0A9E2D360}" dt="2017-08-27T03:00:28.677" v="10402" actId="14100"/>
          <ac:spMkLst>
            <pc:docMk/>
            <pc:sldMk cId="2721086323" sldId="674"/>
            <ac:spMk id="134" creationId="{880C6CE8-FA8B-44DA-AABB-BC6364C98A09}"/>
          </ac:spMkLst>
        </pc:spChg>
        <pc:spChg chg="add mod">
          <ac:chgData name="Vijayan Ganapathy" userId="d3081f8d-2de8-4ada-a2f1-1d4d05c0213e" providerId="ADAL" clId="{47171CA2-3761-4A05-873C-15F0A9E2D360}" dt="2017-08-26T16:00:55.975" v="2972" actId="1076"/>
          <ac:spMkLst>
            <pc:docMk/>
            <pc:sldMk cId="2721086323" sldId="674"/>
            <ac:spMk id="135" creationId="{7BD31BF7-6FE6-4D7F-B46F-DEA937E21C79}"/>
          </ac:spMkLst>
        </pc:spChg>
        <pc:spChg chg="add mod">
          <ac:chgData name="Vijayan Ganapathy" userId="d3081f8d-2de8-4ada-a2f1-1d4d05c0213e" providerId="ADAL" clId="{47171CA2-3761-4A05-873C-15F0A9E2D360}" dt="2017-08-26T16:00:52.568" v="2971" actId="1076"/>
          <ac:spMkLst>
            <pc:docMk/>
            <pc:sldMk cId="2721086323" sldId="674"/>
            <ac:spMk id="136" creationId="{A1CF610B-3019-448A-BF5A-367FC0CA37FB}"/>
          </ac:spMkLst>
        </pc:spChg>
        <pc:spChg chg="add mod">
          <ac:chgData name="Vijayan Ganapathy" userId="d3081f8d-2de8-4ada-a2f1-1d4d05c0213e" providerId="ADAL" clId="{47171CA2-3761-4A05-873C-15F0A9E2D360}" dt="2017-08-26T16:01:02.187" v="2973" actId="1076"/>
          <ac:spMkLst>
            <pc:docMk/>
            <pc:sldMk cId="2721086323" sldId="674"/>
            <ac:spMk id="137" creationId="{FDFED1F5-1C83-4BEC-8182-D108F4BD2F02}"/>
          </ac:spMkLst>
        </pc:spChg>
        <pc:spChg chg="add del mod">
          <ac:chgData name="Vijayan Ganapathy" userId="d3081f8d-2de8-4ada-a2f1-1d4d05c0213e" providerId="ADAL" clId="{47171CA2-3761-4A05-873C-15F0A9E2D360}" dt="2017-08-26T15:58:15.316" v="2873" actId="478"/>
          <ac:spMkLst>
            <pc:docMk/>
            <pc:sldMk cId="2721086323" sldId="674"/>
            <ac:spMk id="138" creationId="{68A4E787-C984-4556-AA3E-DE9E9EC39087}"/>
          </ac:spMkLst>
        </pc:spChg>
        <pc:spChg chg="add mod">
          <ac:chgData name="Vijayan Ganapathy" userId="d3081f8d-2de8-4ada-a2f1-1d4d05c0213e" providerId="ADAL" clId="{47171CA2-3761-4A05-873C-15F0A9E2D360}" dt="2017-08-26T16:03:46.056" v="3004" actId="14100"/>
          <ac:spMkLst>
            <pc:docMk/>
            <pc:sldMk cId="2721086323" sldId="674"/>
            <ac:spMk id="139" creationId="{C52D35AF-9653-4192-89A8-B221BE4B06F2}"/>
          </ac:spMkLst>
        </pc:spChg>
        <pc:spChg chg="add mod">
          <ac:chgData name="Vijayan Ganapathy" userId="d3081f8d-2de8-4ada-a2f1-1d4d05c0213e" providerId="ADAL" clId="{47171CA2-3761-4A05-873C-15F0A9E2D360}" dt="2017-08-27T02:35:02.028" v="10028"/>
          <ac:spMkLst>
            <pc:docMk/>
            <pc:sldMk cId="2721086323" sldId="674"/>
            <ac:spMk id="140" creationId="{5177BA2D-7997-4A7E-A150-7F27A5B6EBEE}"/>
          </ac:spMkLst>
        </pc:spChg>
        <pc:spChg chg="add mod">
          <ac:chgData name="Vijayan Ganapathy" userId="d3081f8d-2de8-4ada-a2f1-1d4d05c0213e" providerId="ADAL" clId="{47171CA2-3761-4A05-873C-15F0A9E2D360}" dt="2017-08-26T19:31:30.696" v="6633" actId="1582"/>
          <ac:spMkLst>
            <pc:docMk/>
            <pc:sldMk cId="2721086323" sldId="674"/>
            <ac:spMk id="141" creationId="{8F669633-9FBD-4166-A9D6-328681997D44}"/>
          </ac:spMkLst>
        </pc:spChg>
        <pc:graphicFrameChg chg="add del mod">
          <ac:chgData name="Vijayan Ganapathy" userId="d3081f8d-2de8-4ada-a2f1-1d4d05c0213e" providerId="ADAL" clId="{47171CA2-3761-4A05-873C-15F0A9E2D360}" dt="2017-08-26T00:28:58.774" v="1567" actId="1582"/>
          <ac:graphicFrameMkLst>
            <pc:docMk/>
            <pc:sldMk cId="2721086323" sldId="674"/>
            <ac:graphicFrameMk id="44" creationId="{42EAB958-D03B-4ED5-87CE-FA20EBB3C9E0}"/>
          </ac:graphicFrameMkLst>
        </pc:graphicFrameChg>
        <pc:graphicFrameChg chg="add del mod">
          <ac:chgData name="Vijayan Ganapathy" userId="d3081f8d-2de8-4ada-a2f1-1d4d05c0213e" providerId="ADAL" clId="{47171CA2-3761-4A05-873C-15F0A9E2D360}" dt="2017-08-26T00:30:25.610" v="1603" actId="1582"/>
          <ac:graphicFrameMkLst>
            <pc:docMk/>
            <pc:sldMk cId="2721086323" sldId="674"/>
            <ac:graphicFrameMk id="45" creationId="{809C8545-0C0E-46B1-AB1F-874B49B4DD0B}"/>
          </ac:graphicFrameMkLst>
        </pc:graphicFrameChg>
        <pc:picChg chg="add mod modCrop">
          <ac:chgData name="Vijayan Ganapathy" userId="d3081f8d-2de8-4ada-a2f1-1d4d05c0213e" providerId="ADAL" clId="{47171CA2-3761-4A05-873C-15F0A9E2D360}" dt="2017-08-26T19:35:54.258" v="6666" actId="1076"/>
          <ac:picMkLst>
            <pc:docMk/>
            <pc:sldMk cId="2721086323" sldId="674"/>
            <ac:picMk id="8" creationId="{C713C60E-BA81-47FC-8FCF-24C56CEB985D}"/>
          </ac:picMkLst>
        </pc:picChg>
        <pc:picChg chg="add mod">
          <ac:chgData name="Vijayan Ganapathy" userId="d3081f8d-2de8-4ada-a2f1-1d4d05c0213e" providerId="ADAL" clId="{47171CA2-3761-4A05-873C-15F0A9E2D360}" dt="2017-08-26T19:36:33.911" v="6673" actId="1076"/>
          <ac:picMkLst>
            <pc:docMk/>
            <pc:sldMk cId="2721086323" sldId="674"/>
            <ac:picMk id="13" creationId="{DAD1CF8F-3750-4620-B8CA-4DB00A334931}"/>
          </ac:picMkLst>
        </pc:picChg>
        <pc:picChg chg="add mod">
          <ac:chgData name="Vijayan Ganapathy" userId="d3081f8d-2de8-4ada-a2f1-1d4d05c0213e" providerId="ADAL" clId="{47171CA2-3761-4A05-873C-15F0A9E2D360}" dt="2017-08-26T19:36:49.416" v="6677" actId="1076"/>
          <ac:picMkLst>
            <pc:docMk/>
            <pc:sldMk cId="2721086323" sldId="674"/>
            <ac:picMk id="15" creationId="{3B027274-CE51-4161-9D8A-1CA2604020BF}"/>
          </ac:picMkLst>
        </pc:picChg>
        <pc:picChg chg="add mod ord modCrop">
          <ac:chgData name="Vijayan Ganapathy" userId="d3081f8d-2de8-4ada-a2f1-1d4d05c0213e" providerId="ADAL" clId="{47171CA2-3761-4A05-873C-15F0A9E2D360}" dt="2017-08-26T19:37:02.608" v="6681" actId="1076"/>
          <ac:picMkLst>
            <pc:docMk/>
            <pc:sldMk cId="2721086323" sldId="674"/>
            <ac:picMk id="27" creationId="{DA2D6874-FE21-4EC5-A22A-C08D610FFF4F}"/>
          </ac:picMkLst>
        </pc:picChg>
        <pc:picChg chg="add del mod">
          <ac:chgData name="Vijayan Ganapathy" userId="d3081f8d-2de8-4ada-a2f1-1d4d05c0213e" providerId="ADAL" clId="{47171CA2-3761-4A05-873C-15F0A9E2D360}" dt="2017-08-26T14:44:33.735" v="2297" actId="478"/>
          <ac:picMkLst>
            <pc:docMk/>
            <pc:sldMk cId="2721086323" sldId="674"/>
            <ac:picMk id="30" creationId="{7D26BDC8-0022-43B4-AF68-A1EABC6A2578}"/>
          </ac:picMkLst>
        </pc:picChg>
        <pc:picChg chg="add mod modCrop">
          <ac:chgData name="Vijayan Ganapathy" userId="d3081f8d-2de8-4ada-a2f1-1d4d05c0213e" providerId="ADAL" clId="{47171CA2-3761-4A05-873C-15F0A9E2D360}" dt="2017-08-26T19:36:18.972" v="6669" actId="1076"/>
          <ac:picMkLst>
            <pc:docMk/>
            <pc:sldMk cId="2721086323" sldId="674"/>
            <ac:picMk id="41" creationId="{7C197FA6-2E8B-429B-BC02-9D7903B14843}"/>
          </ac:picMkLst>
        </pc:picChg>
        <pc:picChg chg="add mod">
          <ac:chgData name="Vijayan Ganapathy" userId="d3081f8d-2de8-4ada-a2f1-1d4d05c0213e" providerId="ADAL" clId="{47171CA2-3761-4A05-873C-15F0A9E2D360}" dt="2017-08-26T19:35:34.630" v="6662" actId="1076"/>
          <ac:picMkLst>
            <pc:docMk/>
            <pc:sldMk cId="2721086323" sldId="674"/>
            <ac:picMk id="46" creationId="{40EC331B-5DE7-492B-A9F4-4A2BA2CEC207}"/>
          </ac:picMkLst>
        </pc:picChg>
        <pc:picChg chg="add mod modCrop">
          <ac:chgData name="Vijayan Ganapathy" userId="d3081f8d-2de8-4ada-a2f1-1d4d05c0213e" providerId="ADAL" clId="{47171CA2-3761-4A05-873C-15F0A9E2D360}" dt="2017-08-26T16:16:10.869" v="3041" actId="1076"/>
          <ac:picMkLst>
            <pc:docMk/>
            <pc:sldMk cId="2721086323" sldId="674"/>
            <ac:picMk id="59" creationId="{FF2444B6-7367-49FA-B52E-1A9C618645BB}"/>
          </ac:picMkLst>
        </pc:picChg>
        <pc:picChg chg="add mod">
          <ac:chgData name="Vijayan Ganapathy" userId="d3081f8d-2de8-4ada-a2f1-1d4d05c0213e" providerId="ADAL" clId="{47171CA2-3761-4A05-873C-15F0A9E2D360}" dt="2017-08-26T15:30:16.080" v="2673" actId="1076"/>
          <ac:picMkLst>
            <pc:docMk/>
            <pc:sldMk cId="2721086323" sldId="674"/>
            <ac:picMk id="62" creationId="{89A473D6-4CB0-4AC4-9D4C-D5303CB1B1E5}"/>
          </ac:picMkLst>
        </pc:picChg>
        <pc:picChg chg="add mod modCrop">
          <ac:chgData name="Vijayan Ganapathy" userId="d3081f8d-2de8-4ada-a2f1-1d4d05c0213e" providerId="ADAL" clId="{47171CA2-3761-4A05-873C-15F0A9E2D360}" dt="2017-08-26T15:30:16.080" v="2673" actId="1076"/>
          <ac:picMkLst>
            <pc:docMk/>
            <pc:sldMk cId="2721086323" sldId="674"/>
            <ac:picMk id="65" creationId="{EE8F1C65-3B6E-4D83-8781-296FCC6A7A37}"/>
          </ac:picMkLst>
        </pc:picChg>
        <pc:picChg chg="add mod">
          <ac:chgData name="Vijayan Ganapathy" userId="d3081f8d-2de8-4ada-a2f1-1d4d05c0213e" providerId="ADAL" clId="{47171CA2-3761-4A05-873C-15F0A9E2D360}" dt="2017-08-26T15:55:21.908" v="2806" actId="1076"/>
          <ac:picMkLst>
            <pc:docMk/>
            <pc:sldMk cId="2721086323" sldId="674"/>
            <ac:picMk id="69" creationId="{F613C2AF-A712-4CE3-9C7A-FED5E840E655}"/>
          </ac:picMkLst>
        </pc:picChg>
        <pc:picChg chg="add del mod">
          <ac:chgData name="Vijayan Ganapathy" userId="d3081f8d-2de8-4ada-a2f1-1d4d05c0213e" providerId="ADAL" clId="{47171CA2-3761-4A05-873C-15F0A9E2D360}" dt="2017-08-26T15:36:39.331" v="2736" actId="478"/>
          <ac:picMkLst>
            <pc:docMk/>
            <pc:sldMk cId="2721086323" sldId="674"/>
            <ac:picMk id="71" creationId="{252664E7-88B7-4155-B1AC-AB0283D42183}"/>
          </ac:picMkLst>
        </pc:picChg>
        <pc:picChg chg="add mod modCrop">
          <ac:chgData name="Vijayan Ganapathy" userId="d3081f8d-2de8-4ada-a2f1-1d4d05c0213e" providerId="ADAL" clId="{47171CA2-3761-4A05-873C-15F0A9E2D360}" dt="2017-08-26T15:55:21.908" v="2806" actId="1076"/>
          <ac:picMkLst>
            <pc:docMk/>
            <pc:sldMk cId="2721086323" sldId="674"/>
            <ac:picMk id="73" creationId="{A6E8A299-D385-4D86-8C0A-1EB6C58DB775}"/>
          </ac:picMkLst>
        </pc:picChg>
        <pc:picChg chg="add del mod modCrop">
          <ac:chgData name="Vijayan Ganapathy" userId="d3081f8d-2de8-4ada-a2f1-1d4d05c0213e" providerId="ADAL" clId="{47171CA2-3761-4A05-873C-15F0A9E2D360}" dt="2017-08-26T15:51:05.417" v="2742" actId="478"/>
          <ac:picMkLst>
            <pc:docMk/>
            <pc:sldMk cId="2721086323" sldId="674"/>
            <ac:picMk id="75" creationId="{0748EF71-B834-4A61-9235-EE7F826A4551}"/>
          </ac:picMkLst>
        </pc:picChg>
        <pc:picChg chg="add del mod">
          <ac:chgData name="Vijayan Ganapathy" userId="d3081f8d-2de8-4ada-a2f1-1d4d05c0213e" providerId="ADAL" clId="{47171CA2-3761-4A05-873C-15F0A9E2D360}" dt="2017-08-26T15:51:02.648" v="2741" actId="478"/>
          <ac:picMkLst>
            <pc:docMk/>
            <pc:sldMk cId="2721086323" sldId="674"/>
            <ac:picMk id="77" creationId="{BD8E1BD7-E124-46B5-A86A-9AFE3C0DDCAA}"/>
          </ac:picMkLst>
        </pc:picChg>
        <pc:picChg chg="add del mod modCrop">
          <ac:chgData name="Vijayan Ganapathy" userId="d3081f8d-2de8-4ada-a2f1-1d4d05c0213e" providerId="ADAL" clId="{47171CA2-3761-4A05-873C-15F0A9E2D360}" dt="2017-08-26T15:36:33.170" v="2735" actId="478"/>
          <ac:picMkLst>
            <pc:docMk/>
            <pc:sldMk cId="2721086323" sldId="674"/>
            <ac:picMk id="79" creationId="{D6942B92-069A-4920-B481-2CC968EEE2FF}"/>
          </ac:picMkLst>
        </pc:picChg>
        <pc:picChg chg="add mod">
          <ac:chgData name="Vijayan Ganapathy" userId="d3081f8d-2de8-4ada-a2f1-1d4d05c0213e" providerId="ADAL" clId="{47171CA2-3761-4A05-873C-15F0A9E2D360}" dt="2017-08-26T15:55:21.908" v="2806" actId="1076"/>
          <ac:picMkLst>
            <pc:docMk/>
            <pc:sldMk cId="2721086323" sldId="674"/>
            <ac:picMk id="81" creationId="{45C14B51-1BFE-49B7-8567-5037E5482B5B}"/>
          </ac:picMkLst>
        </pc:picChg>
        <pc:picChg chg="add mod">
          <ac:chgData name="Vijayan Ganapathy" userId="d3081f8d-2de8-4ada-a2f1-1d4d05c0213e" providerId="ADAL" clId="{47171CA2-3761-4A05-873C-15F0A9E2D360}" dt="2017-08-26T15:55:21.908" v="2806" actId="1076"/>
          <ac:picMkLst>
            <pc:docMk/>
            <pc:sldMk cId="2721086323" sldId="674"/>
            <ac:picMk id="98" creationId="{E548D7F2-BFBF-4EF1-8405-53A8D7781E3A}"/>
          </ac:picMkLst>
        </pc:picChg>
        <pc:cxnChg chg="add mod ord">
          <ac:chgData name="Vijayan Ganapathy" userId="d3081f8d-2de8-4ada-a2f1-1d4d05c0213e" providerId="ADAL" clId="{47171CA2-3761-4A05-873C-15F0A9E2D360}" dt="2017-08-26T19:38:02.442" v="6688" actId="1582"/>
          <ac:cxnSpMkLst>
            <pc:docMk/>
            <pc:sldMk cId="2721086323" sldId="674"/>
            <ac:cxnSpMk id="32" creationId="{AB2084BE-2B31-429D-AE15-3C1EF619599A}"/>
          </ac:cxnSpMkLst>
        </pc:cxnChg>
        <pc:cxnChg chg="add mod ord">
          <ac:chgData name="Vijayan Ganapathy" userId="d3081f8d-2de8-4ada-a2f1-1d4d05c0213e" providerId="ADAL" clId="{47171CA2-3761-4A05-873C-15F0A9E2D360}" dt="2017-08-26T19:38:10.968" v="6689" actId="1582"/>
          <ac:cxnSpMkLst>
            <pc:docMk/>
            <pc:sldMk cId="2721086323" sldId="674"/>
            <ac:cxnSpMk id="33" creationId="{020C3CCE-D115-4804-AC2E-1BBFA834E82D}"/>
          </ac:cxnSpMkLst>
        </pc:cxnChg>
        <pc:cxnChg chg="add mod ord">
          <ac:chgData name="Vijayan Ganapathy" userId="d3081f8d-2de8-4ada-a2f1-1d4d05c0213e" providerId="ADAL" clId="{47171CA2-3761-4A05-873C-15F0A9E2D360}" dt="2017-08-26T19:38:21.017" v="6690" actId="1582"/>
          <ac:cxnSpMkLst>
            <pc:docMk/>
            <pc:sldMk cId="2721086323" sldId="674"/>
            <ac:cxnSpMk id="36" creationId="{49A57A02-EE28-4AA6-9C06-3F253187ED5D}"/>
          </ac:cxnSpMkLst>
        </pc:cxnChg>
        <pc:cxnChg chg="add mod ord">
          <ac:chgData name="Vijayan Ganapathy" userId="d3081f8d-2de8-4ada-a2f1-1d4d05c0213e" providerId="ADAL" clId="{47171CA2-3761-4A05-873C-15F0A9E2D360}" dt="2017-08-26T19:38:32.944" v="6691" actId="1582"/>
          <ac:cxnSpMkLst>
            <pc:docMk/>
            <pc:sldMk cId="2721086323" sldId="674"/>
            <ac:cxnSpMk id="37" creationId="{24F7FDED-6526-45D2-A367-1EE1F25D77DC}"/>
          </ac:cxnSpMkLst>
        </pc:cxnChg>
        <pc:cxnChg chg="add mod ord">
          <ac:chgData name="Vijayan Ganapathy" userId="d3081f8d-2de8-4ada-a2f1-1d4d05c0213e" providerId="ADAL" clId="{47171CA2-3761-4A05-873C-15F0A9E2D360}" dt="2017-08-26T19:38:40.094" v="6692" actId="1582"/>
          <ac:cxnSpMkLst>
            <pc:docMk/>
            <pc:sldMk cId="2721086323" sldId="674"/>
            <ac:cxnSpMk id="38" creationId="{A4E57365-8EA5-4254-B1C2-D48D9D9D0D9C}"/>
          </ac:cxnSpMkLst>
        </pc:cxnChg>
        <pc:cxnChg chg="add mod ord">
          <ac:chgData name="Vijayan Ganapathy" userId="d3081f8d-2de8-4ada-a2f1-1d4d05c0213e" providerId="ADAL" clId="{47171CA2-3761-4A05-873C-15F0A9E2D360}" dt="2017-08-26T19:38:48.158" v="6693" actId="1582"/>
          <ac:cxnSpMkLst>
            <pc:docMk/>
            <pc:sldMk cId="2721086323" sldId="674"/>
            <ac:cxnSpMk id="39" creationId="{A0D71163-D56F-4996-A884-B381E43087F8}"/>
          </ac:cxnSpMkLst>
        </pc:cxnChg>
        <pc:cxnChg chg="add mod ord">
          <ac:chgData name="Vijayan Ganapathy" userId="d3081f8d-2de8-4ada-a2f1-1d4d05c0213e" providerId="ADAL" clId="{47171CA2-3761-4A05-873C-15F0A9E2D360}" dt="2017-08-26T19:37:53.494" v="6687" actId="1582"/>
          <ac:cxnSpMkLst>
            <pc:docMk/>
            <pc:sldMk cId="2721086323" sldId="674"/>
            <ac:cxnSpMk id="50" creationId="{0AD23474-1497-49E5-A564-6E7CC541F522}"/>
          </ac:cxnSpMkLst>
        </pc:cxnChg>
        <pc:cxnChg chg="add mod">
          <ac:chgData name="Vijayan Ganapathy" userId="d3081f8d-2de8-4ada-a2f1-1d4d05c0213e" providerId="ADAL" clId="{47171CA2-3761-4A05-873C-15F0A9E2D360}" dt="2017-08-26T16:03:04.594" v="2996" actId="14100"/>
          <ac:cxnSpMkLst>
            <pc:docMk/>
            <pc:sldMk cId="2721086323" sldId="674"/>
            <ac:cxnSpMk id="124" creationId="{A953E8FC-B2DF-4486-8147-3E21FAD4A7BF}"/>
          </ac:cxnSpMkLst>
        </pc:cxnChg>
        <pc:cxnChg chg="add mod">
          <ac:chgData name="Vijayan Ganapathy" userId="d3081f8d-2de8-4ada-a2f1-1d4d05c0213e" providerId="ADAL" clId="{47171CA2-3761-4A05-873C-15F0A9E2D360}" dt="2017-08-26T16:03:11.612" v="2998" actId="14100"/>
          <ac:cxnSpMkLst>
            <pc:docMk/>
            <pc:sldMk cId="2721086323" sldId="674"/>
            <ac:cxnSpMk id="126" creationId="{AB524147-5664-453B-8C9D-20624AEA9F84}"/>
          </ac:cxnSpMkLst>
        </pc:cxnChg>
        <pc:cxnChg chg="add mod">
          <ac:chgData name="Vijayan Ganapathy" userId="d3081f8d-2de8-4ada-a2f1-1d4d05c0213e" providerId="ADAL" clId="{47171CA2-3761-4A05-873C-15F0A9E2D360}" dt="2017-08-26T16:03:25.426" v="2999" actId="1076"/>
          <ac:cxnSpMkLst>
            <pc:docMk/>
            <pc:sldMk cId="2721086323" sldId="674"/>
            <ac:cxnSpMk id="128" creationId="{89A94BE8-D45F-41AC-AC37-A1706CBFD958}"/>
          </ac:cxnSpMkLst>
        </pc:cxnChg>
      </pc:sldChg>
      <pc:sldChg chg="addSp delSp modSp add del">
        <pc:chgData name="Vijayan Ganapathy" userId="d3081f8d-2de8-4ada-a2f1-1d4d05c0213e" providerId="ADAL" clId="{47171CA2-3761-4A05-873C-15F0A9E2D360}" dt="2017-08-26T19:29:44.708" v="6594" actId="2696"/>
        <pc:sldMkLst>
          <pc:docMk/>
          <pc:sldMk cId="4191795527" sldId="675"/>
        </pc:sldMkLst>
        <pc:spChg chg="mod">
          <ac:chgData name="Vijayan Ganapathy" userId="d3081f8d-2de8-4ada-a2f1-1d4d05c0213e" providerId="ADAL" clId="{47171CA2-3761-4A05-873C-15F0A9E2D360}" dt="2017-08-26T16:58:39.066" v="3525" actId="1076"/>
          <ac:spMkLst>
            <pc:docMk/>
            <pc:sldMk cId="4191795527" sldId="675"/>
            <ac:spMk id="2" creationId="{599FB5DC-5844-401A-89B6-42A22F83A880}"/>
          </ac:spMkLst>
        </pc:spChg>
        <pc:spChg chg="mod">
          <ac:chgData name="Vijayan Ganapathy" userId="d3081f8d-2de8-4ada-a2f1-1d4d05c0213e" providerId="ADAL" clId="{47171CA2-3761-4A05-873C-15F0A9E2D360}" dt="2017-08-26T13:21:04.742" v="2090" actId="1076"/>
          <ac:spMkLst>
            <pc:docMk/>
            <pc:sldMk cId="4191795527" sldId="675"/>
            <ac:spMk id="3" creationId="{4B153621-0C69-4938-8CB6-CEF6DE324458}"/>
          </ac:spMkLst>
        </pc:spChg>
        <pc:spChg chg="del">
          <ac:chgData name="Vijayan Ganapathy" userId="d3081f8d-2de8-4ada-a2f1-1d4d05c0213e" providerId="ADAL" clId="{47171CA2-3761-4A05-873C-15F0A9E2D360}" dt="2017-08-26T12:47:31.354" v="1727" actId="478"/>
          <ac:spMkLst>
            <pc:docMk/>
            <pc:sldMk cId="4191795527" sldId="675"/>
            <ac:spMk id="4" creationId="{CFAF61B0-189E-453B-8279-DBA8455C4D77}"/>
          </ac:spMkLst>
        </pc:spChg>
        <pc:spChg chg="del">
          <ac:chgData name="Vijayan Ganapathy" userId="d3081f8d-2de8-4ada-a2f1-1d4d05c0213e" providerId="ADAL" clId="{47171CA2-3761-4A05-873C-15F0A9E2D360}" dt="2017-08-26T12:47:31.354" v="1727" actId="478"/>
          <ac:spMkLst>
            <pc:docMk/>
            <pc:sldMk cId="4191795527" sldId="675"/>
            <ac:spMk id="5" creationId="{053D431D-AC20-40D8-B28E-0191D7D5B7AF}"/>
          </ac:spMkLst>
        </pc:spChg>
        <pc:spChg chg="del">
          <ac:chgData name="Vijayan Ganapathy" userId="d3081f8d-2de8-4ada-a2f1-1d4d05c0213e" providerId="ADAL" clId="{47171CA2-3761-4A05-873C-15F0A9E2D360}" dt="2017-08-26T12:47:31.354" v="1727" actId="478"/>
          <ac:spMkLst>
            <pc:docMk/>
            <pc:sldMk cId="4191795527" sldId="675"/>
            <ac:spMk id="6" creationId="{1CA2E96C-3A33-4C86-B2FE-24E94ED9CF87}"/>
          </ac:spMkLst>
        </pc:spChg>
        <pc:spChg chg="del">
          <ac:chgData name="Vijayan Ganapathy" userId="d3081f8d-2de8-4ada-a2f1-1d4d05c0213e" providerId="ADAL" clId="{47171CA2-3761-4A05-873C-15F0A9E2D360}" dt="2017-08-26T12:47:31.354" v="1727" actId="478"/>
          <ac:spMkLst>
            <pc:docMk/>
            <pc:sldMk cId="4191795527" sldId="675"/>
            <ac:spMk id="9" creationId="{65D55083-C0C4-4CA4-BFA5-ECA96DBCA5D8}"/>
          </ac:spMkLst>
        </pc:spChg>
        <pc:spChg chg="del">
          <ac:chgData name="Vijayan Ganapathy" userId="d3081f8d-2de8-4ada-a2f1-1d4d05c0213e" providerId="ADAL" clId="{47171CA2-3761-4A05-873C-15F0A9E2D360}" dt="2017-08-26T12:47:31.354" v="1727" actId="478"/>
          <ac:spMkLst>
            <pc:docMk/>
            <pc:sldMk cId="4191795527" sldId="675"/>
            <ac:spMk id="10" creationId="{EA0A6FF2-09F8-4045-8A63-56B98DB899D5}"/>
          </ac:spMkLst>
        </pc:spChg>
        <pc:spChg chg="add mod">
          <ac:chgData name="Vijayan Ganapathy" userId="d3081f8d-2de8-4ada-a2f1-1d4d05c0213e" providerId="ADAL" clId="{47171CA2-3761-4A05-873C-15F0A9E2D360}" dt="2017-08-26T16:58:31.316" v="3524" actId="2696"/>
          <ac:spMkLst>
            <pc:docMk/>
            <pc:sldMk cId="4191795527" sldId="675"/>
            <ac:spMk id="14" creationId="{811DBC47-2D7C-44B1-9F17-FD23CA2A1C2D}"/>
          </ac:spMkLst>
        </pc:spChg>
        <pc:spChg chg="del">
          <ac:chgData name="Vijayan Ganapathy" userId="d3081f8d-2de8-4ada-a2f1-1d4d05c0213e" providerId="ADAL" clId="{47171CA2-3761-4A05-873C-15F0A9E2D360}" dt="2017-08-26T12:47:31.354" v="1727" actId="478"/>
          <ac:spMkLst>
            <pc:docMk/>
            <pc:sldMk cId="4191795527" sldId="675"/>
            <ac:spMk id="16" creationId="{66E7C781-FCF7-488A-807D-021DCF6B97CB}"/>
          </ac:spMkLst>
        </pc:spChg>
        <pc:spChg chg="del">
          <ac:chgData name="Vijayan Ganapathy" userId="d3081f8d-2de8-4ada-a2f1-1d4d05c0213e" providerId="ADAL" clId="{47171CA2-3761-4A05-873C-15F0A9E2D360}" dt="2017-08-26T12:47:31.354" v="1727" actId="478"/>
          <ac:spMkLst>
            <pc:docMk/>
            <pc:sldMk cId="4191795527" sldId="675"/>
            <ac:spMk id="17" creationId="{3323639F-38A5-4D16-A9B1-A5FA807CC2BC}"/>
          </ac:spMkLst>
        </pc:spChg>
        <pc:spChg chg="add mod">
          <ac:chgData name="Vijayan Ganapathy" userId="d3081f8d-2de8-4ada-a2f1-1d4d05c0213e" providerId="ADAL" clId="{47171CA2-3761-4A05-873C-15F0A9E2D360}" dt="2017-08-26T16:58:31.316" v="3524" actId="2696"/>
          <ac:spMkLst>
            <pc:docMk/>
            <pc:sldMk cId="4191795527" sldId="675"/>
            <ac:spMk id="18" creationId="{BC2EB487-CB1A-498F-A8B0-69C97EE55407}"/>
          </ac:spMkLst>
        </pc:spChg>
        <pc:spChg chg="del">
          <ac:chgData name="Vijayan Ganapathy" userId="d3081f8d-2de8-4ada-a2f1-1d4d05c0213e" providerId="ADAL" clId="{47171CA2-3761-4A05-873C-15F0A9E2D360}" dt="2017-08-26T12:47:31.354" v="1727" actId="478"/>
          <ac:spMkLst>
            <pc:docMk/>
            <pc:sldMk cId="4191795527" sldId="675"/>
            <ac:spMk id="20" creationId="{E6E06260-FC86-4733-A667-ED4FC108A65D}"/>
          </ac:spMkLst>
        </pc:spChg>
        <pc:spChg chg="del">
          <ac:chgData name="Vijayan Ganapathy" userId="d3081f8d-2de8-4ada-a2f1-1d4d05c0213e" providerId="ADAL" clId="{47171CA2-3761-4A05-873C-15F0A9E2D360}" dt="2017-08-26T12:47:31.354" v="1727" actId="478"/>
          <ac:spMkLst>
            <pc:docMk/>
            <pc:sldMk cId="4191795527" sldId="675"/>
            <ac:spMk id="22" creationId="{B2E2C50B-5387-46BD-ACA4-B23372AF7750}"/>
          </ac:spMkLst>
        </pc:spChg>
        <pc:spChg chg="del">
          <ac:chgData name="Vijayan Ganapathy" userId="d3081f8d-2de8-4ada-a2f1-1d4d05c0213e" providerId="ADAL" clId="{47171CA2-3761-4A05-873C-15F0A9E2D360}" dt="2017-08-26T12:47:31.354" v="1727" actId="478"/>
          <ac:spMkLst>
            <pc:docMk/>
            <pc:sldMk cId="4191795527" sldId="675"/>
            <ac:spMk id="24" creationId="{132CAC5D-C817-457D-9B30-E5B9050116E6}"/>
          </ac:spMkLst>
        </pc:spChg>
        <pc:spChg chg="del">
          <ac:chgData name="Vijayan Ganapathy" userId="d3081f8d-2de8-4ada-a2f1-1d4d05c0213e" providerId="ADAL" clId="{47171CA2-3761-4A05-873C-15F0A9E2D360}" dt="2017-08-26T12:47:31.354" v="1727" actId="478"/>
          <ac:spMkLst>
            <pc:docMk/>
            <pc:sldMk cId="4191795527" sldId="675"/>
            <ac:spMk id="25" creationId="{A45C3483-937F-4C7E-ACA9-6BE2BAC8B0E8}"/>
          </ac:spMkLst>
        </pc:spChg>
        <pc:spChg chg="del">
          <ac:chgData name="Vijayan Ganapathy" userId="d3081f8d-2de8-4ada-a2f1-1d4d05c0213e" providerId="ADAL" clId="{47171CA2-3761-4A05-873C-15F0A9E2D360}" dt="2017-08-26T12:47:31.354" v="1727" actId="478"/>
          <ac:spMkLst>
            <pc:docMk/>
            <pc:sldMk cId="4191795527" sldId="675"/>
            <ac:spMk id="28" creationId="{3E537001-A0C4-40DD-9B26-6BED5D0DA42E}"/>
          </ac:spMkLst>
        </pc:spChg>
        <pc:spChg chg="add mod">
          <ac:chgData name="Vijayan Ganapathy" userId="d3081f8d-2de8-4ada-a2f1-1d4d05c0213e" providerId="ADAL" clId="{47171CA2-3761-4A05-873C-15F0A9E2D360}" dt="2017-08-26T16:58:31.316" v="3524" actId="2696"/>
          <ac:spMkLst>
            <pc:docMk/>
            <pc:sldMk cId="4191795527" sldId="675"/>
            <ac:spMk id="40" creationId="{FC7DC27F-C2DE-4470-8C5A-28560719DDA4}"/>
          </ac:spMkLst>
        </pc:spChg>
        <pc:spChg chg="del">
          <ac:chgData name="Vijayan Ganapathy" userId="d3081f8d-2de8-4ada-a2f1-1d4d05c0213e" providerId="ADAL" clId="{47171CA2-3761-4A05-873C-15F0A9E2D360}" dt="2017-08-26T12:47:31.354" v="1727" actId="478"/>
          <ac:spMkLst>
            <pc:docMk/>
            <pc:sldMk cId="4191795527" sldId="675"/>
            <ac:spMk id="42" creationId="{0E792115-F2DF-4E9B-89C4-09831DAC377F}"/>
          </ac:spMkLst>
        </pc:spChg>
        <pc:spChg chg="add del mod">
          <ac:chgData name="Vijayan Ganapathy" userId="d3081f8d-2de8-4ada-a2f1-1d4d05c0213e" providerId="ADAL" clId="{47171CA2-3761-4A05-873C-15F0A9E2D360}" dt="2017-08-26T13:18:40.646" v="2066" actId="478"/>
          <ac:spMkLst>
            <pc:docMk/>
            <pc:sldMk cId="4191795527" sldId="675"/>
            <ac:spMk id="43" creationId="{AD3A3360-9489-4CD8-9226-6DDFEA87F18E}"/>
          </ac:spMkLst>
        </pc:spChg>
        <pc:spChg chg="add mod">
          <ac:chgData name="Vijayan Ganapathy" userId="d3081f8d-2de8-4ada-a2f1-1d4d05c0213e" providerId="ADAL" clId="{47171CA2-3761-4A05-873C-15F0A9E2D360}" dt="2017-08-26T16:58:31.316" v="3524" actId="2696"/>
          <ac:spMkLst>
            <pc:docMk/>
            <pc:sldMk cId="4191795527" sldId="675"/>
            <ac:spMk id="44" creationId="{12B80DC3-C320-462A-AC58-84C27A1BE274}"/>
          </ac:spMkLst>
        </pc:spChg>
        <pc:spChg chg="del">
          <ac:chgData name="Vijayan Ganapathy" userId="d3081f8d-2de8-4ada-a2f1-1d4d05c0213e" providerId="ADAL" clId="{47171CA2-3761-4A05-873C-15F0A9E2D360}" dt="2017-08-26T12:47:31.354" v="1727" actId="478"/>
          <ac:spMkLst>
            <pc:docMk/>
            <pc:sldMk cId="4191795527" sldId="675"/>
            <ac:spMk id="47" creationId="{6FF8FD9B-231B-46A3-9A36-4ECDD13A9B05}"/>
          </ac:spMkLst>
        </pc:spChg>
        <pc:graphicFrameChg chg="add del mod">
          <ac:chgData name="Vijayan Ganapathy" userId="d3081f8d-2de8-4ada-a2f1-1d4d05c0213e" providerId="ADAL" clId="{47171CA2-3761-4A05-873C-15F0A9E2D360}" dt="2017-08-26T12:48:37.380" v="1729" actId="2696"/>
          <ac:graphicFrameMkLst>
            <pc:docMk/>
            <pc:sldMk cId="4191795527" sldId="675"/>
            <ac:graphicFrameMk id="7" creationId="{A7FD5DB8-69A0-4F94-8CF9-3C3675841551}"/>
          </ac:graphicFrameMkLst>
        </pc:graphicFrameChg>
        <pc:graphicFrameChg chg="add mod">
          <ac:chgData name="Vijayan Ganapathy" userId="d3081f8d-2de8-4ada-a2f1-1d4d05c0213e" providerId="ADAL" clId="{47171CA2-3761-4A05-873C-15F0A9E2D360}" dt="2017-08-26T19:20:45.620" v="6522" actId="2696"/>
          <ac:graphicFrameMkLst>
            <pc:docMk/>
            <pc:sldMk cId="4191795527" sldId="675"/>
            <ac:graphicFrameMk id="11" creationId="{59D6BE12-A326-4305-AAF9-07945CFC59BD}"/>
          </ac:graphicFrameMkLst>
        </pc:graphicFrameChg>
        <pc:graphicFrameChg chg="add mod">
          <ac:chgData name="Vijayan Ganapathy" userId="d3081f8d-2de8-4ada-a2f1-1d4d05c0213e" providerId="ADAL" clId="{47171CA2-3761-4A05-873C-15F0A9E2D360}" dt="2017-08-26T16:58:31.316" v="3524" actId="2696"/>
          <ac:graphicFrameMkLst>
            <pc:docMk/>
            <pc:sldMk cId="4191795527" sldId="675"/>
            <ac:graphicFrameMk id="12" creationId="{6965FB24-4EE6-433A-B858-08E4B6F75A0D}"/>
          </ac:graphicFrameMkLst>
        </pc:graphicFrameChg>
        <pc:graphicFrameChg chg="add del mod">
          <ac:chgData name="Vijayan Ganapathy" userId="d3081f8d-2de8-4ada-a2f1-1d4d05c0213e" providerId="ADAL" clId="{47171CA2-3761-4A05-873C-15F0A9E2D360}" dt="2017-08-26T13:19:43.001" v="2074" actId="2696"/>
          <ac:graphicFrameMkLst>
            <pc:docMk/>
            <pc:sldMk cId="4191795527" sldId="675"/>
            <ac:graphicFrameMk id="58" creationId="{4A12046E-A60E-4B08-B6CE-033EB86056F0}"/>
          </ac:graphicFrameMkLst>
        </pc:graphicFrameChg>
        <pc:picChg chg="del">
          <ac:chgData name="Vijayan Ganapathy" userId="d3081f8d-2de8-4ada-a2f1-1d4d05c0213e" providerId="ADAL" clId="{47171CA2-3761-4A05-873C-15F0A9E2D360}" dt="2017-08-26T12:47:31.354" v="1727" actId="478"/>
          <ac:picMkLst>
            <pc:docMk/>
            <pc:sldMk cId="4191795527" sldId="675"/>
            <ac:picMk id="8" creationId="{C713C60E-BA81-47FC-8FCF-24C56CEB985D}"/>
          </ac:picMkLst>
        </pc:picChg>
        <pc:picChg chg="del">
          <ac:chgData name="Vijayan Ganapathy" userId="d3081f8d-2de8-4ada-a2f1-1d4d05c0213e" providerId="ADAL" clId="{47171CA2-3761-4A05-873C-15F0A9E2D360}" dt="2017-08-26T12:47:31.354" v="1727" actId="478"/>
          <ac:picMkLst>
            <pc:docMk/>
            <pc:sldMk cId="4191795527" sldId="675"/>
            <ac:picMk id="13" creationId="{DAD1CF8F-3750-4620-B8CA-4DB00A334931}"/>
          </ac:picMkLst>
        </pc:picChg>
        <pc:picChg chg="del">
          <ac:chgData name="Vijayan Ganapathy" userId="d3081f8d-2de8-4ada-a2f1-1d4d05c0213e" providerId="ADAL" clId="{47171CA2-3761-4A05-873C-15F0A9E2D360}" dt="2017-08-26T12:47:31.354" v="1727" actId="478"/>
          <ac:picMkLst>
            <pc:docMk/>
            <pc:sldMk cId="4191795527" sldId="675"/>
            <ac:picMk id="15" creationId="{3B027274-CE51-4161-9D8A-1CA2604020BF}"/>
          </ac:picMkLst>
        </pc:picChg>
        <pc:picChg chg="add mod ord">
          <ac:chgData name="Vijayan Ganapathy" userId="d3081f8d-2de8-4ada-a2f1-1d4d05c0213e" providerId="ADAL" clId="{47171CA2-3761-4A05-873C-15F0A9E2D360}" dt="2017-08-26T16:58:31.316" v="3524" actId="2696"/>
          <ac:picMkLst>
            <pc:docMk/>
            <pc:sldMk cId="4191795527" sldId="675"/>
            <ac:picMk id="19" creationId="{1D73CBEE-B774-407C-B61F-8C70739A6D4C}"/>
          </ac:picMkLst>
        </pc:picChg>
        <pc:picChg chg="add mod ord">
          <ac:chgData name="Vijayan Ganapathy" userId="d3081f8d-2de8-4ada-a2f1-1d4d05c0213e" providerId="ADAL" clId="{47171CA2-3761-4A05-873C-15F0A9E2D360}" dt="2017-08-26T16:58:31.316" v="3524" actId="2696"/>
          <ac:picMkLst>
            <pc:docMk/>
            <pc:sldMk cId="4191795527" sldId="675"/>
            <ac:picMk id="21" creationId="{6B4D977E-6FF1-411A-98A7-A5F04AC9ECAF}"/>
          </ac:picMkLst>
        </pc:picChg>
        <pc:picChg chg="add mod ord modCrop">
          <ac:chgData name="Vijayan Ganapathy" userId="d3081f8d-2de8-4ada-a2f1-1d4d05c0213e" providerId="ADAL" clId="{47171CA2-3761-4A05-873C-15F0A9E2D360}" dt="2017-08-26T16:58:31.316" v="3524" actId="2696"/>
          <ac:picMkLst>
            <pc:docMk/>
            <pc:sldMk cId="4191795527" sldId="675"/>
            <ac:picMk id="26" creationId="{F2542593-504A-4D49-9836-3C4D53DF2505}"/>
          </ac:picMkLst>
        </pc:picChg>
        <pc:picChg chg="del">
          <ac:chgData name="Vijayan Ganapathy" userId="d3081f8d-2de8-4ada-a2f1-1d4d05c0213e" providerId="ADAL" clId="{47171CA2-3761-4A05-873C-15F0A9E2D360}" dt="2017-08-26T12:47:31.354" v="1727" actId="478"/>
          <ac:picMkLst>
            <pc:docMk/>
            <pc:sldMk cId="4191795527" sldId="675"/>
            <ac:picMk id="27" creationId="{DA2D6874-FE21-4EC5-A22A-C08D610FFF4F}"/>
          </ac:picMkLst>
        </pc:picChg>
        <pc:picChg chg="add mod ord">
          <ac:chgData name="Vijayan Ganapathy" userId="d3081f8d-2de8-4ada-a2f1-1d4d05c0213e" providerId="ADAL" clId="{47171CA2-3761-4A05-873C-15F0A9E2D360}" dt="2017-08-26T16:58:31.316" v="3524" actId="2696"/>
          <ac:picMkLst>
            <pc:docMk/>
            <pc:sldMk cId="4191795527" sldId="675"/>
            <ac:picMk id="29" creationId="{3F2BB1B0-B24B-47D6-A714-726FAE7510BA}"/>
          </ac:picMkLst>
        </pc:picChg>
        <pc:picChg chg="del">
          <ac:chgData name="Vijayan Ganapathy" userId="d3081f8d-2de8-4ada-a2f1-1d4d05c0213e" providerId="ADAL" clId="{47171CA2-3761-4A05-873C-15F0A9E2D360}" dt="2017-08-26T12:47:31.354" v="1727" actId="478"/>
          <ac:picMkLst>
            <pc:docMk/>
            <pc:sldMk cId="4191795527" sldId="675"/>
            <ac:picMk id="30" creationId="{7D26BDC8-0022-43B4-AF68-A1EABC6A2578}"/>
          </ac:picMkLst>
        </pc:picChg>
        <pc:picChg chg="add mod ord modCrop">
          <ac:chgData name="Vijayan Ganapathy" userId="d3081f8d-2de8-4ada-a2f1-1d4d05c0213e" providerId="ADAL" clId="{47171CA2-3761-4A05-873C-15F0A9E2D360}" dt="2017-08-26T16:58:31.316" v="3524" actId="2696"/>
          <ac:picMkLst>
            <pc:docMk/>
            <pc:sldMk cId="4191795527" sldId="675"/>
            <ac:picMk id="34" creationId="{58020F6B-3677-4EEE-A339-2731E93E1C6D}"/>
          </ac:picMkLst>
        </pc:picChg>
        <pc:picChg chg="add mod">
          <ac:chgData name="Vijayan Ganapathy" userId="d3081f8d-2de8-4ada-a2f1-1d4d05c0213e" providerId="ADAL" clId="{47171CA2-3761-4A05-873C-15F0A9E2D360}" dt="2017-08-26T16:58:31.316" v="3524" actId="2696"/>
          <ac:picMkLst>
            <pc:docMk/>
            <pc:sldMk cId="4191795527" sldId="675"/>
            <ac:picMk id="35" creationId="{F6BEEE3C-A54D-418D-B34B-8F4BA2C86257}"/>
          </ac:picMkLst>
        </pc:picChg>
        <pc:picChg chg="del">
          <ac:chgData name="Vijayan Ganapathy" userId="d3081f8d-2de8-4ada-a2f1-1d4d05c0213e" providerId="ADAL" clId="{47171CA2-3761-4A05-873C-15F0A9E2D360}" dt="2017-08-26T12:47:31.354" v="1727" actId="478"/>
          <ac:picMkLst>
            <pc:docMk/>
            <pc:sldMk cId="4191795527" sldId="675"/>
            <ac:picMk id="41" creationId="{7C197FA6-2E8B-429B-BC02-9D7903B14843}"/>
          </ac:picMkLst>
        </pc:picChg>
        <pc:picChg chg="del">
          <ac:chgData name="Vijayan Ganapathy" userId="d3081f8d-2de8-4ada-a2f1-1d4d05c0213e" providerId="ADAL" clId="{47171CA2-3761-4A05-873C-15F0A9E2D360}" dt="2017-08-26T12:47:31.354" v="1727" actId="478"/>
          <ac:picMkLst>
            <pc:docMk/>
            <pc:sldMk cId="4191795527" sldId="675"/>
            <ac:picMk id="46" creationId="{40EC331B-5DE7-492B-A9F4-4A2BA2CEC207}"/>
          </ac:picMkLst>
        </pc:picChg>
        <pc:picChg chg="add mod ord modCrop">
          <ac:chgData name="Vijayan Ganapathy" userId="d3081f8d-2de8-4ada-a2f1-1d4d05c0213e" providerId="ADAL" clId="{47171CA2-3761-4A05-873C-15F0A9E2D360}" dt="2017-08-26T16:58:31.316" v="3524" actId="2696"/>
          <ac:picMkLst>
            <pc:docMk/>
            <pc:sldMk cId="4191795527" sldId="675"/>
            <ac:picMk id="48" creationId="{14D873D8-D12B-4613-BE76-50507226E0C9}"/>
          </ac:picMkLst>
        </pc:picChg>
        <pc:picChg chg="add mod">
          <ac:chgData name="Vijayan Ganapathy" userId="d3081f8d-2de8-4ada-a2f1-1d4d05c0213e" providerId="ADAL" clId="{47171CA2-3761-4A05-873C-15F0A9E2D360}" dt="2017-08-26T16:58:31.316" v="3524" actId="2696"/>
          <ac:picMkLst>
            <pc:docMk/>
            <pc:sldMk cId="4191795527" sldId="675"/>
            <ac:picMk id="51" creationId="{152CDAF3-7275-4704-903C-E18335690C14}"/>
          </ac:picMkLst>
        </pc:picChg>
        <pc:picChg chg="add mod">
          <ac:chgData name="Vijayan Ganapathy" userId="d3081f8d-2de8-4ada-a2f1-1d4d05c0213e" providerId="ADAL" clId="{47171CA2-3761-4A05-873C-15F0A9E2D360}" dt="2017-08-26T16:58:31.316" v="3524" actId="2696"/>
          <ac:picMkLst>
            <pc:docMk/>
            <pc:sldMk cId="4191795527" sldId="675"/>
            <ac:picMk id="53" creationId="{C7DFE32B-2025-4674-98F7-0BED16A31DBA}"/>
          </ac:picMkLst>
        </pc:picChg>
        <pc:picChg chg="add mod">
          <ac:chgData name="Vijayan Ganapathy" userId="d3081f8d-2de8-4ada-a2f1-1d4d05c0213e" providerId="ADAL" clId="{47171CA2-3761-4A05-873C-15F0A9E2D360}" dt="2017-08-26T16:58:31.316" v="3524" actId="2696"/>
          <ac:picMkLst>
            <pc:docMk/>
            <pc:sldMk cId="4191795527" sldId="675"/>
            <ac:picMk id="55" creationId="{F32457E1-B749-4FBD-8E23-3FB0B62AE3EF}"/>
          </ac:picMkLst>
        </pc:picChg>
        <pc:picChg chg="add mod">
          <ac:chgData name="Vijayan Ganapathy" userId="d3081f8d-2de8-4ada-a2f1-1d4d05c0213e" providerId="ADAL" clId="{47171CA2-3761-4A05-873C-15F0A9E2D360}" dt="2017-08-26T16:58:31.316" v="3524" actId="2696"/>
          <ac:picMkLst>
            <pc:docMk/>
            <pc:sldMk cId="4191795527" sldId="675"/>
            <ac:picMk id="57" creationId="{7136FA2E-3456-4CE9-A8AF-6AFDA18DDAE5}"/>
          </ac:picMkLst>
        </pc:picChg>
        <pc:picChg chg="add mod modCrop">
          <ac:chgData name="Vijayan Ganapathy" userId="d3081f8d-2de8-4ada-a2f1-1d4d05c0213e" providerId="ADAL" clId="{47171CA2-3761-4A05-873C-15F0A9E2D360}" dt="2017-08-26T16:58:31.316" v="3524" actId="2696"/>
          <ac:picMkLst>
            <pc:docMk/>
            <pc:sldMk cId="4191795527" sldId="675"/>
            <ac:picMk id="60" creationId="{350DAF85-5AE3-4DDA-8266-DB866B8F04AB}"/>
          </ac:picMkLst>
        </pc:picChg>
        <pc:cxnChg chg="del">
          <ac:chgData name="Vijayan Ganapathy" userId="d3081f8d-2de8-4ada-a2f1-1d4d05c0213e" providerId="ADAL" clId="{47171CA2-3761-4A05-873C-15F0A9E2D360}" dt="2017-08-26T12:47:31.354" v="1727" actId="478"/>
          <ac:cxnSpMkLst>
            <pc:docMk/>
            <pc:sldMk cId="4191795527" sldId="675"/>
            <ac:cxnSpMk id="32" creationId="{AB2084BE-2B31-429D-AE15-3C1EF619599A}"/>
          </ac:cxnSpMkLst>
        </pc:cxnChg>
        <pc:cxnChg chg="del">
          <ac:chgData name="Vijayan Ganapathy" userId="d3081f8d-2de8-4ada-a2f1-1d4d05c0213e" providerId="ADAL" clId="{47171CA2-3761-4A05-873C-15F0A9E2D360}" dt="2017-08-26T12:47:31.354" v="1727" actId="478"/>
          <ac:cxnSpMkLst>
            <pc:docMk/>
            <pc:sldMk cId="4191795527" sldId="675"/>
            <ac:cxnSpMk id="33" creationId="{020C3CCE-D115-4804-AC2E-1BBFA834E82D}"/>
          </ac:cxnSpMkLst>
        </pc:cxnChg>
        <pc:cxnChg chg="del">
          <ac:chgData name="Vijayan Ganapathy" userId="d3081f8d-2de8-4ada-a2f1-1d4d05c0213e" providerId="ADAL" clId="{47171CA2-3761-4A05-873C-15F0A9E2D360}" dt="2017-08-26T12:47:31.354" v="1727" actId="478"/>
          <ac:cxnSpMkLst>
            <pc:docMk/>
            <pc:sldMk cId="4191795527" sldId="675"/>
            <ac:cxnSpMk id="36" creationId="{49A57A02-EE28-4AA6-9C06-3F253187ED5D}"/>
          </ac:cxnSpMkLst>
        </pc:cxnChg>
        <pc:cxnChg chg="del">
          <ac:chgData name="Vijayan Ganapathy" userId="d3081f8d-2de8-4ada-a2f1-1d4d05c0213e" providerId="ADAL" clId="{47171CA2-3761-4A05-873C-15F0A9E2D360}" dt="2017-08-26T12:47:31.354" v="1727" actId="478"/>
          <ac:cxnSpMkLst>
            <pc:docMk/>
            <pc:sldMk cId="4191795527" sldId="675"/>
            <ac:cxnSpMk id="37" creationId="{24F7FDED-6526-45D2-A367-1EE1F25D77DC}"/>
          </ac:cxnSpMkLst>
        </pc:cxnChg>
        <pc:cxnChg chg="del">
          <ac:chgData name="Vijayan Ganapathy" userId="d3081f8d-2de8-4ada-a2f1-1d4d05c0213e" providerId="ADAL" clId="{47171CA2-3761-4A05-873C-15F0A9E2D360}" dt="2017-08-26T12:47:31.354" v="1727" actId="478"/>
          <ac:cxnSpMkLst>
            <pc:docMk/>
            <pc:sldMk cId="4191795527" sldId="675"/>
            <ac:cxnSpMk id="38" creationId="{A4E57365-8EA5-4254-B1C2-D48D9D9D0D9C}"/>
          </ac:cxnSpMkLst>
        </pc:cxnChg>
        <pc:cxnChg chg="del">
          <ac:chgData name="Vijayan Ganapathy" userId="d3081f8d-2de8-4ada-a2f1-1d4d05c0213e" providerId="ADAL" clId="{47171CA2-3761-4A05-873C-15F0A9E2D360}" dt="2017-08-26T12:47:31.354" v="1727" actId="478"/>
          <ac:cxnSpMkLst>
            <pc:docMk/>
            <pc:sldMk cId="4191795527" sldId="675"/>
            <ac:cxnSpMk id="39" creationId="{A0D71163-D56F-4996-A884-B381E43087F8}"/>
          </ac:cxnSpMkLst>
        </pc:cxnChg>
        <pc:cxnChg chg="del">
          <ac:chgData name="Vijayan Ganapathy" userId="d3081f8d-2de8-4ada-a2f1-1d4d05c0213e" providerId="ADAL" clId="{47171CA2-3761-4A05-873C-15F0A9E2D360}" dt="2017-08-26T12:47:31.354" v="1727" actId="478"/>
          <ac:cxnSpMkLst>
            <pc:docMk/>
            <pc:sldMk cId="4191795527" sldId="675"/>
            <ac:cxnSpMk id="50" creationId="{0AD23474-1497-49E5-A564-6E7CC541F522}"/>
          </ac:cxnSpMkLst>
        </pc:cxnChg>
      </pc:sldChg>
      <pc:sldChg chg="addSp delSp modSp add del">
        <pc:chgData name="Vijayan Ganapathy" userId="d3081f8d-2de8-4ada-a2f1-1d4d05c0213e" providerId="ADAL" clId="{47171CA2-3761-4A05-873C-15F0A9E2D360}" dt="2017-08-27T03:04:55.523" v="10438" actId="2696"/>
        <pc:sldMkLst>
          <pc:docMk/>
          <pc:sldMk cId="2610329957" sldId="676"/>
        </pc:sldMkLst>
        <pc:spChg chg="mod">
          <ac:chgData name="Vijayan Ganapathy" userId="d3081f8d-2de8-4ada-a2f1-1d4d05c0213e" providerId="ADAL" clId="{47171CA2-3761-4A05-873C-15F0A9E2D360}" dt="2017-08-26T17:06:10.360" v="3834" actId="20577"/>
          <ac:spMkLst>
            <pc:docMk/>
            <pc:sldMk cId="2610329957" sldId="676"/>
            <ac:spMk id="3" creationId="{00000000-0000-0000-0000-000000000000}"/>
          </ac:spMkLst>
        </pc:spChg>
        <pc:grpChg chg="del">
          <ac:chgData name="Vijayan Ganapathy" userId="d3081f8d-2de8-4ada-a2f1-1d4d05c0213e" providerId="ADAL" clId="{47171CA2-3761-4A05-873C-15F0A9E2D360}" dt="2017-08-26T16:59:24.644" v="3529" actId="478"/>
          <ac:grpSpMkLst>
            <pc:docMk/>
            <pc:sldMk cId="2610329957" sldId="676"/>
            <ac:grpSpMk id="5" creationId="{00000000-0000-0000-0000-000000000000}"/>
          </ac:grpSpMkLst>
        </pc:grpChg>
        <pc:grpChg chg="del">
          <ac:chgData name="Vijayan Ganapathy" userId="d3081f8d-2de8-4ada-a2f1-1d4d05c0213e" providerId="ADAL" clId="{47171CA2-3761-4A05-873C-15F0A9E2D360}" dt="2017-08-26T16:59:22.912" v="3528" actId="478"/>
          <ac:grpSpMkLst>
            <pc:docMk/>
            <pc:sldMk cId="2610329957" sldId="676"/>
            <ac:grpSpMk id="8" creationId="{00000000-0000-0000-0000-000000000000}"/>
          </ac:grpSpMkLst>
        </pc:grpChg>
        <pc:grpChg chg="del">
          <ac:chgData name="Vijayan Ganapathy" userId="d3081f8d-2de8-4ada-a2f1-1d4d05c0213e" providerId="ADAL" clId="{47171CA2-3761-4A05-873C-15F0A9E2D360}" dt="2017-08-26T16:59:28.545" v="3531" actId="478"/>
          <ac:grpSpMkLst>
            <pc:docMk/>
            <pc:sldMk cId="2610329957" sldId="676"/>
            <ac:grpSpMk id="11" creationId="{00000000-0000-0000-0000-000000000000}"/>
          </ac:grpSpMkLst>
        </pc:grpChg>
        <pc:grpChg chg="del">
          <ac:chgData name="Vijayan Ganapathy" userId="d3081f8d-2de8-4ada-a2f1-1d4d05c0213e" providerId="ADAL" clId="{47171CA2-3761-4A05-873C-15F0A9E2D360}" dt="2017-08-26T16:59:26.630" v="3530" actId="478"/>
          <ac:grpSpMkLst>
            <pc:docMk/>
            <pc:sldMk cId="2610329957" sldId="676"/>
            <ac:grpSpMk id="14" creationId="{00000000-0000-0000-0000-000000000000}"/>
          </ac:grpSpMkLst>
        </pc:grpChg>
        <pc:graphicFrameChg chg="del">
          <ac:chgData name="Vijayan Ganapathy" userId="d3081f8d-2de8-4ada-a2f1-1d4d05c0213e" providerId="ADAL" clId="{47171CA2-3761-4A05-873C-15F0A9E2D360}" dt="2017-08-26T16:59:19.812" v="3527" actId="14100"/>
          <ac:graphicFrameMkLst>
            <pc:docMk/>
            <pc:sldMk cId="2610329957" sldId="676"/>
            <ac:graphicFrameMk id="4" creationId="{00000000-0000-0000-0000-000000000000}"/>
          </ac:graphicFrameMkLst>
        </pc:graphicFrameChg>
        <pc:graphicFrameChg chg="add del mod">
          <ac:chgData name="Vijayan Ganapathy" userId="d3081f8d-2de8-4ada-a2f1-1d4d05c0213e" providerId="ADAL" clId="{47171CA2-3761-4A05-873C-15F0A9E2D360}" dt="2017-08-26T17:00:14.150" v="3533" actId="14100"/>
          <ac:graphicFrameMkLst>
            <pc:docMk/>
            <pc:sldMk cId="2610329957" sldId="676"/>
            <ac:graphicFrameMk id="17" creationId="{D69D35E6-92E4-443C-B7B4-96D0EA4C08BE}"/>
          </ac:graphicFrameMkLst>
        </pc:graphicFrameChg>
        <pc:graphicFrameChg chg="add mod">
          <ac:chgData name="Vijayan Ganapathy" userId="d3081f8d-2de8-4ada-a2f1-1d4d05c0213e" providerId="ADAL" clId="{47171CA2-3761-4A05-873C-15F0A9E2D360}" dt="2017-08-26T18:28:06.889" v="5751" actId="14100"/>
          <ac:graphicFrameMkLst>
            <pc:docMk/>
            <pc:sldMk cId="2610329957" sldId="676"/>
            <ac:graphicFrameMk id="18" creationId="{A3F6834A-3A76-4178-9C86-FD525168EDB0}"/>
          </ac:graphicFrameMkLst>
        </pc:graphicFrameChg>
      </pc:sldChg>
      <pc:sldChg chg="add">
        <pc:chgData name="Vijayan Ganapathy" userId="d3081f8d-2de8-4ada-a2f1-1d4d05c0213e" providerId="ADAL" clId="{47171CA2-3761-4A05-873C-15F0A9E2D360}" dt="2017-08-26T17:07:31.524" v="3847" actId="14100"/>
        <pc:sldMkLst>
          <pc:docMk/>
          <pc:sldMk cId="4016545159" sldId="677"/>
        </pc:sldMkLst>
      </pc:sldChg>
      <pc:sldChg chg="addSp modSp add">
        <pc:chgData name="Vijayan Ganapathy" userId="d3081f8d-2de8-4ada-a2f1-1d4d05c0213e" providerId="ADAL" clId="{47171CA2-3761-4A05-873C-15F0A9E2D360}" dt="2017-08-27T03:32:26.085" v="10576" actId="948"/>
        <pc:sldMkLst>
          <pc:docMk/>
          <pc:sldMk cId="3371894150" sldId="678"/>
        </pc:sldMkLst>
        <pc:spChg chg="mod">
          <ac:chgData name="Vijayan Ganapathy" userId="d3081f8d-2de8-4ada-a2f1-1d4d05c0213e" providerId="ADAL" clId="{47171CA2-3761-4A05-873C-15F0A9E2D360}" dt="2017-08-26T17:14:27.307" v="3949" actId="113"/>
          <ac:spMkLst>
            <pc:docMk/>
            <pc:sldMk cId="3371894150" sldId="678"/>
            <ac:spMk id="3" creationId="{AC0F5E3C-DE5B-44C9-8678-689800D2779F}"/>
          </ac:spMkLst>
        </pc:spChg>
        <pc:graphicFrameChg chg="add mod modGraphic">
          <ac:chgData name="Vijayan Ganapathy" userId="d3081f8d-2de8-4ada-a2f1-1d4d05c0213e" providerId="ADAL" clId="{47171CA2-3761-4A05-873C-15F0A9E2D360}" dt="2017-08-27T03:32:26.085" v="10576" actId="948"/>
          <ac:graphicFrameMkLst>
            <pc:docMk/>
            <pc:sldMk cId="3371894150" sldId="678"/>
            <ac:graphicFrameMk id="4" creationId="{B8AB6CC8-CF17-42A1-924E-2226E026DE12}"/>
          </ac:graphicFrameMkLst>
        </pc:graphicFrameChg>
      </pc:sldChg>
      <pc:sldChg chg="addSp delSp modSp add modAnim">
        <pc:chgData name="Vijayan Ganapathy" userId="d3081f8d-2de8-4ada-a2f1-1d4d05c0213e" providerId="ADAL" clId="{47171CA2-3761-4A05-873C-15F0A9E2D360}" dt="2017-08-27T03:34:55.929" v="10606" actId="113"/>
        <pc:sldMkLst>
          <pc:docMk/>
          <pc:sldMk cId="3761008555" sldId="679"/>
        </pc:sldMkLst>
        <pc:spChg chg="mod">
          <ac:chgData name="Vijayan Ganapathy" userId="d3081f8d-2de8-4ada-a2f1-1d4d05c0213e" providerId="ADAL" clId="{47171CA2-3761-4A05-873C-15F0A9E2D360}" dt="2017-08-27T03:34:55.929" v="10606" actId="113"/>
          <ac:spMkLst>
            <pc:docMk/>
            <pc:sldMk cId="3761008555" sldId="679"/>
            <ac:spMk id="3" creationId="{00000000-0000-0000-0000-000000000000}"/>
          </ac:spMkLst>
        </pc:spChg>
        <pc:spChg chg="add mod">
          <ac:chgData name="Vijayan Ganapathy" userId="d3081f8d-2de8-4ada-a2f1-1d4d05c0213e" providerId="ADAL" clId="{47171CA2-3761-4A05-873C-15F0A9E2D360}" dt="2017-08-26T23:46:25.588" v="7943" actId="1076"/>
          <ac:spMkLst>
            <pc:docMk/>
            <pc:sldMk cId="3761008555" sldId="679"/>
            <ac:spMk id="5" creationId="{E8B07AD4-B475-468F-8111-A491A12D0116}"/>
          </ac:spMkLst>
        </pc:spChg>
        <pc:spChg chg="add mod ord">
          <ac:chgData name="Vijayan Ganapathy" userId="d3081f8d-2de8-4ada-a2f1-1d4d05c0213e" providerId="ADAL" clId="{47171CA2-3761-4A05-873C-15F0A9E2D360}" dt="2017-08-26T23:46:25.588" v="7943" actId="1076"/>
          <ac:spMkLst>
            <pc:docMk/>
            <pc:sldMk cId="3761008555" sldId="679"/>
            <ac:spMk id="6" creationId="{A340E5AF-CAE9-4EEF-8B77-839D262DB233}"/>
          </ac:spMkLst>
        </pc:spChg>
        <pc:spChg chg="add mod">
          <ac:chgData name="Vijayan Ganapathy" userId="d3081f8d-2de8-4ada-a2f1-1d4d05c0213e" providerId="ADAL" clId="{47171CA2-3761-4A05-873C-15F0A9E2D360}" dt="2017-08-27T03:33:15.724" v="10589" actId="20577"/>
          <ac:spMkLst>
            <pc:docMk/>
            <pc:sldMk cId="3761008555" sldId="679"/>
            <ac:spMk id="9" creationId="{7F27F6B1-1BD2-4ED1-B478-00F5301E3108}"/>
          </ac:spMkLst>
        </pc:spChg>
        <pc:spChg chg="add del mod ord">
          <ac:chgData name="Vijayan Ganapathy" userId="d3081f8d-2de8-4ada-a2f1-1d4d05c0213e" providerId="ADAL" clId="{47171CA2-3761-4A05-873C-15F0A9E2D360}" dt="2017-08-26T20:05:37.642" v="7186" actId="478"/>
          <ac:spMkLst>
            <pc:docMk/>
            <pc:sldMk cId="3761008555" sldId="679"/>
            <ac:spMk id="10" creationId="{22B5003C-5012-4F2B-A571-EA9197944245}"/>
          </ac:spMkLst>
        </pc:spChg>
        <pc:spChg chg="add del mod">
          <ac:chgData name="Vijayan Ganapathy" userId="d3081f8d-2de8-4ada-a2f1-1d4d05c0213e" providerId="ADAL" clId="{47171CA2-3761-4A05-873C-15F0A9E2D360}" dt="2017-08-26T20:05:36.401" v="7185" actId="478"/>
          <ac:spMkLst>
            <pc:docMk/>
            <pc:sldMk cId="3761008555" sldId="679"/>
            <ac:spMk id="11" creationId="{F2381465-79DF-4170-9DAC-FBCB7DBCDE78}"/>
          </ac:spMkLst>
        </pc:spChg>
        <pc:spChg chg="add mod ord">
          <ac:chgData name="Vijayan Ganapathy" userId="d3081f8d-2de8-4ada-a2f1-1d4d05c0213e" providerId="ADAL" clId="{47171CA2-3761-4A05-873C-15F0A9E2D360}" dt="2017-08-26T23:46:25.588" v="7943" actId="1076"/>
          <ac:spMkLst>
            <pc:docMk/>
            <pc:sldMk cId="3761008555" sldId="679"/>
            <ac:spMk id="12" creationId="{023262CF-DDA1-4C84-9A85-448D926FA64E}"/>
          </ac:spMkLst>
        </pc:spChg>
        <pc:spChg chg="add mod">
          <ac:chgData name="Vijayan Ganapathy" userId="d3081f8d-2de8-4ada-a2f1-1d4d05c0213e" providerId="ADAL" clId="{47171CA2-3761-4A05-873C-15F0A9E2D360}" dt="2017-08-26T23:46:25.588" v="7943" actId="1076"/>
          <ac:spMkLst>
            <pc:docMk/>
            <pc:sldMk cId="3761008555" sldId="679"/>
            <ac:spMk id="18" creationId="{79BFFEEF-2957-4DC3-96C6-510358F09770}"/>
          </ac:spMkLst>
        </pc:spChg>
        <pc:spChg chg="add mod">
          <ac:chgData name="Vijayan Ganapathy" userId="d3081f8d-2de8-4ada-a2f1-1d4d05c0213e" providerId="ADAL" clId="{47171CA2-3761-4A05-873C-15F0A9E2D360}" dt="2017-08-27T03:32:49.938" v="10577" actId="1076"/>
          <ac:spMkLst>
            <pc:docMk/>
            <pc:sldMk cId="3761008555" sldId="679"/>
            <ac:spMk id="25" creationId="{40053B33-53BD-46C8-8BF6-E882E1E48BEC}"/>
          </ac:spMkLst>
        </pc:spChg>
        <pc:spChg chg="add mod ord">
          <ac:chgData name="Vijayan Ganapathy" userId="d3081f8d-2de8-4ada-a2f1-1d4d05c0213e" providerId="ADAL" clId="{47171CA2-3761-4A05-873C-15F0A9E2D360}" dt="2017-08-27T00:22:19.655" v="8525" actId="1076"/>
          <ac:spMkLst>
            <pc:docMk/>
            <pc:sldMk cId="3761008555" sldId="679"/>
            <ac:spMk id="26" creationId="{CCE30CAB-10BD-4DD6-B303-25E369C9C9FB}"/>
          </ac:spMkLst>
        </pc:spChg>
        <pc:spChg chg="add mod">
          <ac:chgData name="Vijayan Ganapathy" userId="d3081f8d-2de8-4ada-a2f1-1d4d05c0213e" providerId="ADAL" clId="{47171CA2-3761-4A05-873C-15F0A9E2D360}" dt="2017-08-27T00:22:19.655" v="8525" actId="1076"/>
          <ac:spMkLst>
            <pc:docMk/>
            <pc:sldMk cId="3761008555" sldId="679"/>
            <ac:spMk id="27" creationId="{063AF4A0-11FE-4DCD-9E0A-0A1B600D6D77}"/>
          </ac:spMkLst>
        </pc:spChg>
        <pc:spChg chg="add mod">
          <ac:chgData name="Vijayan Ganapathy" userId="d3081f8d-2de8-4ada-a2f1-1d4d05c0213e" providerId="ADAL" clId="{47171CA2-3761-4A05-873C-15F0A9E2D360}" dt="2017-08-27T00:22:19.655" v="8525" actId="1076"/>
          <ac:spMkLst>
            <pc:docMk/>
            <pc:sldMk cId="3761008555" sldId="679"/>
            <ac:spMk id="29" creationId="{52375283-FB9E-484A-BE46-96E0CA4E7DCE}"/>
          </ac:spMkLst>
        </pc:spChg>
        <pc:spChg chg="add mod">
          <ac:chgData name="Vijayan Ganapathy" userId="d3081f8d-2de8-4ada-a2f1-1d4d05c0213e" providerId="ADAL" clId="{47171CA2-3761-4A05-873C-15F0A9E2D360}" dt="2017-08-27T00:22:19.655" v="8525" actId="1076"/>
          <ac:spMkLst>
            <pc:docMk/>
            <pc:sldMk cId="3761008555" sldId="679"/>
            <ac:spMk id="30" creationId="{78F35F6C-65AB-4F09-8A2D-511EF27427D7}"/>
          </ac:spMkLst>
        </pc:spChg>
        <pc:spChg chg="add mod">
          <ac:chgData name="Vijayan Ganapathy" userId="d3081f8d-2de8-4ada-a2f1-1d4d05c0213e" providerId="ADAL" clId="{47171CA2-3761-4A05-873C-15F0A9E2D360}" dt="2017-08-27T00:22:19.655" v="8525" actId="1076"/>
          <ac:spMkLst>
            <pc:docMk/>
            <pc:sldMk cId="3761008555" sldId="679"/>
            <ac:spMk id="32" creationId="{B4F4F152-6C6F-495A-8EDC-3D73BF301932}"/>
          </ac:spMkLst>
        </pc:spChg>
        <pc:spChg chg="add del mod">
          <ac:chgData name="Vijayan Ganapathy" userId="d3081f8d-2de8-4ada-a2f1-1d4d05c0213e" providerId="ADAL" clId="{47171CA2-3761-4A05-873C-15F0A9E2D360}" dt="2017-08-26T20:16:29.126" v="7502" actId="478"/>
          <ac:spMkLst>
            <pc:docMk/>
            <pc:sldMk cId="3761008555" sldId="679"/>
            <ac:spMk id="34" creationId="{EE849D0E-6843-434F-8952-4B27FD86DDB4}"/>
          </ac:spMkLst>
        </pc:spChg>
        <pc:spChg chg="add mod">
          <ac:chgData name="Vijayan Ganapathy" userId="d3081f8d-2de8-4ada-a2f1-1d4d05c0213e" providerId="ADAL" clId="{47171CA2-3761-4A05-873C-15F0A9E2D360}" dt="2017-08-27T00:22:19.655" v="8525" actId="1076"/>
          <ac:spMkLst>
            <pc:docMk/>
            <pc:sldMk cId="3761008555" sldId="679"/>
            <ac:spMk id="35" creationId="{69DBF741-F82A-452F-B583-EE843E191743}"/>
          </ac:spMkLst>
        </pc:spChg>
        <pc:spChg chg="add mod">
          <ac:chgData name="Vijayan Ganapathy" userId="d3081f8d-2de8-4ada-a2f1-1d4d05c0213e" providerId="ADAL" clId="{47171CA2-3761-4A05-873C-15F0A9E2D360}" dt="2017-08-27T00:22:19.655" v="8525" actId="1076"/>
          <ac:spMkLst>
            <pc:docMk/>
            <pc:sldMk cId="3761008555" sldId="679"/>
            <ac:spMk id="36" creationId="{E0A5C677-9814-48C3-B06B-D26E58E20D41}"/>
          </ac:spMkLst>
        </pc:spChg>
        <pc:spChg chg="add mod">
          <ac:chgData name="Vijayan Ganapathy" userId="d3081f8d-2de8-4ada-a2f1-1d4d05c0213e" providerId="ADAL" clId="{47171CA2-3761-4A05-873C-15F0A9E2D360}" dt="2017-08-27T00:58:02.458" v="9445" actId="20577"/>
          <ac:spMkLst>
            <pc:docMk/>
            <pc:sldMk cId="3761008555" sldId="679"/>
            <ac:spMk id="37" creationId="{F0D96C21-C57E-4D1A-A12A-5C64D52F3E52}"/>
          </ac:spMkLst>
        </pc:spChg>
        <pc:spChg chg="add mod">
          <ac:chgData name="Vijayan Ganapathy" userId="d3081f8d-2de8-4ada-a2f1-1d4d05c0213e" providerId="ADAL" clId="{47171CA2-3761-4A05-873C-15F0A9E2D360}" dt="2017-08-27T00:22:19.655" v="8525" actId="1076"/>
          <ac:spMkLst>
            <pc:docMk/>
            <pc:sldMk cId="3761008555" sldId="679"/>
            <ac:spMk id="38" creationId="{3949156A-8A2E-4944-B1E6-199E44449F52}"/>
          </ac:spMkLst>
        </pc:spChg>
        <pc:spChg chg="add mod ord">
          <ac:chgData name="Vijayan Ganapathy" userId="d3081f8d-2de8-4ada-a2f1-1d4d05c0213e" providerId="ADAL" clId="{47171CA2-3761-4A05-873C-15F0A9E2D360}" dt="2017-08-27T00:22:19.655" v="8525" actId="1076"/>
          <ac:spMkLst>
            <pc:docMk/>
            <pc:sldMk cId="3761008555" sldId="679"/>
            <ac:spMk id="39" creationId="{88979A40-D778-4953-9D30-5239627F5CC8}"/>
          </ac:spMkLst>
        </pc:spChg>
        <pc:spChg chg="add mod">
          <ac:chgData name="Vijayan Ganapathy" userId="d3081f8d-2de8-4ada-a2f1-1d4d05c0213e" providerId="ADAL" clId="{47171CA2-3761-4A05-873C-15F0A9E2D360}" dt="2017-08-27T00:22:19.655" v="8525" actId="1076"/>
          <ac:spMkLst>
            <pc:docMk/>
            <pc:sldMk cId="3761008555" sldId="679"/>
            <ac:spMk id="40" creationId="{DFAC73C7-772C-4C35-BF27-B224884D6F2C}"/>
          </ac:spMkLst>
        </pc:spChg>
        <pc:spChg chg="add mod">
          <ac:chgData name="Vijayan Ganapathy" userId="d3081f8d-2de8-4ada-a2f1-1d4d05c0213e" providerId="ADAL" clId="{47171CA2-3761-4A05-873C-15F0A9E2D360}" dt="2017-08-26T23:46:25.588" v="7943" actId="1076"/>
          <ac:spMkLst>
            <pc:docMk/>
            <pc:sldMk cId="3761008555" sldId="679"/>
            <ac:spMk id="41" creationId="{7D222D83-045D-48EC-BF1A-DE6C13EA83B3}"/>
          </ac:spMkLst>
        </pc:spChg>
        <pc:spChg chg="add mod">
          <ac:chgData name="Vijayan Ganapathy" userId="d3081f8d-2de8-4ada-a2f1-1d4d05c0213e" providerId="ADAL" clId="{47171CA2-3761-4A05-873C-15F0A9E2D360}" dt="2017-08-27T03:32:59.644" v="10578" actId="1076"/>
          <ac:spMkLst>
            <pc:docMk/>
            <pc:sldMk cId="3761008555" sldId="679"/>
            <ac:spMk id="42" creationId="{3E13B371-4B18-4002-B1F1-C7CBF0844839}"/>
          </ac:spMkLst>
        </pc:spChg>
        <pc:spChg chg="add mod">
          <ac:chgData name="Vijayan Ganapathy" userId="d3081f8d-2de8-4ada-a2f1-1d4d05c0213e" providerId="ADAL" clId="{47171CA2-3761-4A05-873C-15F0A9E2D360}" dt="2017-08-26T23:46:25.588" v="7943" actId="1076"/>
          <ac:spMkLst>
            <pc:docMk/>
            <pc:sldMk cId="3761008555" sldId="679"/>
            <ac:spMk id="45" creationId="{1E98DA7A-81FA-4D46-A80A-9514CD196688}"/>
          </ac:spMkLst>
        </pc:spChg>
        <pc:spChg chg="add mod">
          <ac:chgData name="Vijayan Ganapathy" userId="d3081f8d-2de8-4ada-a2f1-1d4d05c0213e" providerId="ADAL" clId="{47171CA2-3761-4A05-873C-15F0A9E2D360}" dt="2017-08-26T23:46:25.588" v="7943" actId="1076"/>
          <ac:spMkLst>
            <pc:docMk/>
            <pc:sldMk cId="3761008555" sldId="679"/>
            <ac:spMk id="46" creationId="{225502E2-0DCF-45C7-B17A-5705C4021A6E}"/>
          </ac:spMkLst>
        </pc:spChg>
        <pc:spChg chg="add del">
          <ac:chgData name="Vijayan Ganapathy" userId="d3081f8d-2de8-4ada-a2f1-1d4d05c0213e" providerId="ADAL" clId="{47171CA2-3761-4A05-873C-15F0A9E2D360}" dt="2017-08-26T20:20:29.281" v="7558" actId="14100"/>
          <ac:spMkLst>
            <pc:docMk/>
            <pc:sldMk cId="3761008555" sldId="679"/>
            <ac:spMk id="54" creationId="{2EA2FF8D-1F07-4E3D-B1BB-8E6307E92875}"/>
          </ac:spMkLst>
        </pc:spChg>
        <pc:spChg chg="add mod">
          <ac:chgData name="Vijayan Ganapathy" userId="d3081f8d-2de8-4ada-a2f1-1d4d05c0213e" providerId="ADAL" clId="{47171CA2-3761-4A05-873C-15F0A9E2D360}" dt="2017-08-26T23:46:25.588" v="7943" actId="1076"/>
          <ac:spMkLst>
            <pc:docMk/>
            <pc:sldMk cId="3761008555" sldId="679"/>
            <ac:spMk id="55" creationId="{F772D45B-189B-481D-A169-FDF6591FDEA3}"/>
          </ac:spMkLst>
        </pc:spChg>
        <pc:spChg chg="add mod">
          <ac:chgData name="Vijayan Ganapathy" userId="d3081f8d-2de8-4ada-a2f1-1d4d05c0213e" providerId="ADAL" clId="{47171CA2-3761-4A05-873C-15F0A9E2D360}" dt="2017-08-26T23:46:25.588" v="7943" actId="1076"/>
          <ac:spMkLst>
            <pc:docMk/>
            <pc:sldMk cId="3761008555" sldId="679"/>
            <ac:spMk id="56" creationId="{6B149B98-E252-4A93-904B-133AC34855E2}"/>
          </ac:spMkLst>
        </pc:spChg>
        <pc:spChg chg="add mod">
          <ac:chgData name="Vijayan Ganapathy" userId="d3081f8d-2de8-4ada-a2f1-1d4d05c0213e" providerId="ADAL" clId="{47171CA2-3761-4A05-873C-15F0A9E2D360}" dt="2017-08-26T23:46:25.588" v="7943" actId="1076"/>
          <ac:spMkLst>
            <pc:docMk/>
            <pc:sldMk cId="3761008555" sldId="679"/>
            <ac:spMk id="57" creationId="{B9B8C9E0-C1FB-4781-8A0F-844E88200ADB}"/>
          </ac:spMkLst>
        </pc:spChg>
        <pc:spChg chg="add mod">
          <ac:chgData name="Vijayan Ganapathy" userId="d3081f8d-2de8-4ada-a2f1-1d4d05c0213e" providerId="ADAL" clId="{47171CA2-3761-4A05-873C-15F0A9E2D360}" dt="2017-08-27T00:57:32.952" v="9436" actId="14100"/>
          <ac:spMkLst>
            <pc:docMk/>
            <pc:sldMk cId="3761008555" sldId="679"/>
            <ac:spMk id="60" creationId="{3A50353D-6666-4229-AFE4-0317535E50B2}"/>
          </ac:spMkLst>
        </pc:spChg>
        <pc:spChg chg="add mod ord">
          <ac:chgData name="Vijayan Ganapathy" userId="d3081f8d-2de8-4ada-a2f1-1d4d05c0213e" providerId="ADAL" clId="{47171CA2-3761-4A05-873C-15F0A9E2D360}" dt="2017-08-26T23:51:34.912" v="7957" actId="167"/>
          <ac:spMkLst>
            <pc:docMk/>
            <pc:sldMk cId="3761008555" sldId="679"/>
            <ac:spMk id="61" creationId="{AA17CAD7-DFE9-4946-AE2B-F865FBFD75F0}"/>
          </ac:spMkLst>
        </pc:spChg>
        <pc:spChg chg="add mod">
          <ac:chgData name="Vijayan Ganapathy" userId="d3081f8d-2de8-4ada-a2f1-1d4d05c0213e" providerId="ADAL" clId="{47171CA2-3761-4A05-873C-15F0A9E2D360}" dt="2017-08-26T23:51:03.550" v="7952" actId="14100"/>
          <ac:spMkLst>
            <pc:docMk/>
            <pc:sldMk cId="3761008555" sldId="679"/>
            <ac:spMk id="62" creationId="{6FF2A376-4018-4DA3-8476-901D712FB89A}"/>
          </ac:spMkLst>
        </pc:spChg>
        <pc:spChg chg="add mod">
          <ac:chgData name="Vijayan Ganapathy" userId="d3081f8d-2de8-4ada-a2f1-1d4d05c0213e" providerId="ADAL" clId="{47171CA2-3761-4A05-873C-15F0A9E2D360}" dt="2017-08-27T00:22:19.655" v="8525" actId="1076"/>
          <ac:spMkLst>
            <pc:docMk/>
            <pc:sldMk cId="3761008555" sldId="679"/>
            <ac:spMk id="63" creationId="{427B22BC-815F-402F-A1CA-57340E2C0096}"/>
          </ac:spMkLst>
        </pc:spChg>
        <pc:spChg chg="add mod">
          <ac:chgData name="Vijayan Ganapathy" userId="d3081f8d-2de8-4ada-a2f1-1d4d05c0213e" providerId="ADAL" clId="{47171CA2-3761-4A05-873C-15F0A9E2D360}" dt="2017-08-27T00:22:32.077" v="8526" actId="14100"/>
          <ac:spMkLst>
            <pc:docMk/>
            <pc:sldMk cId="3761008555" sldId="679"/>
            <ac:spMk id="64" creationId="{746F88CC-CEB2-4518-AD84-F0AD96A9E335}"/>
          </ac:spMkLst>
        </pc:spChg>
        <pc:spChg chg="add mod">
          <ac:chgData name="Vijayan Ganapathy" userId="d3081f8d-2de8-4ada-a2f1-1d4d05c0213e" providerId="ADAL" clId="{47171CA2-3761-4A05-873C-15F0A9E2D360}" dt="2017-08-26T23:46:25.588" v="7943" actId="1076"/>
          <ac:spMkLst>
            <pc:docMk/>
            <pc:sldMk cId="3761008555" sldId="679"/>
            <ac:spMk id="70" creationId="{C7E17B75-70EB-4EFC-AA6F-138B75C7C0FE}"/>
          </ac:spMkLst>
        </pc:spChg>
        <pc:spChg chg="add mod">
          <ac:chgData name="Vijayan Ganapathy" userId="d3081f8d-2de8-4ada-a2f1-1d4d05c0213e" providerId="ADAL" clId="{47171CA2-3761-4A05-873C-15F0A9E2D360}" dt="2017-08-27T03:33:06.682" v="10579" actId="1076"/>
          <ac:spMkLst>
            <pc:docMk/>
            <pc:sldMk cId="3761008555" sldId="679"/>
            <ac:spMk id="89" creationId="{D26DF953-01E4-46D9-A3A6-C2BD68C672C5}"/>
          </ac:spMkLst>
        </pc:spChg>
        <pc:spChg chg="add mod">
          <ac:chgData name="Vijayan Ganapathy" userId="d3081f8d-2de8-4ada-a2f1-1d4d05c0213e" providerId="ADAL" clId="{47171CA2-3761-4A05-873C-15F0A9E2D360}" dt="2017-08-26T23:46:25.588" v="7943" actId="1076"/>
          <ac:spMkLst>
            <pc:docMk/>
            <pc:sldMk cId="3761008555" sldId="679"/>
            <ac:spMk id="101" creationId="{7249926C-1EDA-4C6D-8A87-4C022C686D4A}"/>
          </ac:spMkLst>
        </pc:spChg>
        <pc:spChg chg="add mod">
          <ac:chgData name="Vijayan Ganapathy" userId="d3081f8d-2de8-4ada-a2f1-1d4d05c0213e" providerId="ADAL" clId="{47171CA2-3761-4A05-873C-15F0A9E2D360}" dt="2017-08-26T23:47:17.941" v="7948" actId="1076"/>
          <ac:spMkLst>
            <pc:docMk/>
            <pc:sldMk cId="3761008555" sldId="679"/>
            <ac:spMk id="102" creationId="{CE9BD46E-E002-4A02-BBB4-F77CFB0F75AB}"/>
          </ac:spMkLst>
        </pc:spChg>
        <pc:spChg chg="add mod">
          <ac:chgData name="Vijayan Ganapathy" userId="d3081f8d-2de8-4ada-a2f1-1d4d05c0213e" providerId="ADAL" clId="{47171CA2-3761-4A05-873C-15F0A9E2D360}" dt="2017-08-26T23:43:52.729" v="7923" actId="1076"/>
          <ac:spMkLst>
            <pc:docMk/>
            <pc:sldMk cId="3761008555" sldId="679"/>
            <ac:spMk id="103" creationId="{B3D9AD04-C6C8-411F-9A39-77F6D42C5967}"/>
          </ac:spMkLst>
        </pc:spChg>
        <pc:picChg chg="del">
          <ac:chgData name="Vijayan Ganapathy" userId="d3081f8d-2de8-4ada-a2f1-1d4d05c0213e" providerId="ADAL" clId="{47171CA2-3761-4A05-873C-15F0A9E2D360}" dt="2017-08-26T17:41:04.889" v="5648" actId="478"/>
          <ac:picMkLst>
            <pc:docMk/>
            <pc:sldMk cId="3761008555" sldId="679"/>
            <ac:picMk id="4" creationId="{00000000-0000-0000-0000-000000000000}"/>
          </ac:picMkLst>
        </pc:picChg>
        <pc:picChg chg="add mod">
          <ac:chgData name="Vijayan Ganapathy" userId="d3081f8d-2de8-4ada-a2f1-1d4d05c0213e" providerId="ADAL" clId="{47171CA2-3761-4A05-873C-15F0A9E2D360}" dt="2017-08-26T23:46:25.588" v="7943" actId="1076"/>
          <ac:picMkLst>
            <pc:docMk/>
            <pc:sldMk cId="3761008555" sldId="679"/>
            <ac:picMk id="7" creationId="{37187FD3-F953-4DD5-8F23-B2C29C57D68F}"/>
          </ac:picMkLst>
        </pc:picChg>
        <pc:picChg chg="del">
          <ac:chgData name="Vijayan Ganapathy" userId="d3081f8d-2de8-4ada-a2f1-1d4d05c0213e" providerId="ADAL" clId="{47171CA2-3761-4A05-873C-15F0A9E2D360}" dt="2017-08-26T17:41:05.829" v="5649" actId="478"/>
          <ac:picMkLst>
            <pc:docMk/>
            <pc:sldMk cId="3761008555" sldId="679"/>
            <ac:picMk id="8" creationId="{00000000-0000-0000-0000-000000000000}"/>
          </ac:picMkLst>
        </pc:picChg>
        <pc:picChg chg="add mod">
          <ac:chgData name="Vijayan Ganapathy" userId="d3081f8d-2de8-4ada-a2f1-1d4d05c0213e" providerId="ADAL" clId="{47171CA2-3761-4A05-873C-15F0A9E2D360}" dt="2017-08-27T00:22:19.655" v="8525" actId="1076"/>
          <ac:picMkLst>
            <pc:docMk/>
            <pc:sldMk cId="3761008555" sldId="679"/>
            <ac:picMk id="28" creationId="{E419AE8F-073A-44DF-959C-3E1B72C8A5CE}"/>
          </ac:picMkLst>
        </pc:picChg>
        <pc:picChg chg="add mod">
          <ac:chgData name="Vijayan Ganapathy" userId="d3081f8d-2de8-4ada-a2f1-1d4d05c0213e" providerId="ADAL" clId="{47171CA2-3761-4A05-873C-15F0A9E2D360}" dt="2017-08-26T23:46:25.588" v="7943" actId="1076"/>
          <ac:picMkLst>
            <pc:docMk/>
            <pc:sldMk cId="3761008555" sldId="679"/>
            <ac:picMk id="65" creationId="{88F4DDCA-24CD-4EE5-94C6-CAB12EF5845C}"/>
          </ac:picMkLst>
        </pc:picChg>
        <pc:picChg chg="add mod">
          <ac:chgData name="Vijayan Ganapathy" userId="d3081f8d-2de8-4ada-a2f1-1d4d05c0213e" providerId="ADAL" clId="{47171CA2-3761-4A05-873C-15F0A9E2D360}" dt="2017-08-27T00:22:19.655" v="8525" actId="1076"/>
          <ac:picMkLst>
            <pc:docMk/>
            <pc:sldMk cId="3761008555" sldId="679"/>
            <ac:picMk id="66" creationId="{96276925-9C0A-492B-AB1C-3A8C3B8C6197}"/>
          </ac:picMkLst>
        </pc:picChg>
        <pc:cxnChg chg="add del mod">
          <ac:chgData name="Vijayan Ganapathy" userId="d3081f8d-2de8-4ada-a2f1-1d4d05c0213e" providerId="ADAL" clId="{47171CA2-3761-4A05-873C-15F0A9E2D360}" dt="2017-08-26T23:34:56.686" v="7791"/>
          <ac:cxnSpMkLst>
            <pc:docMk/>
            <pc:sldMk cId="3761008555" sldId="679"/>
            <ac:cxnSpMk id="8" creationId="{08F35222-81D5-4C31-8545-6FCABAAA7604}"/>
          </ac:cxnSpMkLst>
        </pc:cxnChg>
        <pc:cxnChg chg="add del mod">
          <ac:chgData name="Vijayan Ganapathy" userId="d3081f8d-2de8-4ada-a2f1-1d4d05c0213e" providerId="ADAL" clId="{47171CA2-3761-4A05-873C-15F0A9E2D360}" dt="2017-08-26T23:35:30.059" v="7795" actId="478"/>
          <ac:cxnSpMkLst>
            <pc:docMk/>
            <pc:sldMk cId="3761008555" sldId="679"/>
            <ac:cxnSpMk id="11" creationId="{42315DC6-E79D-42CC-85E0-30333EAF9019}"/>
          </ac:cxnSpMkLst>
        </pc:cxnChg>
        <pc:cxnChg chg="add mod">
          <ac:chgData name="Vijayan Ganapathy" userId="d3081f8d-2de8-4ada-a2f1-1d4d05c0213e" providerId="ADAL" clId="{47171CA2-3761-4A05-873C-15F0A9E2D360}" dt="2017-08-26T23:46:25.588" v="7943" actId="1076"/>
          <ac:cxnSpMkLst>
            <pc:docMk/>
            <pc:sldMk cId="3761008555" sldId="679"/>
            <ac:cxnSpMk id="14" creationId="{7CC8CF69-D597-45B5-9C3B-73D6C19A46F1}"/>
          </ac:cxnSpMkLst>
        </pc:cxnChg>
        <pc:cxnChg chg="add del mod">
          <ac:chgData name="Vijayan Ganapathy" userId="d3081f8d-2de8-4ada-a2f1-1d4d05c0213e" providerId="ADAL" clId="{47171CA2-3761-4A05-873C-15F0A9E2D360}" dt="2017-08-26T23:41:15.407" v="7861" actId="478"/>
          <ac:cxnSpMkLst>
            <pc:docMk/>
            <pc:sldMk cId="3761008555" sldId="679"/>
            <ac:cxnSpMk id="24" creationId="{4FE006F4-2515-453B-8304-52418FA86C38}"/>
          </ac:cxnSpMkLst>
        </pc:cxnChg>
        <pc:cxnChg chg="add mod">
          <ac:chgData name="Vijayan Ganapathy" userId="d3081f8d-2de8-4ada-a2f1-1d4d05c0213e" providerId="ADAL" clId="{47171CA2-3761-4A05-873C-15F0A9E2D360}" dt="2017-08-27T00:22:19.655" v="8525" actId="1076"/>
          <ac:cxnSpMkLst>
            <pc:docMk/>
            <pc:sldMk cId="3761008555" sldId="679"/>
            <ac:cxnSpMk id="31" creationId="{6B98A083-5EE9-44A7-9595-114A3C2F9004}"/>
          </ac:cxnSpMkLst>
        </pc:cxnChg>
        <pc:cxnChg chg="add del mod">
          <ac:chgData name="Vijayan Ganapathy" userId="d3081f8d-2de8-4ada-a2f1-1d4d05c0213e" providerId="ADAL" clId="{47171CA2-3761-4A05-873C-15F0A9E2D360}" dt="2017-08-26T20:16:31.917" v="7503" actId="478"/>
          <ac:cxnSpMkLst>
            <pc:docMk/>
            <pc:sldMk cId="3761008555" sldId="679"/>
            <ac:cxnSpMk id="33" creationId="{1EF9CF80-8784-49F3-9138-42255D37B7BB}"/>
          </ac:cxnSpMkLst>
        </pc:cxnChg>
        <pc:cxnChg chg="add del mod">
          <ac:chgData name="Vijayan Ganapathy" userId="d3081f8d-2de8-4ada-a2f1-1d4d05c0213e" providerId="ADAL" clId="{47171CA2-3761-4A05-873C-15F0A9E2D360}" dt="2017-08-26T23:37:08.834" v="7812" actId="478"/>
          <ac:cxnSpMkLst>
            <pc:docMk/>
            <pc:sldMk cId="3761008555" sldId="679"/>
            <ac:cxnSpMk id="44" creationId="{A2C22EC6-6569-49D3-B363-413BCAE43807}"/>
          </ac:cxnSpMkLst>
        </pc:cxnChg>
        <pc:cxnChg chg="add del mod">
          <ac:chgData name="Vijayan Ganapathy" userId="d3081f8d-2de8-4ada-a2f1-1d4d05c0213e" providerId="ADAL" clId="{47171CA2-3761-4A05-873C-15F0A9E2D360}" dt="2017-08-26T23:37:12.973" v="7814" actId="478"/>
          <ac:cxnSpMkLst>
            <pc:docMk/>
            <pc:sldMk cId="3761008555" sldId="679"/>
            <ac:cxnSpMk id="47" creationId="{4426B179-2817-4B8B-95E1-6B2EE13AE30A}"/>
          </ac:cxnSpMkLst>
        </pc:cxnChg>
        <pc:cxnChg chg="add mod">
          <ac:chgData name="Vijayan Ganapathy" userId="d3081f8d-2de8-4ada-a2f1-1d4d05c0213e" providerId="ADAL" clId="{47171CA2-3761-4A05-873C-15F0A9E2D360}" dt="2017-08-27T00:22:19.655" v="8525" actId="1076"/>
          <ac:cxnSpMkLst>
            <pc:docMk/>
            <pc:sldMk cId="3761008555" sldId="679"/>
            <ac:cxnSpMk id="51" creationId="{6C2E676F-D4B6-42E4-AC76-F6A8C4DA0D60}"/>
          </ac:cxnSpMkLst>
        </pc:cxnChg>
        <pc:cxnChg chg="add del mod">
          <ac:chgData name="Vijayan Ganapathy" userId="d3081f8d-2de8-4ada-a2f1-1d4d05c0213e" providerId="ADAL" clId="{47171CA2-3761-4A05-873C-15F0A9E2D360}" dt="2017-08-26T23:39:36.153" v="7848" actId="478"/>
          <ac:cxnSpMkLst>
            <pc:docMk/>
            <pc:sldMk cId="3761008555" sldId="679"/>
            <ac:cxnSpMk id="53" creationId="{F3489BFF-71A3-4E06-9459-74280CC00379}"/>
          </ac:cxnSpMkLst>
        </pc:cxnChg>
        <pc:cxnChg chg="add mod">
          <ac:chgData name="Vijayan Ganapathy" userId="d3081f8d-2de8-4ada-a2f1-1d4d05c0213e" providerId="ADAL" clId="{47171CA2-3761-4A05-873C-15F0A9E2D360}" dt="2017-08-26T23:46:25.588" v="7943" actId="1076"/>
          <ac:cxnSpMkLst>
            <pc:docMk/>
            <pc:sldMk cId="3761008555" sldId="679"/>
            <ac:cxnSpMk id="59" creationId="{800C9300-826E-4967-A2D4-A0C0EDD2DFAA}"/>
          </ac:cxnSpMkLst>
        </pc:cxnChg>
        <pc:cxnChg chg="add del mod">
          <ac:chgData name="Vijayan Ganapathy" userId="d3081f8d-2de8-4ada-a2f1-1d4d05c0213e" providerId="ADAL" clId="{47171CA2-3761-4A05-873C-15F0A9E2D360}" dt="2017-08-26T20:43:53.559" v="7705" actId="478"/>
          <ac:cxnSpMkLst>
            <pc:docMk/>
            <pc:sldMk cId="3761008555" sldId="679"/>
            <ac:cxnSpMk id="71" creationId="{1C0CC562-88CE-49F3-AF23-7DB3DB47D963}"/>
          </ac:cxnSpMkLst>
        </pc:cxnChg>
        <pc:cxnChg chg="add mod">
          <ac:chgData name="Vijayan Ganapathy" userId="d3081f8d-2de8-4ada-a2f1-1d4d05c0213e" providerId="ADAL" clId="{47171CA2-3761-4A05-873C-15F0A9E2D360}" dt="2017-08-27T00:22:32.077" v="8526" actId="14100"/>
          <ac:cxnSpMkLst>
            <pc:docMk/>
            <pc:sldMk cId="3761008555" sldId="679"/>
            <ac:cxnSpMk id="71" creationId="{D4AA05B3-5D1E-43C2-A2B7-3E46BC8570C7}"/>
          </ac:cxnSpMkLst>
        </pc:cxnChg>
        <pc:cxnChg chg="add mod">
          <ac:chgData name="Vijayan Ganapathy" userId="d3081f8d-2de8-4ada-a2f1-1d4d05c0213e" providerId="ADAL" clId="{47171CA2-3761-4A05-873C-15F0A9E2D360}" dt="2017-08-27T00:22:19.655" v="8525" actId="1076"/>
          <ac:cxnSpMkLst>
            <pc:docMk/>
            <pc:sldMk cId="3761008555" sldId="679"/>
            <ac:cxnSpMk id="73" creationId="{E048EA41-FD35-4BAD-AFF2-AB47859A4F48}"/>
          </ac:cxnSpMkLst>
        </pc:cxnChg>
        <pc:cxnChg chg="add mod">
          <ac:chgData name="Vijayan Ganapathy" userId="d3081f8d-2de8-4ada-a2f1-1d4d05c0213e" providerId="ADAL" clId="{47171CA2-3761-4A05-873C-15F0A9E2D360}" dt="2017-08-26T23:46:25.588" v="7943" actId="1076"/>
          <ac:cxnSpMkLst>
            <pc:docMk/>
            <pc:sldMk cId="3761008555" sldId="679"/>
            <ac:cxnSpMk id="75" creationId="{2B0C7BED-43D1-4BCE-90CE-6537C1414778}"/>
          </ac:cxnSpMkLst>
        </pc:cxnChg>
        <pc:cxnChg chg="add del mod">
          <ac:chgData name="Vijayan Ganapathy" userId="d3081f8d-2de8-4ada-a2f1-1d4d05c0213e" providerId="ADAL" clId="{47171CA2-3761-4A05-873C-15F0A9E2D360}" dt="2017-08-26T23:37:15.793" v="7816" actId="478"/>
          <ac:cxnSpMkLst>
            <pc:docMk/>
            <pc:sldMk cId="3761008555" sldId="679"/>
            <ac:cxnSpMk id="77" creationId="{5D4AAA21-22A6-4FF8-83D6-FC7AB09410C3}"/>
          </ac:cxnSpMkLst>
        </pc:cxnChg>
        <pc:cxnChg chg="add mod">
          <ac:chgData name="Vijayan Ganapathy" userId="d3081f8d-2de8-4ada-a2f1-1d4d05c0213e" providerId="ADAL" clId="{47171CA2-3761-4A05-873C-15F0A9E2D360}" dt="2017-08-26T23:46:25.588" v="7943" actId="1076"/>
          <ac:cxnSpMkLst>
            <pc:docMk/>
            <pc:sldMk cId="3761008555" sldId="679"/>
            <ac:cxnSpMk id="79" creationId="{FB7CE385-421E-4569-A0E1-6B2B3437CF14}"/>
          </ac:cxnSpMkLst>
        </pc:cxnChg>
        <pc:cxnChg chg="add mod">
          <ac:chgData name="Vijayan Ganapathy" userId="d3081f8d-2de8-4ada-a2f1-1d4d05c0213e" providerId="ADAL" clId="{47171CA2-3761-4A05-873C-15F0A9E2D360}" dt="2017-08-26T23:46:25.588" v="7943" actId="1076"/>
          <ac:cxnSpMkLst>
            <pc:docMk/>
            <pc:sldMk cId="3761008555" sldId="679"/>
            <ac:cxnSpMk id="80" creationId="{6CB97BB6-6729-4C05-B9A3-E8D1BDFCE82D}"/>
          </ac:cxnSpMkLst>
        </pc:cxnChg>
        <pc:cxnChg chg="add mod">
          <ac:chgData name="Vijayan Ganapathy" userId="d3081f8d-2de8-4ada-a2f1-1d4d05c0213e" providerId="ADAL" clId="{47171CA2-3761-4A05-873C-15F0A9E2D360}" dt="2017-08-26T23:46:25.588" v="7943" actId="1076"/>
          <ac:cxnSpMkLst>
            <pc:docMk/>
            <pc:sldMk cId="3761008555" sldId="679"/>
            <ac:cxnSpMk id="84" creationId="{64432A6B-ADAA-4289-80FA-F2CD115A4A17}"/>
          </ac:cxnSpMkLst>
        </pc:cxnChg>
        <pc:cxnChg chg="add del mod">
          <ac:chgData name="Vijayan Ganapathy" userId="d3081f8d-2de8-4ada-a2f1-1d4d05c0213e" providerId="ADAL" clId="{47171CA2-3761-4A05-873C-15F0A9E2D360}" dt="2017-08-26T23:37:14.725" v="7815" actId="478"/>
          <ac:cxnSpMkLst>
            <pc:docMk/>
            <pc:sldMk cId="3761008555" sldId="679"/>
            <ac:cxnSpMk id="87" creationId="{45BC1C4E-E783-49DA-8694-EE00944A643E}"/>
          </ac:cxnSpMkLst>
        </pc:cxnChg>
      </pc:sldChg>
      <pc:sldChg chg="addSp delSp modSp add">
        <pc:chgData name="Vijayan Ganapathy" userId="d3081f8d-2de8-4ada-a2f1-1d4d05c0213e" providerId="ADAL" clId="{47171CA2-3761-4A05-873C-15F0A9E2D360}" dt="2017-08-26T18:47:31.653" v="5800" actId="1076"/>
        <pc:sldMkLst>
          <pc:docMk/>
          <pc:sldMk cId="3949567541" sldId="680"/>
        </pc:sldMkLst>
        <pc:spChg chg="mod">
          <ac:chgData name="Vijayan Ganapathy" userId="d3081f8d-2de8-4ada-a2f1-1d4d05c0213e" providerId="ADAL" clId="{47171CA2-3761-4A05-873C-15F0A9E2D360}" dt="2017-08-26T18:29:20.045" v="5783" actId="20577"/>
          <ac:spMkLst>
            <pc:docMk/>
            <pc:sldMk cId="3949567541" sldId="680"/>
            <ac:spMk id="5" creationId="{00000000-0000-0000-0000-000000000000}"/>
          </ac:spMkLst>
        </pc:spChg>
        <pc:picChg chg="del">
          <ac:chgData name="Vijayan Ganapathy" userId="d3081f8d-2de8-4ada-a2f1-1d4d05c0213e" providerId="ADAL" clId="{47171CA2-3761-4A05-873C-15F0A9E2D360}" dt="2017-08-26T18:29:32.524" v="5784" actId="478"/>
          <ac:picMkLst>
            <pc:docMk/>
            <pc:sldMk cId="3949567541" sldId="680"/>
            <ac:picMk id="2" creationId="{00000000-0000-0000-0000-000000000000}"/>
          </ac:picMkLst>
        </pc:picChg>
        <pc:picChg chg="add mod modCrop">
          <ac:chgData name="Vijayan Ganapathy" userId="d3081f8d-2de8-4ada-a2f1-1d4d05c0213e" providerId="ADAL" clId="{47171CA2-3761-4A05-873C-15F0A9E2D360}" dt="2017-08-26T18:36:22.706" v="5796" actId="1076"/>
          <ac:picMkLst>
            <pc:docMk/>
            <pc:sldMk cId="3949567541" sldId="680"/>
            <ac:picMk id="4" creationId="{BF075255-5D7F-4EED-95FD-777463EC74E0}"/>
          </ac:picMkLst>
        </pc:picChg>
        <pc:picChg chg="del">
          <ac:chgData name="Vijayan Ganapathy" userId="d3081f8d-2de8-4ada-a2f1-1d4d05c0213e" providerId="ADAL" clId="{47171CA2-3761-4A05-873C-15F0A9E2D360}" dt="2017-08-26T18:29:33.224" v="5785" actId="478"/>
          <ac:picMkLst>
            <pc:docMk/>
            <pc:sldMk cId="3949567541" sldId="680"/>
            <ac:picMk id="6" creationId="{DB92717D-C2AB-4C17-A632-2FC70EAC5575}"/>
          </ac:picMkLst>
        </pc:picChg>
        <pc:picChg chg="add mod modCrop">
          <ac:chgData name="Vijayan Ganapathy" userId="d3081f8d-2de8-4ada-a2f1-1d4d05c0213e" providerId="ADAL" clId="{47171CA2-3761-4A05-873C-15F0A9E2D360}" dt="2017-08-26T18:47:31.653" v="5800" actId="1076"/>
          <ac:picMkLst>
            <pc:docMk/>
            <pc:sldMk cId="3949567541" sldId="680"/>
            <ac:picMk id="7" creationId="{DBE75853-1482-4F39-A82D-43F9CB31676F}"/>
          </ac:picMkLst>
        </pc:picChg>
      </pc:sldChg>
      <pc:sldChg chg="addSp delSp modSp add">
        <pc:chgData name="Vijayan Ganapathy" userId="d3081f8d-2de8-4ada-a2f1-1d4d05c0213e" providerId="ADAL" clId="{47171CA2-3761-4A05-873C-15F0A9E2D360}" dt="2017-08-26T18:47:45.564" v="5806" actId="1076"/>
        <pc:sldMkLst>
          <pc:docMk/>
          <pc:sldMk cId="667113661" sldId="681"/>
        </pc:sldMkLst>
        <pc:picChg chg="add mod">
          <ac:chgData name="Vijayan Ganapathy" userId="d3081f8d-2de8-4ada-a2f1-1d4d05c0213e" providerId="ADAL" clId="{47171CA2-3761-4A05-873C-15F0A9E2D360}" dt="2017-08-26T18:47:45.564" v="5806" actId="1076"/>
          <ac:picMkLst>
            <pc:docMk/>
            <pc:sldMk cId="667113661" sldId="681"/>
            <ac:picMk id="2" creationId="{991D7BED-5155-4874-8FC4-7048D6C2C848}"/>
          </ac:picMkLst>
        </pc:picChg>
        <pc:picChg chg="del">
          <ac:chgData name="Vijayan Ganapathy" userId="d3081f8d-2de8-4ada-a2f1-1d4d05c0213e" providerId="ADAL" clId="{47171CA2-3761-4A05-873C-15F0A9E2D360}" dt="2017-08-26T18:47:35.504" v="5802" actId="478"/>
          <ac:picMkLst>
            <pc:docMk/>
            <pc:sldMk cId="667113661" sldId="681"/>
            <ac:picMk id="4" creationId="{BF075255-5D7F-4EED-95FD-777463EC74E0}"/>
          </ac:picMkLst>
        </pc:picChg>
        <pc:picChg chg="del">
          <ac:chgData name="Vijayan Ganapathy" userId="d3081f8d-2de8-4ada-a2f1-1d4d05c0213e" providerId="ADAL" clId="{47171CA2-3761-4A05-873C-15F0A9E2D360}" dt="2017-08-26T18:47:36.304" v="5803" actId="478"/>
          <ac:picMkLst>
            <pc:docMk/>
            <pc:sldMk cId="667113661" sldId="681"/>
            <ac:picMk id="7" creationId="{DBE75853-1482-4F39-A82D-43F9CB31676F}"/>
          </ac:picMkLst>
        </pc:picChg>
      </pc:sldChg>
      <pc:sldChg chg="addSp delSp modSp add del">
        <pc:chgData name="Vijayan Ganapathy" userId="d3081f8d-2de8-4ada-a2f1-1d4d05c0213e" providerId="ADAL" clId="{47171CA2-3761-4A05-873C-15F0A9E2D360}" dt="2017-08-26T19:42:29.591" v="6786" actId="2696"/>
        <pc:sldMkLst>
          <pc:docMk/>
          <pc:sldMk cId="378125641" sldId="682"/>
        </pc:sldMkLst>
        <pc:spChg chg="del">
          <ac:chgData name="Vijayan Ganapathy" userId="d3081f8d-2de8-4ada-a2f1-1d4d05c0213e" providerId="ADAL" clId="{47171CA2-3761-4A05-873C-15F0A9E2D360}" dt="2017-08-26T18:58:55.691" v="6116" actId="478"/>
          <ac:spMkLst>
            <pc:docMk/>
            <pc:sldMk cId="378125641" sldId="682"/>
            <ac:spMk id="3" creationId="{00000000-0000-0000-0000-000000000000}"/>
          </ac:spMkLst>
        </pc:spChg>
        <pc:spChg chg="mod">
          <ac:chgData name="Vijayan Ganapathy" userId="d3081f8d-2de8-4ada-a2f1-1d4d05c0213e" providerId="ADAL" clId="{47171CA2-3761-4A05-873C-15F0A9E2D360}" dt="2017-08-26T18:58:37.017" v="6115" actId="20577"/>
          <ac:spMkLst>
            <pc:docMk/>
            <pc:sldMk cId="378125641" sldId="682"/>
            <ac:spMk id="4" creationId="{00000000-0000-0000-0000-000000000000}"/>
          </ac:spMkLst>
        </pc:spChg>
        <pc:graphicFrameChg chg="add mod">
          <ac:chgData name="Vijayan Ganapathy" userId="d3081f8d-2de8-4ada-a2f1-1d4d05c0213e" providerId="ADAL" clId="{47171CA2-3761-4A05-873C-15F0A9E2D360}" dt="2017-08-26T18:59:10.382" v="6125" actId="2696"/>
          <ac:graphicFrameMkLst>
            <pc:docMk/>
            <pc:sldMk cId="378125641" sldId="682"/>
            <ac:graphicFrameMk id="5" creationId="{B7B8E783-E8A3-4BD0-9226-29CAE00E6AE5}"/>
          </ac:graphicFrameMkLst>
        </pc:graphicFrameChg>
        <pc:graphicFrameChg chg="add mod">
          <ac:chgData name="Vijayan Ganapathy" userId="d3081f8d-2de8-4ada-a2f1-1d4d05c0213e" providerId="ADAL" clId="{47171CA2-3761-4A05-873C-15F0A9E2D360}" dt="2017-08-26T19:02:56.002" v="6278" actId="2696"/>
          <ac:graphicFrameMkLst>
            <pc:docMk/>
            <pc:sldMk cId="378125641" sldId="682"/>
            <ac:graphicFrameMk id="6" creationId="{88147180-F9FA-457D-B385-B335983E3904}"/>
          </ac:graphicFrameMkLst>
        </pc:graphicFrameChg>
      </pc:sldChg>
      <pc:sldChg chg="addSp delSp modSp add modAnim">
        <pc:chgData name="Vijayan Ganapathy" userId="d3081f8d-2de8-4ada-a2f1-1d4d05c0213e" providerId="ADAL" clId="{47171CA2-3761-4A05-873C-15F0A9E2D360}" dt="2017-08-27T03:45:20.544" v="10727" actId="20577"/>
        <pc:sldMkLst>
          <pc:docMk/>
          <pc:sldMk cId="2521187431" sldId="683"/>
        </pc:sldMkLst>
        <pc:spChg chg="mod">
          <ac:chgData name="Vijayan Ganapathy" userId="d3081f8d-2de8-4ada-a2f1-1d4d05c0213e" providerId="ADAL" clId="{47171CA2-3761-4A05-873C-15F0A9E2D360}" dt="2017-08-27T00:51:42.190" v="9392" actId="20577"/>
          <ac:spMkLst>
            <pc:docMk/>
            <pc:sldMk cId="2521187431" sldId="683"/>
            <ac:spMk id="4" creationId="{00000000-0000-0000-0000-000000000000}"/>
          </ac:spMkLst>
        </pc:spChg>
        <pc:spChg chg="add mod">
          <ac:chgData name="Vijayan Ganapathy" userId="d3081f8d-2de8-4ada-a2f1-1d4d05c0213e" providerId="ADAL" clId="{47171CA2-3761-4A05-873C-15F0A9E2D360}" dt="2017-08-27T03:28:33.176" v="10536"/>
          <ac:spMkLst>
            <pc:docMk/>
            <pc:sldMk cId="2521187431" sldId="683"/>
            <ac:spMk id="17" creationId="{40C98C59-3B0C-4E07-8DDB-8ACA18D10E21}"/>
          </ac:spMkLst>
        </pc:spChg>
        <pc:spChg chg="add mod">
          <ac:chgData name="Vijayan Ganapathy" userId="d3081f8d-2de8-4ada-a2f1-1d4d05c0213e" providerId="ADAL" clId="{47171CA2-3761-4A05-873C-15F0A9E2D360}" dt="2017-08-27T03:28:33.176" v="10536"/>
          <ac:spMkLst>
            <pc:docMk/>
            <pc:sldMk cId="2521187431" sldId="683"/>
            <ac:spMk id="18" creationId="{41B5B758-85A0-4C62-9DE5-056A2C2D3E19}"/>
          </ac:spMkLst>
        </pc:spChg>
        <pc:spChg chg="add del mod">
          <ac:chgData name="Vijayan Ganapathy" userId="d3081f8d-2de8-4ada-a2f1-1d4d05c0213e" providerId="ADAL" clId="{47171CA2-3761-4A05-873C-15F0A9E2D360}" dt="2017-08-27T02:28:24.339" v="9997" actId="478"/>
          <ac:spMkLst>
            <pc:docMk/>
            <pc:sldMk cId="2521187431" sldId="683"/>
            <ac:spMk id="28" creationId="{C907D3D4-9D08-4D59-B5F4-632A36AE2D9C}"/>
          </ac:spMkLst>
        </pc:spChg>
        <pc:spChg chg="add del mod">
          <ac:chgData name="Vijayan Ganapathy" userId="d3081f8d-2de8-4ada-a2f1-1d4d05c0213e" providerId="ADAL" clId="{47171CA2-3761-4A05-873C-15F0A9E2D360}" dt="2017-08-27T02:28:28.497" v="9999" actId="478"/>
          <ac:spMkLst>
            <pc:docMk/>
            <pc:sldMk cId="2521187431" sldId="683"/>
            <ac:spMk id="29" creationId="{9AECF327-E650-4CA0-8DBE-AF4EC6517C75}"/>
          </ac:spMkLst>
        </pc:spChg>
        <pc:spChg chg="add del mod">
          <ac:chgData name="Vijayan Ganapathy" userId="d3081f8d-2de8-4ada-a2f1-1d4d05c0213e" providerId="ADAL" clId="{47171CA2-3761-4A05-873C-15F0A9E2D360}" dt="2017-08-27T02:28:30.310" v="10000" actId="478"/>
          <ac:spMkLst>
            <pc:docMk/>
            <pc:sldMk cId="2521187431" sldId="683"/>
            <ac:spMk id="30" creationId="{059C062F-A262-479C-8B8D-545951B63FAA}"/>
          </ac:spMkLst>
        </pc:spChg>
        <pc:spChg chg="add del mod">
          <ac:chgData name="Vijayan Ganapathy" userId="d3081f8d-2de8-4ada-a2f1-1d4d05c0213e" providerId="ADAL" clId="{47171CA2-3761-4A05-873C-15F0A9E2D360}" dt="2017-08-27T02:28:26.555" v="9998" actId="478"/>
          <ac:spMkLst>
            <pc:docMk/>
            <pc:sldMk cId="2521187431" sldId="683"/>
            <ac:spMk id="31" creationId="{87D77E6A-30BB-4153-B5B3-82BB74CC8151}"/>
          </ac:spMkLst>
        </pc:spChg>
        <pc:spChg chg="add mod">
          <ac:chgData name="Vijayan Ganapathy" userId="d3081f8d-2de8-4ada-a2f1-1d4d05c0213e" providerId="ADAL" clId="{47171CA2-3761-4A05-873C-15F0A9E2D360}" dt="2017-08-27T03:28:33.176" v="10536"/>
          <ac:spMkLst>
            <pc:docMk/>
            <pc:sldMk cId="2521187431" sldId="683"/>
            <ac:spMk id="32" creationId="{983BE1AA-5543-4CEE-871D-B0F3874D780A}"/>
          </ac:spMkLst>
        </pc:spChg>
        <pc:spChg chg="add mod">
          <ac:chgData name="Vijayan Ganapathy" userId="d3081f8d-2de8-4ada-a2f1-1d4d05c0213e" providerId="ADAL" clId="{47171CA2-3761-4A05-873C-15F0A9E2D360}" dt="2017-08-27T03:28:33.176" v="10536"/>
          <ac:spMkLst>
            <pc:docMk/>
            <pc:sldMk cId="2521187431" sldId="683"/>
            <ac:spMk id="33" creationId="{05F840ED-3EB9-43E2-9FE2-354B5A9C2226}"/>
          </ac:spMkLst>
        </pc:spChg>
        <pc:spChg chg="add del mod">
          <ac:chgData name="Vijayan Ganapathy" userId="d3081f8d-2de8-4ada-a2f1-1d4d05c0213e" providerId="ADAL" clId="{47171CA2-3761-4A05-873C-15F0A9E2D360}" dt="2017-08-27T03:43:40.145" v="10681" actId="478"/>
          <ac:spMkLst>
            <pc:docMk/>
            <pc:sldMk cId="2521187431" sldId="683"/>
            <ac:spMk id="57" creationId="{6FDEDE9A-BEAE-4E1A-A760-6167708793BC}"/>
          </ac:spMkLst>
        </pc:spChg>
        <pc:spChg chg="add mod">
          <ac:chgData name="Vijayan Ganapathy" userId="d3081f8d-2de8-4ada-a2f1-1d4d05c0213e" providerId="ADAL" clId="{47171CA2-3761-4A05-873C-15F0A9E2D360}" dt="2017-08-27T03:45:09.149" v="10716" actId="122"/>
          <ac:spMkLst>
            <pc:docMk/>
            <pc:sldMk cId="2521187431" sldId="683"/>
            <ac:spMk id="80" creationId="{E628794B-AA00-49B0-AA9B-B33B62B2D1BA}"/>
          </ac:spMkLst>
        </pc:spChg>
        <pc:spChg chg="add mod">
          <ac:chgData name="Vijayan Ganapathy" userId="d3081f8d-2de8-4ada-a2f1-1d4d05c0213e" providerId="ADAL" clId="{47171CA2-3761-4A05-873C-15F0A9E2D360}" dt="2017-08-27T03:45:07.498" v="10715" actId="122"/>
          <ac:spMkLst>
            <pc:docMk/>
            <pc:sldMk cId="2521187431" sldId="683"/>
            <ac:spMk id="81" creationId="{DB9A708C-4989-4BCE-BA9C-E67ADBD2B8E8}"/>
          </ac:spMkLst>
        </pc:spChg>
        <pc:spChg chg="add mod">
          <ac:chgData name="Vijayan Ganapathy" userId="d3081f8d-2de8-4ada-a2f1-1d4d05c0213e" providerId="ADAL" clId="{47171CA2-3761-4A05-873C-15F0A9E2D360}" dt="2017-08-27T03:45:05.116" v="10714" actId="122"/>
          <ac:spMkLst>
            <pc:docMk/>
            <pc:sldMk cId="2521187431" sldId="683"/>
            <ac:spMk id="82" creationId="{CC4EF8E8-46D0-48E2-BA79-70BBBBB37C7C}"/>
          </ac:spMkLst>
        </pc:spChg>
        <pc:spChg chg="add mod">
          <ac:chgData name="Vijayan Ganapathy" userId="d3081f8d-2de8-4ada-a2f1-1d4d05c0213e" providerId="ADAL" clId="{47171CA2-3761-4A05-873C-15F0A9E2D360}" dt="2017-08-27T03:45:20.544" v="10727" actId="20577"/>
          <ac:spMkLst>
            <pc:docMk/>
            <pc:sldMk cId="2521187431" sldId="683"/>
            <ac:spMk id="83" creationId="{A1769EFF-9536-4F1E-8F1B-1A7F4F6DFC30}"/>
          </ac:spMkLst>
        </pc:spChg>
        <pc:graphicFrameChg chg="add mod">
          <ac:chgData name="Vijayan Ganapathy" userId="d3081f8d-2de8-4ada-a2f1-1d4d05c0213e" providerId="ADAL" clId="{47171CA2-3761-4A05-873C-15F0A9E2D360}" dt="2017-08-27T03:28:33.176" v="10536"/>
          <ac:graphicFrameMkLst>
            <pc:docMk/>
            <pc:sldMk cId="2521187431" sldId="683"/>
            <ac:graphicFrameMk id="3" creationId="{01C05BA3-F315-4988-A073-D84CD2B04E3C}"/>
          </ac:graphicFrameMkLst>
        </pc:graphicFrameChg>
        <pc:graphicFrameChg chg="mod">
          <ac:chgData name="Vijayan Ganapathy" userId="d3081f8d-2de8-4ada-a2f1-1d4d05c0213e" providerId="ADAL" clId="{47171CA2-3761-4A05-873C-15F0A9E2D360}" dt="2017-08-27T03:28:33.176" v="10536"/>
          <ac:graphicFrameMkLst>
            <pc:docMk/>
            <pc:sldMk cId="2521187431" sldId="683"/>
            <ac:graphicFrameMk id="5" creationId="{B7B8E783-E8A3-4BD0-9226-29CAE00E6AE5}"/>
          </ac:graphicFrameMkLst>
        </pc:graphicFrameChg>
        <pc:graphicFrameChg chg="del">
          <ac:chgData name="Vijayan Ganapathy" userId="d3081f8d-2de8-4ada-a2f1-1d4d05c0213e" providerId="ADAL" clId="{47171CA2-3761-4A05-873C-15F0A9E2D360}" dt="2017-08-26T19:03:21.518" v="6280" actId="1076"/>
          <ac:graphicFrameMkLst>
            <pc:docMk/>
            <pc:sldMk cId="2521187431" sldId="683"/>
            <ac:graphicFrameMk id="6" creationId="{88147180-F9FA-457D-B385-B335983E3904}"/>
          </ac:graphicFrameMkLst>
        </pc:graphicFrameChg>
        <pc:graphicFrameChg chg="add mod">
          <ac:chgData name="Vijayan Ganapathy" userId="d3081f8d-2de8-4ada-a2f1-1d4d05c0213e" providerId="ADAL" clId="{47171CA2-3761-4A05-873C-15F0A9E2D360}" dt="2017-08-27T03:28:33.176" v="10536"/>
          <ac:graphicFrameMkLst>
            <pc:docMk/>
            <pc:sldMk cId="2521187431" sldId="683"/>
            <ac:graphicFrameMk id="6" creationId="{B09FD8DF-E388-4653-9DB3-324A8DCB8490}"/>
          </ac:graphicFrameMkLst>
        </pc:graphicFrameChg>
        <pc:graphicFrameChg chg="add mod">
          <ac:chgData name="Vijayan Ganapathy" userId="d3081f8d-2de8-4ada-a2f1-1d4d05c0213e" providerId="ADAL" clId="{47171CA2-3761-4A05-873C-15F0A9E2D360}" dt="2017-08-27T03:28:33.176" v="10536"/>
          <ac:graphicFrameMkLst>
            <pc:docMk/>
            <pc:sldMk cId="2521187431" sldId="683"/>
            <ac:graphicFrameMk id="7" creationId="{42FE44C3-78FA-46A9-ADC4-3995CD21DA2A}"/>
          </ac:graphicFrameMkLst>
        </pc:graphicFrameChg>
        <pc:graphicFrameChg chg="add mod">
          <ac:chgData name="Vijayan Ganapathy" userId="d3081f8d-2de8-4ada-a2f1-1d4d05c0213e" providerId="ADAL" clId="{47171CA2-3761-4A05-873C-15F0A9E2D360}" dt="2017-08-27T03:28:33.176" v="10536"/>
          <ac:graphicFrameMkLst>
            <pc:docMk/>
            <pc:sldMk cId="2521187431" sldId="683"/>
            <ac:graphicFrameMk id="8" creationId="{FDBC4F49-DB47-472D-87A0-0DF0AF2D0AAB}"/>
          </ac:graphicFrameMkLst>
        </pc:graphicFrameChg>
        <pc:graphicFrameChg chg="add mod">
          <ac:chgData name="Vijayan Ganapathy" userId="d3081f8d-2de8-4ada-a2f1-1d4d05c0213e" providerId="ADAL" clId="{47171CA2-3761-4A05-873C-15F0A9E2D360}" dt="2017-08-27T03:28:33.176" v="10536"/>
          <ac:graphicFrameMkLst>
            <pc:docMk/>
            <pc:sldMk cId="2521187431" sldId="683"/>
            <ac:graphicFrameMk id="9" creationId="{B0DFF057-0064-453C-B51E-3031D12AAF7E}"/>
          </ac:graphicFrameMkLst>
        </pc:graphicFrameChg>
        <pc:graphicFrameChg chg="add mod">
          <ac:chgData name="Vijayan Ganapathy" userId="d3081f8d-2de8-4ada-a2f1-1d4d05c0213e" providerId="ADAL" clId="{47171CA2-3761-4A05-873C-15F0A9E2D360}" dt="2017-08-27T03:28:33.176" v="10536"/>
          <ac:graphicFrameMkLst>
            <pc:docMk/>
            <pc:sldMk cId="2521187431" sldId="683"/>
            <ac:graphicFrameMk id="10" creationId="{FE51E203-8099-421C-9546-503CE4B887FA}"/>
          </ac:graphicFrameMkLst>
        </pc:graphicFrameChg>
        <pc:graphicFrameChg chg="add mod">
          <ac:chgData name="Vijayan Ganapathy" userId="d3081f8d-2de8-4ada-a2f1-1d4d05c0213e" providerId="ADAL" clId="{47171CA2-3761-4A05-873C-15F0A9E2D360}" dt="2017-08-27T03:28:33.176" v="10536"/>
          <ac:graphicFrameMkLst>
            <pc:docMk/>
            <pc:sldMk cId="2521187431" sldId="683"/>
            <ac:graphicFrameMk id="11" creationId="{A7CB91AF-2BB5-4704-B1BA-57AC79C03D02}"/>
          </ac:graphicFrameMkLst>
        </pc:graphicFrameChg>
        <pc:graphicFrameChg chg="add mod">
          <ac:chgData name="Vijayan Ganapathy" userId="d3081f8d-2de8-4ada-a2f1-1d4d05c0213e" providerId="ADAL" clId="{47171CA2-3761-4A05-873C-15F0A9E2D360}" dt="2017-08-27T03:28:33.176" v="10536"/>
          <ac:graphicFrameMkLst>
            <pc:docMk/>
            <pc:sldMk cId="2521187431" sldId="683"/>
            <ac:graphicFrameMk id="12" creationId="{1689E0DB-79B9-4E1F-98CD-4B4458DA716D}"/>
          </ac:graphicFrameMkLst>
        </pc:graphicFrameChg>
        <pc:graphicFrameChg chg="add mod">
          <ac:chgData name="Vijayan Ganapathy" userId="d3081f8d-2de8-4ada-a2f1-1d4d05c0213e" providerId="ADAL" clId="{47171CA2-3761-4A05-873C-15F0A9E2D360}" dt="2017-08-27T03:28:33.176" v="10536"/>
          <ac:graphicFrameMkLst>
            <pc:docMk/>
            <pc:sldMk cId="2521187431" sldId="683"/>
            <ac:graphicFrameMk id="13" creationId="{AFD4E3F1-A51C-4D01-9D42-753519463CDC}"/>
          </ac:graphicFrameMkLst>
        </pc:graphicFrameChg>
        <pc:picChg chg="add mod">
          <ac:chgData name="Vijayan Ganapathy" userId="d3081f8d-2de8-4ada-a2f1-1d4d05c0213e" providerId="ADAL" clId="{47171CA2-3761-4A05-873C-15F0A9E2D360}" dt="2017-08-27T03:28:36.216" v="10537" actId="1076"/>
          <ac:picMkLst>
            <pc:docMk/>
            <pc:sldMk cId="2521187431" sldId="683"/>
            <ac:picMk id="14" creationId="{F4821082-0625-4C98-98A0-3E1E22879608}"/>
          </ac:picMkLst>
        </pc:picChg>
        <pc:picChg chg="add mod">
          <ac:chgData name="Vijayan Ganapathy" userId="d3081f8d-2de8-4ada-a2f1-1d4d05c0213e" providerId="ADAL" clId="{47171CA2-3761-4A05-873C-15F0A9E2D360}" dt="2017-08-27T03:28:40.705" v="10538" actId="1076"/>
          <ac:picMkLst>
            <pc:docMk/>
            <pc:sldMk cId="2521187431" sldId="683"/>
            <ac:picMk id="15" creationId="{7F62CCE1-AD83-4D5D-9920-2BEE1B12C131}"/>
          </ac:picMkLst>
        </pc:picChg>
        <pc:picChg chg="add mod">
          <ac:chgData name="Vijayan Ganapathy" userId="d3081f8d-2de8-4ada-a2f1-1d4d05c0213e" providerId="ADAL" clId="{47171CA2-3761-4A05-873C-15F0A9E2D360}" dt="2017-08-27T03:28:33.176" v="10536"/>
          <ac:picMkLst>
            <pc:docMk/>
            <pc:sldMk cId="2521187431" sldId="683"/>
            <ac:picMk id="16" creationId="{35467AE3-C2C7-46FE-B93D-E59D5AD7D0AF}"/>
          </ac:picMkLst>
        </pc:picChg>
        <pc:picChg chg="add mod ord">
          <ac:chgData name="Vijayan Ganapathy" userId="d3081f8d-2de8-4ada-a2f1-1d4d05c0213e" providerId="ADAL" clId="{47171CA2-3761-4A05-873C-15F0A9E2D360}" dt="2017-08-27T03:28:33.176" v="10536"/>
          <ac:picMkLst>
            <pc:docMk/>
            <pc:sldMk cId="2521187431" sldId="683"/>
            <ac:picMk id="19" creationId="{7CCE9B19-3462-4C66-8DE3-30D1610318D0}"/>
          </ac:picMkLst>
        </pc:picChg>
        <pc:picChg chg="add mod ord">
          <ac:chgData name="Vijayan Ganapathy" userId="d3081f8d-2de8-4ada-a2f1-1d4d05c0213e" providerId="ADAL" clId="{47171CA2-3761-4A05-873C-15F0A9E2D360}" dt="2017-08-27T03:28:33.176" v="10536"/>
          <ac:picMkLst>
            <pc:docMk/>
            <pc:sldMk cId="2521187431" sldId="683"/>
            <ac:picMk id="21" creationId="{84F40DB9-E5CE-4CDC-8DBE-C75918593C56}"/>
          </ac:picMkLst>
        </pc:picChg>
        <pc:picChg chg="add mod ord">
          <ac:chgData name="Vijayan Ganapathy" userId="d3081f8d-2de8-4ada-a2f1-1d4d05c0213e" providerId="ADAL" clId="{47171CA2-3761-4A05-873C-15F0A9E2D360}" dt="2017-08-27T03:28:33.176" v="10536"/>
          <ac:picMkLst>
            <pc:docMk/>
            <pc:sldMk cId="2521187431" sldId="683"/>
            <ac:picMk id="22" creationId="{5C0F7FEE-E3A0-4201-95F4-B88DADC63C7C}"/>
          </ac:picMkLst>
        </pc:picChg>
        <pc:picChg chg="add mod ord modCrop">
          <ac:chgData name="Vijayan Ganapathy" userId="d3081f8d-2de8-4ada-a2f1-1d4d05c0213e" providerId="ADAL" clId="{47171CA2-3761-4A05-873C-15F0A9E2D360}" dt="2017-08-27T03:28:33.176" v="10536"/>
          <ac:picMkLst>
            <pc:docMk/>
            <pc:sldMk cId="2521187431" sldId="683"/>
            <ac:picMk id="23" creationId="{D37C8CC1-067F-4511-8991-7B14084DCA83}"/>
          </ac:picMkLst>
        </pc:picChg>
        <pc:picChg chg="add del mod ord modCrop">
          <ac:chgData name="Vijayan Ganapathy" userId="d3081f8d-2de8-4ada-a2f1-1d4d05c0213e" providerId="ADAL" clId="{47171CA2-3761-4A05-873C-15F0A9E2D360}" dt="2017-08-27T01:39:04.026" v="9791" actId="478"/>
          <ac:picMkLst>
            <pc:docMk/>
            <pc:sldMk cId="2521187431" sldId="683"/>
            <ac:picMk id="25" creationId="{D91BB868-4A37-4268-AC2A-EF594E464D08}"/>
          </ac:picMkLst>
        </pc:picChg>
        <pc:picChg chg="add mod ord">
          <ac:chgData name="Vijayan Ganapathy" userId="d3081f8d-2de8-4ada-a2f1-1d4d05c0213e" providerId="ADAL" clId="{47171CA2-3761-4A05-873C-15F0A9E2D360}" dt="2017-08-27T03:28:33.176" v="10536"/>
          <ac:picMkLst>
            <pc:docMk/>
            <pc:sldMk cId="2521187431" sldId="683"/>
            <ac:picMk id="26" creationId="{B0C193B5-FAD8-43B4-B152-761A7B209E19}"/>
          </ac:picMkLst>
        </pc:picChg>
        <pc:picChg chg="add mod ord modCrop">
          <ac:chgData name="Vijayan Ganapathy" userId="d3081f8d-2de8-4ada-a2f1-1d4d05c0213e" providerId="ADAL" clId="{47171CA2-3761-4A05-873C-15F0A9E2D360}" dt="2017-08-27T03:28:33.176" v="10536"/>
          <ac:picMkLst>
            <pc:docMk/>
            <pc:sldMk cId="2521187431" sldId="683"/>
            <ac:picMk id="27" creationId="{91722170-603C-421C-9C7A-4E2AB9E4C584}"/>
          </ac:picMkLst>
        </pc:picChg>
        <pc:picChg chg="add mod ord">
          <ac:chgData name="Vijayan Ganapathy" userId="d3081f8d-2de8-4ada-a2f1-1d4d05c0213e" providerId="ADAL" clId="{47171CA2-3761-4A05-873C-15F0A9E2D360}" dt="2017-08-27T03:28:33.176" v="10536"/>
          <ac:picMkLst>
            <pc:docMk/>
            <pc:sldMk cId="2521187431" sldId="683"/>
            <ac:picMk id="34" creationId="{C02E3743-4778-4105-8408-20EB8DD2ACAB}"/>
          </ac:picMkLst>
        </pc:picChg>
        <pc:picChg chg="add mod ord">
          <ac:chgData name="Vijayan Ganapathy" userId="d3081f8d-2de8-4ada-a2f1-1d4d05c0213e" providerId="ADAL" clId="{47171CA2-3761-4A05-873C-15F0A9E2D360}" dt="2017-08-27T03:28:33.176" v="10536"/>
          <ac:picMkLst>
            <pc:docMk/>
            <pc:sldMk cId="2521187431" sldId="683"/>
            <ac:picMk id="35" creationId="{368D5481-D94E-457A-9275-C717BE5179E8}"/>
          </ac:picMkLst>
        </pc:picChg>
        <pc:picChg chg="add mod">
          <ac:chgData name="Vijayan Ganapathy" userId="d3081f8d-2de8-4ada-a2f1-1d4d05c0213e" providerId="ADAL" clId="{47171CA2-3761-4A05-873C-15F0A9E2D360}" dt="2017-08-27T03:28:33.176" v="10536"/>
          <ac:picMkLst>
            <pc:docMk/>
            <pc:sldMk cId="2521187431" sldId="683"/>
            <ac:picMk id="36" creationId="{A4E21D1C-E4E6-4E48-B021-ACE54B76BD18}"/>
          </ac:picMkLst>
        </pc:picChg>
        <pc:picChg chg="add del mod">
          <ac:chgData name="Vijayan Ganapathy" userId="d3081f8d-2de8-4ada-a2f1-1d4d05c0213e" providerId="ADAL" clId="{47171CA2-3761-4A05-873C-15F0A9E2D360}" dt="2017-08-27T02:19:14.891" v="9956" actId="478"/>
          <ac:picMkLst>
            <pc:docMk/>
            <pc:sldMk cId="2521187431" sldId="683"/>
            <ac:picMk id="38" creationId="{0B0A0CB1-57BC-4B57-B8D9-6EB4630D4A64}"/>
          </ac:picMkLst>
        </pc:picChg>
        <pc:picChg chg="add del mod">
          <ac:chgData name="Vijayan Ganapathy" userId="d3081f8d-2de8-4ada-a2f1-1d4d05c0213e" providerId="ADAL" clId="{47171CA2-3761-4A05-873C-15F0A9E2D360}" dt="2017-08-27T02:19:15.936" v="9957" actId="478"/>
          <ac:picMkLst>
            <pc:docMk/>
            <pc:sldMk cId="2521187431" sldId="683"/>
            <ac:picMk id="40" creationId="{A9FC6B12-B64B-4DAD-9E36-CC807F102834}"/>
          </ac:picMkLst>
        </pc:picChg>
        <pc:cxnChg chg="add del mod">
          <ac:chgData name="Vijayan Ganapathy" userId="d3081f8d-2de8-4ada-a2f1-1d4d05c0213e" providerId="ADAL" clId="{47171CA2-3761-4A05-873C-15F0A9E2D360}" dt="2017-08-27T03:43:38.699" v="10680" actId="478"/>
          <ac:cxnSpMkLst>
            <pc:docMk/>
            <pc:sldMk cId="2521187431" sldId="683"/>
            <ac:cxnSpMk id="42" creationId="{AF062C71-0B98-497B-B7DB-DC70301CAAAC}"/>
          </ac:cxnSpMkLst>
        </pc:cxnChg>
        <pc:cxnChg chg="add del mod">
          <ac:chgData name="Vijayan Ganapathy" userId="d3081f8d-2de8-4ada-a2f1-1d4d05c0213e" providerId="ADAL" clId="{47171CA2-3761-4A05-873C-15F0A9E2D360}" dt="2017-08-27T03:43:37.260" v="10679" actId="478"/>
          <ac:cxnSpMkLst>
            <pc:docMk/>
            <pc:sldMk cId="2521187431" sldId="683"/>
            <ac:cxnSpMk id="59" creationId="{57EE00D6-6666-452D-A359-8E8467E4E4F9}"/>
          </ac:cxnSpMkLst>
        </pc:cxnChg>
      </pc:sldChg>
      <pc:sldChg chg="add">
        <pc:chgData name="Vijayan Ganapathy" userId="d3081f8d-2de8-4ada-a2f1-1d4d05c0213e" providerId="ADAL" clId="{47171CA2-3761-4A05-873C-15F0A9E2D360}" dt="2017-08-27T00:25:36.048" v="8537"/>
        <pc:sldMkLst>
          <pc:docMk/>
          <pc:sldMk cId="174921740" sldId="684"/>
        </pc:sldMkLst>
      </pc:sldChg>
      <pc:sldChg chg="addSp delSp modSp add del">
        <pc:chgData name="Vijayan Ganapathy" userId="d3081f8d-2de8-4ada-a2f1-1d4d05c0213e" providerId="ADAL" clId="{47171CA2-3761-4A05-873C-15F0A9E2D360}" dt="2017-08-27T00:51:32.168" v="9378" actId="2696"/>
        <pc:sldMkLst>
          <pc:docMk/>
          <pc:sldMk cId="3554062015" sldId="685"/>
        </pc:sldMkLst>
        <pc:spChg chg="del">
          <ac:chgData name="Vijayan Ganapathy" userId="d3081f8d-2de8-4ada-a2f1-1d4d05c0213e" providerId="ADAL" clId="{47171CA2-3761-4A05-873C-15F0A9E2D360}" dt="2017-08-27T00:29:07.450" v="8631" actId="478"/>
          <ac:spMkLst>
            <pc:docMk/>
            <pc:sldMk cId="3554062015" sldId="685"/>
            <ac:spMk id="3" creationId="{00000000-0000-0000-0000-000000000000}"/>
          </ac:spMkLst>
        </pc:spChg>
        <pc:graphicFrameChg chg="add mod">
          <ac:chgData name="Vijayan Ganapathy" userId="d3081f8d-2de8-4ada-a2f1-1d4d05c0213e" providerId="ADAL" clId="{47171CA2-3761-4A05-873C-15F0A9E2D360}" dt="2017-08-27T00:35:42.201" v="9010"/>
          <ac:graphicFrameMkLst>
            <pc:docMk/>
            <pc:sldMk cId="3554062015" sldId="685"/>
            <ac:graphicFrameMk id="5" creationId="{675312A6-AB2D-42F5-8139-04CB811458E2}"/>
          </ac:graphicFrameMkLst>
        </pc:graphicFrameChg>
      </pc:sldChg>
      <pc:sldChg chg="addSp delSp modSp add">
        <pc:chgData name="Vijayan Ganapathy" userId="d3081f8d-2de8-4ada-a2f1-1d4d05c0213e" providerId="ADAL" clId="{47171CA2-3761-4A05-873C-15F0A9E2D360}" dt="2017-08-27T03:26:57.233" v="10535"/>
        <pc:sldMkLst>
          <pc:docMk/>
          <pc:sldMk cId="618774868" sldId="686"/>
        </pc:sldMkLst>
        <pc:spChg chg="del">
          <ac:chgData name="Vijayan Ganapathy" userId="d3081f8d-2de8-4ada-a2f1-1d4d05c0213e" providerId="ADAL" clId="{47171CA2-3761-4A05-873C-15F0A9E2D360}" dt="2017-08-27T00:36:08.356" v="9012" actId="478"/>
          <ac:spMkLst>
            <pc:docMk/>
            <pc:sldMk cId="618774868" sldId="686"/>
            <ac:spMk id="3" creationId="{00000000-0000-0000-0000-000000000000}"/>
          </ac:spMkLst>
        </pc:spChg>
        <pc:graphicFrameChg chg="add mod">
          <ac:chgData name="Vijayan Ganapathy" userId="d3081f8d-2de8-4ada-a2f1-1d4d05c0213e" providerId="ADAL" clId="{47171CA2-3761-4A05-873C-15F0A9E2D360}" dt="2017-08-27T03:26:57.233" v="10535"/>
          <ac:graphicFrameMkLst>
            <pc:docMk/>
            <pc:sldMk cId="618774868" sldId="686"/>
            <ac:graphicFrameMk id="5" creationId="{03F79119-9515-4E02-98A7-5C69F809F49F}"/>
          </ac:graphicFrameMkLst>
        </pc:graphicFrameChg>
      </pc:sldChg>
      <pc:sldChg chg="addSp delSp modSp add addAnim delAnim">
        <pc:chgData name="Vijayan Ganapathy" userId="d3081f8d-2de8-4ada-a2f1-1d4d05c0213e" providerId="ADAL" clId="{47171CA2-3761-4A05-873C-15F0A9E2D360}" dt="2017-08-27T03:34:13.567" v="10594"/>
        <pc:sldMkLst>
          <pc:docMk/>
          <pc:sldMk cId="102203374" sldId="687"/>
        </pc:sldMkLst>
        <pc:spChg chg="add del">
          <ac:chgData name="Vijayan Ganapathy" userId="d3081f8d-2de8-4ada-a2f1-1d4d05c0213e" providerId="ADAL" clId="{47171CA2-3761-4A05-873C-15F0A9E2D360}" dt="2017-08-27T03:07:24.394" v="10459" actId="478"/>
          <ac:spMkLst>
            <pc:docMk/>
            <pc:sldMk cId="102203374" sldId="687"/>
            <ac:spMk id="2" creationId="{00000000-0000-0000-0000-000000000000}"/>
          </ac:spMkLst>
        </pc:spChg>
        <pc:spChg chg="mod">
          <ac:chgData name="Vijayan Ganapathy" userId="d3081f8d-2de8-4ada-a2f1-1d4d05c0213e" providerId="ADAL" clId="{47171CA2-3761-4A05-873C-15F0A9E2D360}" dt="2017-08-27T03:07:15.132" v="10457" actId="20577"/>
          <ac:spMkLst>
            <pc:docMk/>
            <pc:sldMk cId="102203374" sldId="687"/>
            <ac:spMk id="3" creationId="{00000000-0000-0000-0000-000000000000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5" creationId="{E8B07AD4-B475-468F-8111-A491A12D0116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6" creationId="{A340E5AF-CAE9-4EEF-8B77-839D262DB233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9" creationId="{7F27F6B1-1BD2-4ED1-B478-00F5301E3108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12" creationId="{023262CF-DDA1-4C84-9A85-448D926FA64E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18" creationId="{79BFFEEF-2957-4DC3-96C6-510358F09770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25" creationId="{40053B33-53BD-46C8-8BF6-E882E1E48BEC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26" creationId="{CCE30CAB-10BD-4DD6-B303-25E369C9C9FB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27" creationId="{063AF4A0-11FE-4DCD-9E0A-0A1B600D6D77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29" creationId="{52375283-FB9E-484A-BE46-96E0CA4E7DCE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30" creationId="{78F35F6C-65AB-4F09-8A2D-511EF27427D7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32" creationId="{B4F4F152-6C6F-495A-8EDC-3D73BF301932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35" creationId="{69DBF741-F82A-452F-B583-EE843E191743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36" creationId="{E0A5C677-9814-48C3-B06B-D26E58E20D41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37" creationId="{F0D96C21-C57E-4D1A-A12A-5C64D52F3E52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38" creationId="{3949156A-8A2E-4944-B1E6-199E44449F52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39" creationId="{88979A40-D778-4953-9D30-5239627F5CC8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40" creationId="{DFAC73C7-772C-4C35-BF27-B224884D6F2C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41" creationId="{7D222D83-045D-48EC-BF1A-DE6C13EA83B3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42" creationId="{3E13B371-4B18-4002-B1F1-C7CBF0844839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45" creationId="{1E98DA7A-81FA-4D46-A80A-9514CD196688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46" creationId="{225502E2-0DCF-45C7-B17A-5705C4021A6E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55" creationId="{F772D45B-189B-481D-A169-FDF6591FDEA3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56" creationId="{6B149B98-E252-4A93-904B-133AC34855E2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57" creationId="{B9B8C9E0-C1FB-4781-8A0F-844E88200ADB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60" creationId="{3A50353D-6666-4229-AFE4-0317535E50B2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61" creationId="{AA17CAD7-DFE9-4946-AE2B-F865FBFD75F0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62" creationId="{6FF2A376-4018-4DA3-8476-901D712FB89A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63" creationId="{427B22BC-815F-402F-A1CA-57340E2C0096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64" creationId="{746F88CC-CEB2-4518-AD84-F0AD96A9E335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70" creationId="{C7E17B75-70EB-4EFC-AA6F-138B75C7C0FE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89" creationId="{D26DF953-01E4-46D9-A3A6-C2BD68C672C5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101" creationId="{7249926C-1EDA-4C6D-8A87-4C022C686D4A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102" creationId="{CE9BD46E-E002-4A02-BBB4-F77CFB0F75AB}"/>
          </ac:spMkLst>
        </pc:spChg>
        <pc:spChg chg="add del">
          <ac:chgData name="Vijayan Ganapathy" userId="d3081f8d-2de8-4ada-a2f1-1d4d05c0213e" providerId="ADAL" clId="{47171CA2-3761-4A05-873C-15F0A9E2D360}" dt="2017-08-27T03:07:29.179" v="10460" actId="478"/>
          <ac:spMkLst>
            <pc:docMk/>
            <pc:sldMk cId="102203374" sldId="687"/>
            <ac:spMk id="103" creationId="{B3D9AD04-C6C8-411F-9A39-77F6D42C5967}"/>
          </ac:spMkLst>
        </pc:spChg>
        <pc:grpChg chg="add mod">
          <ac:chgData name="Vijayan Ganapathy" userId="d3081f8d-2de8-4ada-a2f1-1d4d05c0213e" providerId="ADAL" clId="{47171CA2-3761-4A05-873C-15F0A9E2D360}" dt="2017-08-27T03:33:42.851" v="10590"/>
          <ac:grpSpMkLst>
            <pc:docMk/>
            <pc:sldMk cId="102203374" sldId="687"/>
            <ac:grpSpMk id="53" creationId="{3666D714-1573-4DE8-87B9-1F96CE67DE96}"/>
          </ac:grpSpMkLst>
        </pc:grpChg>
        <pc:grpChg chg="add mod">
          <ac:chgData name="Vijayan Ganapathy" userId="d3081f8d-2de8-4ada-a2f1-1d4d05c0213e" providerId="ADAL" clId="{47171CA2-3761-4A05-873C-15F0A9E2D360}" dt="2017-08-27T03:33:42.851" v="10590"/>
          <ac:grpSpMkLst>
            <pc:docMk/>
            <pc:sldMk cId="102203374" sldId="687"/>
            <ac:grpSpMk id="78" creationId="{AD5EC5FD-4608-474A-88DA-E669C26D78DF}"/>
          </ac:grpSpMkLst>
        </pc:grpChg>
        <pc:grpChg chg="add mod">
          <ac:chgData name="Vijayan Ganapathy" userId="d3081f8d-2de8-4ada-a2f1-1d4d05c0213e" providerId="ADAL" clId="{47171CA2-3761-4A05-873C-15F0A9E2D360}" dt="2017-08-27T03:33:42.851" v="10590"/>
          <ac:grpSpMkLst>
            <pc:docMk/>
            <pc:sldMk cId="102203374" sldId="687"/>
            <ac:grpSpMk id="85" creationId="{B043A2BB-C53C-497A-9B57-D88AEB13DEDB}"/>
          </ac:grpSpMkLst>
        </pc:grpChg>
        <pc:grpChg chg="add mod">
          <ac:chgData name="Vijayan Ganapathy" userId="d3081f8d-2de8-4ada-a2f1-1d4d05c0213e" providerId="ADAL" clId="{47171CA2-3761-4A05-873C-15F0A9E2D360}" dt="2017-08-27T03:33:42.851" v="10590"/>
          <ac:grpSpMkLst>
            <pc:docMk/>
            <pc:sldMk cId="102203374" sldId="687"/>
            <ac:grpSpMk id="94" creationId="{3C126F56-5021-4CAC-B90C-D86BC73E89E9}"/>
          </ac:grpSpMkLst>
        </pc:grpChg>
        <pc:graphicFrameChg chg="add mod">
          <ac:chgData name="Vijayan Ganapathy" userId="d3081f8d-2de8-4ada-a2f1-1d4d05c0213e" providerId="ADAL" clId="{47171CA2-3761-4A05-873C-15F0A9E2D360}" dt="2017-08-27T03:34:13.567" v="10594"/>
          <ac:graphicFrameMkLst>
            <pc:docMk/>
            <pc:sldMk cId="102203374" sldId="687"/>
            <ac:graphicFrameMk id="52" creationId="{9AB7799D-CA53-44CD-9710-BB88406507E9}"/>
          </ac:graphicFrameMkLst>
        </pc:graphicFrameChg>
        <pc:picChg chg="add del">
          <ac:chgData name="Vijayan Ganapathy" userId="d3081f8d-2de8-4ada-a2f1-1d4d05c0213e" providerId="ADAL" clId="{47171CA2-3761-4A05-873C-15F0A9E2D360}" dt="2017-08-27T03:07:29.179" v="10460" actId="478"/>
          <ac:picMkLst>
            <pc:docMk/>
            <pc:sldMk cId="102203374" sldId="687"/>
            <ac:picMk id="7" creationId="{37187FD3-F953-4DD5-8F23-B2C29C57D68F}"/>
          </ac:picMkLst>
        </pc:picChg>
        <pc:picChg chg="add del">
          <ac:chgData name="Vijayan Ganapathy" userId="d3081f8d-2de8-4ada-a2f1-1d4d05c0213e" providerId="ADAL" clId="{47171CA2-3761-4A05-873C-15F0A9E2D360}" dt="2017-08-27T03:07:29.179" v="10460" actId="478"/>
          <ac:picMkLst>
            <pc:docMk/>
            <pc:sldMk cId="102203374" sldId="687"/>
            <ac:picMk id="28" creationId="{E419AE8F-073A-44DF-959C-3E1B72C8A5CE}"/>
          </ac:picMkLst>
        </pc:picChg>
        <pc:picChg chg="add del">
          <ac:chgData name="Vijayan Ganapathy" userId="d3081f8d-2de8-4ada-a2f1-1d4d05c0213e" providerId="ADAL" clId="{47171CA2-3761-4A05-873C-15F0A9E2D360}" dt="2017-08-27T03:07:29.179" v="10460" actId="478"/>
          <ac:picMkLst>
            <pc:docMk/>
            <pc:sldMk cId="102203374" sldId="687"/>
            <ac:picMk id="65" creationId="{88F4DDCA-24CD-4EE5-94C6-CAB12EF5845C}"/>
          </ac:picMkLst>
        </pc:picChg>
        <pc:picChg chg="add del">
          <ac:chgData name="Vijayan Ganapathy" userId="d3081f8d-2de8-4ada-a2f1-1d4d05c0213e" providerId="ADAL" clId="{47171CA2-3761-4A05-873C-15F0A9E2D360}" dt="2017-08-27T03:07:29.179" v="10460" actId="478"/>
          <ac:picMkLst>
            <pc:docMk/>
            <pc:sldMk cId="102203374" sldId="687"/>
            <ac:picMk id="66" creationId="{96276925-9C0A-492B-AB1C-3A8C3B8C6197}"/>
          </ac:picMkLst>
        </pc:picChg>
        <pc:cxnChg chg="add del mod">
          <ac:chgData name="Vijayan Ganapathy" userId="d3081f8d-2de8-4ada-a2f1-1d4d05c0213e" providerId="ADAL" clId="{47171CA2-3761-4A05-873C-15F0A9E2D360}" dt="2017-08-27T03:07:29.179" v="10460" actId="478"/>
          <ac:cxnSpMkLst>
            <pc:docMk/>
            <pc:sldMk cId="102203374" sldId="687"/>
            <ac:cxnSpMk id="14" creationId="{7CC8CF69-D597-45B5-9C3B-73D6C19A46F1}"/>
          </ac:cxnSpMkLst>
        </pc:cxnChg>
        <pc:cxnChg chg="add del mod">
          <ac:chgData name="Vijayan Ganapathy" userId="d3081f8d-2de8-4ada-a2f1-1d4d05c0213e" providerId="ADAL" clId="{47171CA2-3761-4A05-873C-15F0A9E2D360}" dt="2017-08-27T03:07:29.179" v="10460" actId="478"/>
          <ac:cxnSpMkLst>
            <pc:docMk/>
            <pc:sldMk cId="102203374" sldId="687"/>
            <ac:cxnSpMk id="31" creationId="{6B98A083-5EE9-44A7-9595-114A3C2F9004}"/>
          </ac:cxnSpMkLst>
        </pc:cxnChg>
        <pc:cxnChg chg="add del mod">
          <ac:chgData name="Vijayan Ganapathy" userId="d3081f8d-2de8-4ada-a2f1-1d4d05c0213e" providerId="ADAL" clId="{47171CA2-3761-4A05-873C-15F0A9E2D360}" dt="2017-08-27T03:07:29.179" v="10460" actId="478"/>
          <ac:cxnSpMkLst>
            <pc:docMk/>
            <pc:sldMk cId="102203374" sldId="687"/>
            <ac:cxnSpMk id="51" creationId="{6C2E676F-D4B6-42E4-AC76-F6A8C4DA0D60}"/>
          </ac:cxnSpMkLst>
        </pc:cxnChg>
        <pc:cxnChg chg="add del mod">
          <ac:chgData name="Vijayan Ganapathy" userId="d3081f8d-2de8-4ada-a2f1-1d4d05c0213e" providerId="ADAL" clId="{47171CA2-3761-4A05-873C-15F0A9E2D360}" dt="2017-08-27T03:07:29.179" v="10460" actId="478"/>
          <ac:cxnSpMkLst>
            <pc:docMk/>
            <pc:sldMk cId="102203374" sldId="687"/>
            <ac:cxnSpMk id="59" creationId="{800C9300-826E-4967-A2D4-A0C0EDD2DFAA}"/>
          </ac:cxnSpMkLst>
        </pc:cxnChg>
        <pc:cxnChg chg="add del mod">
          <ac:chgData name="Vijayan Ganapathy" userId="d3081f8d-2de8-4ada-a2f1-1d4d05c0213e" providerId="ADAL" clId="{47171CA2-3761-4A05-873C-15F0A9E2D360}" dt="2017-08-27T03:07:29.179" v="10460" actId="478"/>
          <ac:cxnSpMkLst>
            <pc:docMk/>
            <pc:sldMk cId="102203374" sldId="687"/>
            <ac:cxnSpMk id="71" creationId="{D4AA05B3-5D1E-43C2-A2B7-3E46BC8570C7}"/>
          </ac:cxnSpMkLst>
        </pc:cxnChg>
        <pc:cxnChg chg="add del mod">
          <ac:chgData name="Vijayan Ganapathy" userId="d3081f8d-2de8-4ada-a2f1-1d4d05c0213e" providerId="ADAL" clId="{47171CA2-3761-4A05-873C-15F0A9E2D360}" dt="2017-08-27T03:07:29.179" v="10460" actId="478"/>
          <ac:cxnSpMkLst>
            <pc:docMk/>
            <pc:sldMk cId="102203374" sldId="687"/>
            <ac:cxnSpMk id="73" creationId="{E048EA41-FD35-4BAD-AFF2-AB47859A4F48}"/>
          </ac:cxnSpMkLst>
        </pc:cxnChg>
        <pc:cxnChg chg="add del mod">
          <ac:chgData name="Vijayan Ganapathy" userId="d3081f8d-2de8-4ada-a2f1-1d4d05c0213e" providerId="ADAL" clId="{47171CA2-3761-4A05-873C-15F0A9E2D360}" dt="2017-08-27T03:07:29.179" v="10460" actId="478"/>
          <ac:cxnSpMkLst>
            <pc:docMk/>
            <pc:sldMk cId="102203374" sldId="687"/>
            <ac:cxnSpMk id="75" creationId="{2B0C7BED-43D1-4BCE-90CE-6537C1414778}"/>
          </ac:cxnSpMkLst>
        </pc:cxnChg>
        <pc:cxnChg chg="add del mod">
          <ac:chgData name="Vijayan Ganapathy" userId="d3081f8d-2de8-4ada-a2f1-1d4d05c0213e" providerId="ADAL" clId="{47171CA2-3761-4A05-873C-15F0A9E2D360}" dt="2017-08-27T03:07:29.179" v="10460" actId="478"/>
          <ac:cxnSpMkLst>
            <pc:docMk/>
            <pc:sldMk cId="102203374" sldId="687"/>
            <ac:cxnSpMk id="79" creationId="{FB7CE385-421E-4569-A0E1-6B2B3437CF14}"/>
          </ac:cxnSpMkLst>
        </pc:cxnChg>
        <pc:cxnChg chg="add del mod">
          <ac:chgData name="Vijayan Ganapathy" userId="d3081f8d-2de8-4ada-a2f1-1d4d05c0213e" providerId="ADAL" clId="{47171CA2-3761-4A05-873C-15F0A9E2D360}" dt="2017-08-27T03:07:29.179" v="10460" actId="478"/>
          <ac:cxnSpMkLst>
            <pc:docMk/>
            <pc:sldMk cId="102203374" sldId="687"/>
            <ac:cxnSpMk id="80" creationId="{6CB97BB6-6729-4C05-B9A3-E8D1BDFCE82D}"/>
          </ac:cxnSpMkLst>
        </pc:cxnChg>
        <pc:cxnChg chg="add del mod">
          <ac:chgData name="Vijayan Ganapathy" userId="d3081f8d-2de8-4ada-a2f1-1d4d05c0213e" providerId="ADAL" clId="{47171CA2-3761-4A05-873C-15F0A9E2D360}" dt="2017-08-27T03:07:29.179" v="10460" actId="478"/>
          <ac:cxnSpMkLst>
            <pc:docMk/>
            <pc:sldMk cId="102203374" sldId="687"/>
            <ac:cxnSpMk id="84" creationId="{64432A6B-ADAA-4289-80FA-F2CD115A4A1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EA1DD-8B81-4024-9085-6E84B4686621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BACA9-7857-4CDB-9990-A3B47E8843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799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F60B-DAD5-43E2-B1CF-3F3F62FCF06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974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F60B-DAD5-43E2-B1CF-3F3F62FCF06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6318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288B-D924-4062-B2EA-6B51158AB473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6581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Aetna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2D6E04-3A2F-4B48-A297-666578EDF1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0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945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one diagram at left and mention high level points</a:t>
            </a: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Move POVs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2014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475018"/>
            <a:ext cx="9144000" cy="6684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34856" cy="5143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Speaker Name /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92056" y="332861"/>
            <a:ext cx="1014413" cy="63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034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utterstock_123391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1" b="6735"/>
          <a:stretch/>
        </p:blipFill>
        <p:spPr>
          <a:xfrm>
            <a:off x="0" y="1"/>
            <a:ext cx="9160968" cy="471592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 descr="path_extra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-11422" b="-118"/>
          <a:stretch/>
        </p:blipFill>
        <p:spPr>
          <a:xfrm>
            <a:off x="0" y="-50305"/>
            <a:ext cx="9144000" cy="477880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00100" y="689205"/>
            <a:ext cx="7594600" cy="3765094"/>
          </a:xfrm>
          <a:prstGeom prst="rect">
            <a:avLst/>
          </a:prstGeom>
          <a:solidFill>
            <a:sysClr val="window" lastClr="FFFFFF">
              <a:alpha val="84000"/>
            </a:sysClr>
          </a:solidFill>
          <a:ln w="9525" cap="flat" cmpd="sng" algn="ctr">
            <a:noFill/>
            <a:prstDash val="solid"/>
          </a:ln>
          <a:effectLst/>
        </p:spPr>
        <p:txBody>
          <a:bodyPr lIns="68574" tIns="34286" rIns="68574" bIns="34286" rtlCol="0" anchor="ctr"/>
          <a:lstStyle/>
          <a:p>
            <a:pPr algn="ctr" defTabSz="685737"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62958" y="923925"/>
            <a:ext cx="6850743" cy="0"/>
          </a:xfrm>
          <a:prstGeom prst="line">
            <a:avLst/>
          </a:prstGeom>
          <a:ln w="3175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81101" y="1131796"/>
            <a:ext cx="6845300" cy="3019462"/>
          </a:xfrm>
          <a:prstGeom prst="rect">
            <a:avLst/>
          </a:prstGeom>
        </p:spPr>
        <p:txBody>
          <a:bodyPr vert="horz" lIns="91432" tIns="45715" rIns="91432" bIns="45715">
            <a:normAutofit/>
          </a:bodyPr>
          <a:lstStyle>
            <a:lvl1pPr marL="0" indent="0" algn="l">
              <a:buNone/>
              <a:defRPr sz="4500" baseline="0">
                <a:solidFill>
                  <a:schemeClr val="tx2"/>
                </a:solidFill>
              </a:defRPr>
            </a:lvl1pPr>
            <a:lvl2pPr marL="457146" indent="0" algn="l">
              <a:buNone/>
              <a:defRPr>
                <a:solidFill>
                  <a:schemeClr val="tx2"/>
                </a:solidFill>
              </a:defRPr>
            </a:lvl2pPr>
            <a:lvl3pPr marL="914293" indent="0" algn="l">
              <a:buNone/>
              <a:defRPr>
                <a:solidFill>
                  <a:schemeClr val="tx2"/>
                </a:solidFill>
              </a:defRPr>
            </a:lvl3pPr>
            <a:lvl4pPr marL="1371438" indent="0" algn="l">
              <a:buNone/>
              <a:defRPr>
                <a:solidFill>
                  <a:schemeClr val="tx2"/>
                </a:solidFill>
              </a:defRPr>
            </a:lvl4pPr>
            <a:lvl5pPr marL="1828584" indent="0" algn="l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Short and Impactful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3962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4" tIns="34286" rIns="68574" bIns="34286" rtlCol="0" anchor="ctr"/>
          <a:lstStyle/>
          <a:p>
            <a:pPr algn="ctr" defTabSz="45714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3" descr="16x9-01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811"/>
          <a:stretch/>
        </p:blipFill>
        <p:spPr>
          <a:xfrm>
            <a:off x="2" y="190501"/>
            <a:ext cx="9154183" cy="4953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07283" y="2964933"/>
            <a:ext cx="3137247" cy="455444"/>
          </a:xfrm>
        </p:spPr>
        <p:txBody>
          <a:bodyPr>
            <a:normAutofit/>
          </a:bodyPr>
          <a:lstStyle>
            <a:lvl1pPr>
              <a:defRPr sz="3675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410068" y="3563718"/>
            <a:ext cx="3152551" cy="1443038"/>
          </a:xfrm>
          <a:prstGeom prst="rect">
            <a:avLst/>
          </a:prstGeom>
        </p:spPr>
        <p:txBody>
          <a:bodyPr vert="horz" lIns="91432" tIns="45715" rIns="91432" bIns="45715">
            <a:normAutofit/>
          </a:bodyPr>
          <a:lstStyle>
            <a:lvl1pPr marL="0" indent="0">
              <a:buNone/>
              <a:defRPr sz="2025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146" indent="0">
              <a:buNone/>
              <a:defRPr>
                <a:solidFill>
                  <a:srgbClr val="141414"/>
                </a:solidFill>
              </a:defRPr>
            </a:lvl2pPr>
            <a:lvl3pPr marL="914293" indent="0">
              <a:buNone/>
              <a:defRPr>
                <a:solidFill>
                  <a:srgbClr val="141414"/>
                </a:solidFill>
              </a:defRPr>
            </a:lvl3pPr>
            <a:lvl4pPr marL="1371438" indent="0">
              <a:buNone/>
              <a:defRPr>
                <a:solidFill>
                  <a:srgbClr val="141414"/>
                </a:solidFill>
              </a:defRPr>
            </a:lvl4pPr>
            <a:lvl5pPr marL="1828584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48207" y="324374"/>
            <a:ext cx="1014412" cy="6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6136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umbered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4" y="4810"/>
            <a:ext cx="8467104" cy="455444"/>
          </a:xfrm>
        </p:spPr>
        <p:txBody>
          <a:bodyPr>
            <a:normAutofit/>
          </a:bodyPr>
          <a:lstStyle>
            <a:lvl1pPr>
              <a:defRPr sz="1874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" y="366713"/>
            <a:ext cx="9144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5892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475018"/>
            <a:ext cx="9144000" cy="6684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34856" cy="5143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778000"/>
            <a:ext cx="9144000" cy="1984959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1778001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220133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HERE. USE THIS SLIDE FOR 2 LINE TITLES.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301357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Speaker Name /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04800" y="331180"/>
            <a:ext cx="1243013" cy="7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815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4919"/>
            <a:ext cx="539195" cy="375771"/>
          </a:xfrm>
        </p:spPr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7932458" cy="455444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4750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08216" y="1692265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99748" y="2924164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1975053"/>
            <a:ext cx="8333704" cy="4708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Transition Slide </a:t>
            </a:r>
          </a:p>
        </p:txBody>
      </p:sp>
    </p:spTree>
    <p:extLst>
      <p:ext uri="{BB962C8B-B14F-4D97-AF65-F5344CB8AC3E}">
        <p14:creationId xmlns:p14="http://schemas.microsoft.com/office/powerpoint/2010/main" xmlns="" val="168995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8882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3485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271" y="1559427"/>
            <a:ext cx="3227833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56271" y="2454616"/>
            <a:ext cx="324592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6857" y="2311900"/>
            <a:ext cx="2197285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/>
                </a:gs>
                <a:gs pos="100000">
                  <a:srgbClr val="00B0F0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017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0" y="4536477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4710579"/>
            <a:ext cx="381000" cy="375771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118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4" tIns="34286" rIns="68574" bIns="34286" rtlCol="0" anchor="ctr"/>
          <a:lstStyle/>
          <a:p>
            <a:pPr algn="ctr" defTabSz="45714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3" name="Picture 2" descr="PATH_perspect2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635" b="6070"/>
          <a:stretch/>
        </p:blipFill>
        <p:spPr>
          <a:xfrm>
            <a:off x="0" y="0"/>
            <a:ext cx="8648700" cy="51435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937658"/>
            <a:ext cx="9144000" cy="1825302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4" tIns="34286" rIns="68574" bIns="34286" rtlCol="0" anchor="ctr">
            <a:normAutofit/>
          </a:bodyPr>
          <a:lstStyle/>
          <a:p>
            <a:pPr algn="ctr" defTabSz="457146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2" y="2123030"/>
            <a:ext cx="8284633" cy="429229"/>
          </a:xfrm>
          <a:prstGeom prst="rect">
            <a:avLst/>
          </a:prstGeom>
        </p:spPr>
        <p:txBody>
          <a:bodyPr lIns="91432" tIns="45715" rIns="91432" bIns="45715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2" y="2558810"/>
            <a:ext cx="8284633" cy="577071"/>
          </a:xfrm>
          <a:prstGeom prst="rect">
            <a:avLst/>
          </a:prstGeom>
        </p:spPr>
        <p:txBody>
          <a:bodyPr wrap="square" lIns="91432" tIns="45715" rIns="91432" bIns="45715">
            <a:spAutoFit/>
          </a:bodyPr>
          <a:lstStyle>
            <a:lvl1pPr marL="0" indent="0">
              <a:lnSpc>
                <a:spcPct val="100000"/>
              </a:lnSpc>
              <a:buNone/>
              <a:defRPr sz="3150" baseline="0">
                <a:solidFill>
                  <a:srgbClr val="0099CC"/>
                </a:solidFill>
                <a:latin typeface="Calibri" panose="020F0502020204030204" pitchFamily="34" charset="0"/>
              </a:defRPr>
            </a:lvl1pPr>
            <a:lvl2pPr marL="457146" indent="0">
              <a:buNone/>
              <a:defRPr/>
            </a:lvl2pPr>
            <a:lvl3pPr marL="914293" indent="0">
              <a:buNone/>
              <a:defRPr/>
            </a:lvl3pPr>
            <a:lvl4pPr marL="1371438" indent="0">
              <a:buNone/>
              <a:defRPr/>
            </a:lvl4pPr>
            <a:lvl5pPr marL="1828584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2" y="3148948"/>
            <a:ext cx="8284633" cy="446088"/>
          </a:xfrm>
          <a:prstGeom prst="rect">
            <a:avLst/>
          </a:prstGeom>
        </p:spPr>
        <p:txBody>
          <a:bodyPr lIns="91432" tIns="45715" rIns="91432" bIns="45715"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79500" y="-1308099"/>
            <a:ext cx="138552" cy="346241"/>
          </a:xfrm>
          <a:prstGeom prst="rect">
            <a:avLst/>
          </a:prstGeom>
          <a:noFill/>
        </p:spPr>
        <p:txBody>
          <a:bodyPr wrap="none" lIns="68574" tIns="34286" rIns="68574" bIns="34286" rtlCol="0">
            <a:spAutoFit/>
          </a:bodyPr>
          <a:lstStyle/>
          <a:p>
            <a:pPr defTabSz="457146"/>
            <a:endParaRPr lang="en-US" sz="1800" dirty="0">
              <a:solidFill>
                <a:srgbClr val="50B3C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17488" y="158195"/>
            <a:ext cx="862012" cy="54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4353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9245" y="34045"/>
            <a:ext cx="8464987" cy="320195"/>
          </a:xfrm>
        </p:spPr>
        <p:txBody>
          <a:bodyPr anchor="ctr">
            <a:noAutofit/>
          </a:bodyPr>
          <a:lstStyle>
            <a:lvl1pPr>
              <a:defRPr sz="2400" b="0">
                <a:solidFill>
                  <a:srgbClr val="0099CC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8" y="354239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5420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08218" y="1692265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99750" y="2924164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1975054"/>
            <a:ext cx="8333704" cy="470804"/>
          </a:xfrm>
          <a:prstGeom prst="rect">
            <a:avLst/>
          </a:prstGeom>
        </p:spPr>
        <p:txBody>
          <a:bodyPr lIns="91432" tIns="45715" rIns="91432" bIns="45715">
            <a:normAutofit/>
          </a:bodyPr>
          <a:lstStyle>
            <a:lvl1pPr marL="0" indent="0">
              <a:buNone/>
              <a:defRPr sz="3675">
                <a:solidFill>
                  <a:srgbClr val="141414"/>
                </a:solidFill>
              </a:defRPr>
            </a:lvl1pPr>
            <a:lvl2pPr marL="457146" indent="0">
              <a:buNone/>
              <a:defRPr>
                <a:solidFill>
                  <a:schemeClr val="tx2"/>
                </a:solidFill>
              </a:defRPr>
            </a:lvl2pPr>
            <a:lvl3pPr marL="914293" indent="0">
              <a:buNone/>
              <a:defRPr>
                <a:solidFill>
                  <a:schemeClr val="tx2"/>
                </a:solidFill>
              </a:defRPr>
            </a:lvl3pPr>
            <a:lvl4pPr marL="1371438" indent="0">
              <a:buNone/>
              <a:defRPr>
                <a:solidFill>
                  <a:schemeClr val="tx2"/>
                </a:solidFill>
              </a:defRPr>
            </a:lvl4pPr>
            <a:lvl5pPr marL="1828584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Transition Slide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4962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703348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646" y="4724409"/>
            <a:ext cx="539195" cy="375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247696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8502462" y="4780317"/>
            <a:ext cx="439424" cy="27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764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500" kern="1200" baseline="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703349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74" tIns="34286" rIns="68574" bIns="34286" rtlCol="0" anchor="ctr"/>
          <a:lstStyle/>
          <a:p>
            <a:pPr algn="ctr" defTabSz="685737"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9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648" y="4728848"/>
            <a:ext cx="539195" cy="375771"/>
          </a:xfrm>
          <a:prstGeom prst="rect">
            <a:avLst/>
          </a:prstGeom>
        </p:spPr>
        <p:txBody>
          <a:bodyPr vert="horz" lIns="91432" tIns="45715" rIns="91432" bIns="45715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pPr defTabSz="457146"/>
            <a:fld id="{B32AB80A-78BA-6B42-BA0D-B44ACF890F5A}" type="slidenum">
              <a:rPr lang="en-US" smtClean="0">
                <a:solidFill>
                  <a:prstClr val="white"/>
                </a:solidFill>
              </a:rPr>
              <a:pPr defTabSz="457146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5" y="247697"/>
            <a:ext cx="8382437" cy="455444"/>
          </a:xfrm>
          <a:prstGeom prst="rect">
            <a:avLst/>
          </a:prstGeom>
        </p:spPr>
        <p:txBody>
          <a:bodyPr vert="horz" lIns="91432" tIns="45715" rIns="91432" bIns="45715" rtlCol="0" anchor="t">
            <a:normAutofit/>
          </a:bodyPr>
          <a:lstStyle/>
          <a:p>
            <a:r>
              <a:rPr lang="en-US" dirty="0" smtClean="0"/>
              <a:t>Header text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8382000" y="4770871"/>
            <a:ext cx="557212" cy="34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33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146" rtl="0" eaLnBrk="1" latinLnBrk="0" hangingPunct="1">
        <a:spcBef>
          <a:spcPct val="0"/>
        </a:spcBef>
        <a:buNone/>
        <a:defRPr sz="2775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457146" rtl="0" eaLnBrk="1" latinLnBrk="0" hangingPunct="1">
        <a:spcBef>
          <a:spcPct val="20000"/>
        </a:spcBef>
        <a:buFont typeface="Arial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2" indent="-285716" algn="l" defTabSz="457146" rtl="0" eaLnBrk="1" latinLnBrk="0" hangingPunct="1">
        <a:spcBef>
          <a:spcPct val="20000"/>
        </a:spcBef>
        <a:buFont typeface="Arial"/>
        <a:buChar char="–"/>
        <a:defRPr sz="2775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6" indent="-228572" algn="l" defTabSz="45714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2" indent="-228572" algn="l" defTabSz="457146" rtl="0" eaLnBrk="1" latinLnBrk="0" hangingPunct="1">
        <a:spcBef>
          <a:spcPct val="20000"/>
        </a:spcBef>
        <a:buFont typeface="Arial"/>
        <a:buChar char="–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8" indent="-228572" algn="l" defTabSz="457146" rtl="0" eaLnBrk="1" latinLnBrk="0" hangingPunct="1">
        <a:spcBef>
          <a:spcPct val="20000"/>
        </a:spcBef>
        <a:buFont typeface="Arial"/>
        <a:buChar char="»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4" indent="-228572" algn="l" defTabSz="457146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0" indent="-228572" algn="l" defTabSz="457146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7" indent="-228572" algn="l" defTabSz="457146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2" indent="-228572" algn="l" defTabSz="457146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1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8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4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April 14, 2019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19100" y="2647950"/>
            <a:ext cx="8284633" cy="461665"/>
          </a:xfrm>
        </p:spPr>
        <p:txBody>
          <a:bodyPr/>
          <a:lstStyle/>
          <a:p>
            <a:r>
              <a:rPr lang="en-US" sz="2400" b="1" dirty="0" smtClean="0"/>
              <a:t>FAB API Connect Demo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36441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5497" y="4703696"/>
            <a:ext cx="539195" cy="375771"/>
          </a:xfrm>
        </p:spPr>
        <p:txBody>
          <a:bodyPr/>
          <a:lstStyle/>
          <a:p>
            <a:pPr defTabSz="457037"/>
            <a:fld id="{B32AB80A-78BA-6B42-BA0D-B44ACF890F5A}" type="slidenum">
              <a:rPr lang="en-US">
                <a:solidFill>
                  <a:prstClr val="white"/>
                </a:solidFill>
              </a:rPr>
              <a:pPr defTabSz="457037"/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5849" y="269292"/>
            <a:ext cx="3021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037"/>
            <a:r>
              <a:rPr lang="en-US" sz="1400" b="1" dirty="0">
                <a:solidFill>
                  <a:prstClr val="white"/>
                </a:solidFill>
                <a:latin typeface="Calibri"/>
              </a:rPr>
              <a:t>Seamless transition from incumbent vendor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211300" y="394367"/>
            <a:ext cx="2819400" cy="304800"/>
          </a:xfrm>
          <a:prstGeom prst="homePlate">
            <a:avLst>
              <a:gd name="adj" fmla="val 39594"/>
            </a:avLst>
          </a:prstGeom>
          <a:solidFill>
            <a:srgbClr val="629AD8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114297" indent="-114297" defTabSz="457037">
              <a:buSzPct val="50000"/>
            </a:pPr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</a:rPr>
              <a:t>IBM APIC Landscape</a:t>
            </a:r>
            <a:endParaRPr lang="en-US" sz="1200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5497" y="742576"/>
            <a:ext cx="8979444" cy="3849654"/>
            <a:chOff x="198060" y="251263"/>
            <a:chExt cx="11972592" cy="6406701"/>
          </a:xfrm>
        </p:grpSpPr>
        <p:sp>
          <p:nvSpPr>
            <p:cNvPr id="21" name="Rounded Rectangle 20"/>
            <p:cNvSpPr/>
            <p:nvPr/>
          </p:nvSpPr>
          <p:spPr>
            <a:xfrm>
              <a:off x="6647634" y="2843150"/>
              <a:ext cx="2967944" cy="1102630"/>
            </a:xfrm>
            <a:prstGeom prst="roundRect">
              <a:avLst/>
            </a:prstGeom>
            <a:gradFill rotWithShape="1">
              <a:gsLst>
                <a:gs pos="0">
                  <a:srgbClr val="00728F">
                    <a:tint val="50000"/>
                    <a:satMod val="300000"/>
                  </a:srgbClr>
                </a:gs>
                <a:gs pos="35000">
                  <a:srgbClr val="00728F">
                    <a:tint val="37000"/>
                    <a:satMod val="300000"/>
                  </a:srgbClr>
                </a:gs>
                <a:gs pos="100000">
                  <a:srgbClr val="00728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728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50B3CF"/>
                </a:solidFill>
                <a:latin typeface="Arial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035449" y="2797373"/>
              <a:ext cx="2967944" cy="1102630"/>
            </a:xfrm>
            <a:prstGeom prst="roundRect">
              <a:avLst/>
            </a:prstGeom>
            <a:gradFill rotWithShape="1">
              <a:gsLst>
                <a:gs pos="0">
                  <a:srgbClr val="00728F">
                    <a:tint val="50000"/>
                    <a:satMod val="300000"/>
                  </a:srgbClr>
                </a:gs>
                <a:gs pos="35000">
                  <a:srgbClr val="00728F">
                    <a:tint val="37000"/>
                    <a:satMod val="300000"/>
                  </a:srgbClr>
                </a:gs>
                <a:gs pos="100000">
                  <a:srgbClr val="00728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728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50B3CF"/>
                </a:solidFill>
                <a:latin typeface="Arial"/>
              </a:endParaRPr>
            </a:p>
          </p:txBody>
        </p:sp>
        <p:cxnSp>
          <p:nvCxnSpPr>
            <p:cNvPr id="33" name="Straight Arrow Connector 262"/>
            <p:cNvCxnSpPr>
              <a:endCxn id="53" idx="1"/>
            </p:cNvCxnSpPr>
            <p:nvPr/>
          </p:nvCxnSpPr>
          <p:spPr>
            <a:xfrm flipV="1">
              <a:off x="1889635" y="3191130"/>
              <a:ext cx="1023597" cy="547896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headEnd type="non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4" name="Straight Arrow Connector 263"/>
            <p:cNvCxnSpPr>
              <a:stCxn id="88" idx="3"/>
              <a:endCxn id="53" idx="0"/>
            </p:cNvCxnSpPr>
            <p:nvPr/>
          </p:nvCxnSpPr>
          <p:spPr>
            <a:xfrm flipH="1">
              <a:off x="4397204" y="1106244"/>
              <a:ext cx="3657885" cy="1533571"/>
            </a:xfrm>
            <a:prstGeom prst="bentConnector4">
              <a:avLst>
                <a:gd name="adj1" fmla="val -10575"/>
                <a:gd name="adj2" fmla="val 73343"/>
              </a:avLst>
            </a:prstGeom>
            <a:noFill/>
            <a:ln w="12700" cap="flat" cmpd="sng" algn="ctr">
              <a:solidFill>
                <a:srgbClr val="0070C0"/>
              </a:solidFill>
              <a:prstDash val="solid"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pic>
          <p:nvPicPr>
            <p:cNvPr id="37" name="Picture 5" descr="C:\Users\481971\AppData\Local\Microsoft\Windows\Temporary Internet Files\Content.IE5\4BQG5UQ4\150935543[1]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35" y="3433920"/>
              <a:ext cx="477622" cy="45327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1340167" y="3891657"/>
              <a:ext cx="1066931" cy="49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8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75" b="1" dirty="0">
                  <a:solidFill>
                    <a:srgbClr val="141414"/>
                  </a:solidFill>
                  <a:latin typeface="Arial"/>
                  <a:ea typeface="ＭＳ Ｐゴシック" charset="-128"/>
                </a:rPr>
                <a:t>External </a:t>
              </a:r>
            </a:p>
            <a:p>
              <a:pPr defTabSz="68578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75" b="1" dirty="0">
                  <a:solidFill>
                    <a:srgbClr val="141414"/>
                  </a:solidFill>
                  <a:latin typeface="Arial"/>
                  <a:ea typeface="ＭＳ Ｐゴシック" charset="-128"/>
                </a:rPr>
                <a:t>Consumers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28702" y="390277"/>
              <a:ext cx="7426387" cy="1748623"/>
              <a:chOff x="3387889" y="-723802"/>
              <a:chExt cx="8392227" cy="2004277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9785271" y="-723802"/>
                <a:ext cx="1994845" cy="1641287"/>
              </a:xfrm>
              <a:prstGeom prst="roundRect">
                <a:avLst/>
              </a:prstGeom>
              <a:solidFill>
                <a:srgbClr val="00728F"/>
              </a:solidFill>
              <a:ln w="25400" cap="flat" cmpd="sng" algn="ctr">
                <a:solidFill>
                  <a:srgbClr val="00728F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78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387889" y="840153"/>
                <a:ext cx="1638297" cy="440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78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kern="0" dirty="0">
                    <a:solidFill>
                      <a:prstClr val="white"/>
                    </a:solidFill>
                    <a:latin typeface="Arial"/>
                    <a:ea typeface="ＭＳ Ｐゴシック" charset="-128"/>
                  </a:rPr>
                  <a:t>IBM Bluemix</a:t>
                </a:r>
              </a:p>
            </p:txBody>
          </p:sp>
          <p:sp>
            <p:nvSpPr>
              <p:cNvPr id="90" name="Flowchart: Alternate Process 277"/>
              <p:cNvSpPr/>
              <p:nvPr/>
            </p:nvSpPr>
            <p:spPr>
              <a:xfrm>
                <a:off x="9981009" y="-467132"/>
                <a:ext cx="1505520" cy="1078649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387C2C">
                      <a:tint val="50000"/>
                      <a:satMod val="300000"/>
                    </a:srgbClr>
                  </a:gs>
                  <a:gs pos="35000">
                    <a:srgbClr val="387C2C">
                      <a:tint val="37000"/>
                      <a:satMod val="300000"/>
                    </a:srgbClr>
                  </a:gs>
                  <a:gs pos="100000">
                    <a:srgbClr val="387C2C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387C2C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 defTabSz="68578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b="1" kern="0" dirty="0">
                    <a:solidFill>
                      <a:srgbClr val="141414"/>
                    </a:solidFill>
                    <a:latin typeface="Arial"/>
                  </a:rPr>
                  <a:t>API Management</a:t>
                </a: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10081600" y="-131161"/>
                <a:ext cx="1288667" cy="222677"/>
              </a:xfrm>
              <a:prstGeom prst="roundRect">
                <a:avLst/>
              </a:prstGeom>
              <a:gradFill rotWithShape="1">
                <a:gsLst>
                  <a:gs pos="0">
                    <a:srgbClr val="00728F">
                      <a:tint val="100000"/>
                      <a:shade val="100000"/>
                      <a:satMod val="130000"/>
                    </a:srgbClr>
                  </a:gs>
                  <a:gs pos="100000">
                    <a:srgbClr val="00728F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00728F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578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825" b="1" kern="0" dirty="0">
                    <a:solidFill>
                      <a:srgbClr val="141414"/>
                    </a:solidFill>
                    <a:latin typeface="Arial"/>
                  </a:rPr>
                  <a:t>Dev Portal</a:t>
                </a: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10095456" y="199280"/>
                <a:ext cx="1274812" cy="290644"/>
              </a:xfrm>
              <a:prstGeom prst="roundRect">
                <a:avLst/>
              </a:prstGeom>
              <a:gradFill rotWithShape="1">
                <a:gsLst>
                  <a:gs pos="0">
                    <a:srgbClr val="00728F">
                      <a:tint val="100000"/>
                      <a:shade val="100000"/>
                      <a:satMod val="130000"/>
                    </a:srgbClr>
                  </a:gs>
                  <a:gs pos="100000">
                    <a:srgbClr val="00728F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41414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578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825" b="1" kern="0" dirty="0">
                    <a:solidFill>
                      <a:srgbClr val="141414"/>
                    </a:solidFill>
                    <a:latin typeface="Arial"/>
                  </a:rPr>
                  <a:t>API Manager</a:t>
                </a: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 flipH="1">
              <a:off x="2551877" y="674187"/>
              <a:ext cx="3727" cy="4062547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161903" y="597365"/>
              <a:ext cx="0" cy="4139369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026645" y="399319"/>
              <a:ext cx="765512" cy="49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83">
                <a:defRPr/>
              </a:pPr>
              <a:r>
                <a:rPr lang="en-US" sz="1350" b="1" dirty="0">
                  <a:solidFill>
                    <a:srgbClr val="00728F"/>
                  </a:solidFill>
                  <a:latin typeface="Arial"/>
                </a:rPr>
                <a:t>DMZ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26409" y="251263"/>
              <a:ext cx="2264203" cy="84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83">
                <a:defRPr/>
              </a:pPr>
              <a:r>
                <a:rPr lang="en-US" sz="1350" b="1" dirty="0" smtClean="0">
                  <a:solidFill>
                    <a:srgbClr val="00728F"/>
                  </a:solidFill>
                  <a:latin typeface="Arial"/>
                </a:rPr>
                <a:t>Partners/External Vendors</a:t>
              </a:r>
              <a:endParaRPr lang="en-US" sz="1350" b="1" dirty="0">
                <a:solidFill>
                  <a:srgbClr val="00728F"/>
                </a:solidFill>
                <a:latin typeface="Arial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98859" y="645394"/>
              <a:ext cx="677108" cy="140662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defTabSz="685783">
                <a:defRPr/>
              </a:pPr>
              <a:r>
                <a:rPr lang="en-US" sz="1050" dirty="0">
                  <a:solidFill>
                    <a:srgbClr val="50B3CF"/>
                  </a:solidFill>
                  <a:latin typeface="Arial"/>
                </a:rPr>
                <a:t>External Firewall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8617079" y="1610768"/>
              <a:ext cx="1757915" cy="845146"/>
              <a:chOff x="5989484" y="3860187"/>
              <a:chExt cx="1986541" cy="845146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6044582" y="3962399"/>
                <a:ext cx="1931443" cy="609600"/>
              </a:xfrm>
              <a:prstGeom prst="rect">
                <a:avLst/>
              </a:prstGeom>
              <a:solidFill>
                <a:srgbClr val="72CDF4">
                  <a:lumMod val="20000"/>
                  <a:lumOff val="8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78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750" b="1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989484" y="3860187"/>
                <a:ext cx="1737090" cy="845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78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141414"/>
                    </a:solidFill>
                    <a:latin typeface="Arial"/>
                    <a:ea typeface="ＭＳ Ｐゴシック" charset="-128"/>
                  </a:rPr>
                  <a:t>COE/API Custom </a:t>
                </a:r>
              </a:p>
              <a:p>
                <a:pPr defTabSz="68578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141414"/>
                    </a:solidFill>
                    <a:latin typeface="Arial"/>
                    <a:ea typeface="ＭＳ Ｐゴシック" charset="-128"/>
                  </a:rPr>
                  <a:t>Framework </a:t>
                </a:r>
              </a:p>
              <a:p>
                <a:pPr defTabSz="68578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141414"/>
                    </a:solidFill>
                    <a:latin typeface="Arial"/>
                    <a:ea typeface="ＭＳ Ｐゴシック" charset="-128"/>
                  </a:rPr>
                  <a:t>Providers</a:t>
                </a:r>
              </a:p>
            </p:txBody>
          </p:sp>
          <p:pic>
            <p:nvPicPr>
              <p:cNvPr id="86" name="Picture 3" descr="C:\Users\481971\AppData\Local\Microsoft\Windows\Temporary Internet Files\Content.IE5\99LH4ZF0\User-admin-gear.svg[1]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70024" y="4115735"/>
                <a:ext cx="362074" cy="417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5" descr="C:\Users\481971\AppData\Local\Microsoft\Windows\Temporary Internet Files\Content.IE5\01ZQ4XOM\sampler-Users-5[1]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6" y="4150329"/>
                <a:ext cx="345445" cy="3406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48" name="Straight Arrow Connector 47"/>
            <p:cNvCxnSpPr/>
            <p:nvPr/>
          </p:nvCxnSpPr>
          <p:spPr>
            <a:xfrm>
              <a:off x="4849580" y="3649796"/>
              <a:ext cx="310599" cy="5989"/>
            </a:xfrm>
            <a:prstGeom prst="straightConnector1">
              <a:avLst/>
            </a:prstGeom>
            <a:noFill/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49" name="TextBox 48"/>
            <p:cNvSpPr txBox="1"/>
            <p:nvPr/>
          </p:nvSpPr>
          <p:spPr>
            <a:xfrm>
              <a:off x="7250770" y="4422807"/>
              <a:ext cx="936567" cy="537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83">
                <a:defRPr/>
              </a:pPr>
              <a:r>
                <a:rPr lang="en-US" sz="750" b="1" dirty="0">
                  <a:solidFill>
                    <a:srgbClr val="141414"/>
                  </a:solidFill>
                  <a:latin typeface="Arial"/>
                </a:rPr>
                <a:t>Internal consumers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6968910" y="3793380"/>
              <a:ext cx="1" cy="508029"/>
            </a:xfrm>
            <a:prstGeom prst="straightConnector1">
              <a:avLst/>
            </a:prstGeom>
            <a:noFill/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headEnd type="non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pic>
          <p:nvPicPr>
            <p:cNvPr id="51" name="Picture 35" descr="C:\Users\481971\AppData\Local\Microsoft\Windows\Temporary Internet Files\Content.IE5\058O7QD7\headhunt-311354_128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94" y="2563440"/>
              <a:ext cx="472012" cy="62238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198060" y="2274757"/>
              <a:ext cx="1105543" cy="35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8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88" b="1" dirty="0">
                  <a:solidFill>
                    <a:srgbClr val="141414"/>
                  </a:solidFill>
                  <a:latin typeface="Arial"/>
                  <a:ea typeface="ＭＳ Ｐゴシック" charset="-128"/>
                </a:rPr>
                <a:t>Developers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913232" y="2639815"/>
              <a:ext cx="2967944" cy="1102630"/>
            </a:xfrm>
            <a:prstGeom prst="roundRect">
              <a:avLst/>
            </a:prstGeom>
            <a:gradFill rotWithShape="1">
              <a:gsLst>
                <a:gs pos="0">
                  <a:srgbClr val="00728F">
                    <a:tint val="50000"/>
                    <a:satMod val="300000"/>
                  </a:srgbClr>
                </a:gs>
                <a:gs pos="35000">
                  <a:srgbClr val="00728F">
                    <a:tint val="37000"/>
                    <a:satMod val="300000"/>
                  </a:srgbClr>
                </a:gs>
                <a:gs pos="100000">
                  <a:srgbClr val="00728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728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50B3CF"/>
                </a:solidFill>
                <a:latin typeface="Arial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65863" y="2680637"/>
              <a:ext cx="2314803" cy="345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8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b="1" kern="0" dirty="0">
                  <a:solidFill>
                    <a:srgbClr val="141414"/>
                  </a:solidFill>
                  <a:latin typeface="Arial"/>
                  <a:ea typeface="ＭＳ Ｐゴシック" charset="-128"/>
                </a:rPr>
                <a:t> IBM DataPower Security Gateway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438861" y="3117123"/>
              <a:ext cx="1084401" cy="403194"/>
            </a:xfrm>
            <a:prstGeom prst="roundRect">
              <a:avLst/>
            </a:prstGeom>
            <a:gradFill rotWithShape="1">
              <a:gsLst>
                <a:gs pos="0">
                  <a:srgbClr val="00728F">
                    <a:tint val="100000"/>
                    <a:shade val="100000"/>
                    <a:satMod val="130000"/>
                  </a:srgbClr>
                </a:gs>
                <a:gs pos="100000">
                  <a:srgbClr val="00728F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141414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25" b="1" kern="0" dirty="0">
                  <a:solidFill>
                    <a:srgbClr val="141414"/>
                  </a:solidFill>
                  <a:latin typeface="Arial"/>
                </a:rPr>
                <a:t>APIM</a:t>
              </a:r>
            </a:p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25" b="1" kern="0" dirty="0">
                  <a:solidFill>
                    <a:srgbClr val="141414"/>
                  </a:solidFill>
                  <a:latin typeface="Arial"/>
                </a:rPr>
                <a:t> Domain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6512773" y="2690750"/>
              <a:ext cx="2967944" cy="1102630"/>
            </a:xfrm>
            <a:prstGeom prst="roundRect">
              <a:avLst/>
            </a:prstGeom>
            <a:gradFill rotWithShape="1">
              <a:gsLst>
                <a:gs pos="0">
                  <a:srgbClr val="00728F">
                    <a:tint val="50000"/>
                    <a:satMod val="300000"/>
                  </a:srgbClr>
                </a:gs>
                <a:gs pos="35000">
                  <a:srgbClr val="00728F">
                    <a:tint val="37000"/>
                    <a:satMod val="300000"/>
                  </a:srgbClr>
                </a:gs>
                <a:gs pos="100000">
                  <a:srgbClr val="00728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728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50B3CF"/>
                </a:solidFill>
                <a:latin typeface="Arial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91898" y="2731573"/>
              <a:ext cx="2488307" cy="345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8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b="1" kern="0" dirty="0">
                  <a:solidFill>
                    <a:srgbClr val="141414"/>
                  </a:solidFill>
                  <a:latin typeface="Arial"/>
                  <a:ea typeface="ＭＳ Ｐゴシック" charset="-128"/>
                </a:rPr>
                <a:t> IBM DataPower Integration Gateway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379490" y="2983216"/>
              <a:ext cx="1027151" cy="69116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141414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b="1" kern="0" dirty="0">
                  <a:solidFill>
                    <a:srgbClr val="141414"/>
                  </a:solidFill>
                  <a:latin typeface="Arial"/>
                </a:rPr>
                <a:t>Transformation /Router Domain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8249" y="553517"/>
              <a:ext cx="1083617" cy="49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83">
                <a:defRPr/>
              </a:pPr>
              <a:r>
                <a:rPr lang="en-US" sz="1350" b="1" dirty="0">
                  <a:solidFill>
                    <a:srgbClr val="00728F"/>
                  </a:solidFill>
                  <a:latin typeface="Arial"/>
                </a:rPr>
                <a:t>Public</a:t>
              </a:r>
            </a:p>
          </p:txBody>
        </p:sp>
        <p:cxnSp>
          <p:nvCxnSpPr>
            <p:cNvPr id="61" name="Straight Arrow Connector 259"/>
            <p:cNvCxnSpPr/>
            <p:nvPr/>
          </p:nvCxnSpPr>
          <p:spPr>
            <a:xfrm rot="16200000" flipH="1">
              <a:off x="4841412" y="4415917"/>
              <a:ext cx="1282188" cy="37115"/>
            </a:xfrm>
            <a:prstGeom prst="bentConnector3">
              <a:avLst>
                <a:gd name="adj1" fmla="val -2548"/>
              </a:avLst>
            </a:prstGeom>
            <a:ln w="127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2985002" y="2965921"/>
              <a:ext cx="1765066" cy="666872"/>
            </a:xfrm>
            <a:prstGeom prst="roundRect">
              <a:avLst/>
            </a:prstGeom>
            <a:noFill/>
            <a:ln w="19050">
              <a:solidFill>
                <a:schemeClr val="tx2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en-US" sz="1350" dirty="0">
                <a:solidFill>
                  <a:prstClr val="white"/>
                </a:solidFill>
                <a:latin typeface="Arial"/>
              </a:endParaRPr>
            </a:p>
          </p:txBody>
        </p:sp>
        <p:pic>
          <p:nvPicPr>
            <p:cNvPr id="63" name="Picture 5" descr="C:\Users\481971\AppData\Local\Microsoft\Windows\Temporary Internet Files\Content.IE5\4BQG5UQ4\150935543[1]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3149" y="4369642"/>
              <a:ext cx="477622" cy="45327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Rounded Rectangle 63"/>
            <p:cNvSpPr/>
            <p:nvPr/>
          </p:nvSpPr>
          <p:spPr>
            <a:xfrm>
              <a:off x="6548794" y="3003243"/>
              <a:ext cx="1765066" cy="666872"/>
            </a:xfrm>
            <a:prstGeom prst="roundRect">
              <a:avLst/>
            </a:prstGeom>
            <a:noFill/>
            <a:ln w="19050">
              <a:solidFill>
                <a:schemeClr val="tx2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en-US" sz="135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5" name="Double Bracket 64"/>
            <p:cNvSpPr/>
            <p:nvPr/>
          </p:nvSpPr>
          <p:spPr>
            <a:xfrm>
              <a:off x="283634" y="1074955"/>
              <a:ext cx="1890010" cy="466798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r>
                <a:rPr lang="en-US" sz="750" dirty="0">
                  <a:solidFill>
                    <a:srgbClr val="141414"/>
                  </a:solidFill>
                  <a:latin typeface="Arial"/>
                </a:rPr>
                <a:t>API Catalogue</a:t>
              </a:r>
            </a:p>
            <a:p>
              <a:pPr algn="ctr" defTabSz="685783">
                <a:defRPr/>
              </a:pPr>
              <a:r>
                <a:rPr lang="en-US" sz="750" dirty="0">
                  <a:solidFill>
                    <a:srgbClr val="141414"/>
                  </a:solidFill>
                  <a:latin typeface="Arial"/>
                </a:rPr>
                <a:t>Developer/App Management</a:t>
              </a:r>
            </a:p>
            <a:p>
              <a:pPr algn="ctr" defTabSz="685783">
                <a:defRPr/>
              </a:pPr>
              <a:r>
                <a:rPr lang="en-US" sz="750" dirty="0">
                  <a:solidFill>
                    <a:srgbClr val="141414"/>
                  </a:solidFill>
                  <a:latin typeface="Arial"/>
                </a:rPr>
                <a:t>APIM Administration</a:t>
              </a:r>
            </a:p>
            <a:p>
              <a:pPr algn="ctr" defTabSz="685783">
                <a:defRPr/>
              </a:pPr>
              <a:r>
                <a:rPr lang="en-US" sz="750" dirty="0">
                  <a:solidFill>
                    <a:srgbClr val="141414"/>
                  </a:solidFill>
                  <a:latin typeface="Arial"/>
                </a:rPr>
                <a:t>Analytics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03393" y="1869892"/>
              <a:ext cx="2511355" cy="384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783">
                <a:defRPr/>
              </a:pPr>
              <a:r>
                <a:rPr lang="en-US" sz="900" dirty="0">
                  <a:solidFill>
                    <a:srgbClr val="50B3CF"/>
                  </a:solidFill>
                  <a:latin typeface="Arial"/>
                </a:rPr>
                <a:t>On-Premise IBM API Connect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23264" y="2300949"/>
              <a:ext cx="1866717" cy="384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83">
                <a:defRPr/>
              </a:pPr>
              <a:r>
                <a:rPr lang="en-US" sz="900" dirty="0">
                  <a:solidFill>
                    <a:srgbClr val="50B3CF"/>
                  </a:solidFill>
                  <a:latin typeface="Arial"/>
                </a:rPr>
                <a:t>APIM Management</a:t>
              </a:r>
            </a:p>
          </p:txBody>
        </p:sp>
        <p:sp>
          <p:nvSpPr>
            <p:cNvPr id="68" name="Double Bracket 67"/>
            <p:cNvSpPr/>
            <p:nvPr/>
          </p:nvSpPr>
          <p:spPr>
            <a:xfrm>
              <a:off x="3617407" y="814030"/>
              <a:ext cx="1583988" cy="466798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r>
                <a:rPr lang="en-US" sz="750" dirty="0">
                  <a:solidFill>
                    <a:srgbClr val="141414"/>
                  </a:solidFill>
                  <a:latin typeface="Arial"/>
                </a:rPr>
                <a:t>Security Enforcement</a:t>
              </a:r>
            </a:p>
            <a:p>
              <a:pPr algn="ctr" defTabSz="685783">
                <a:defRPr/>
              </a:pPr>
              <a:r>
                <a:rPr lang="en-US" sz="750" dirty="0">
                  <a:solidFill>
                    <a:srgbClr val="141414"/>
                  </a:solidFill>
                  <a:latin typeface="Arial"/>
                </a:rPr>
                <a:t>Transformation</a:t>
              </a:r>
            </a:p>
            <a:p>
              <a:pPr algn="ctr" defTabSz="685783">
                <a:defRPr/>
              </a:pPr>
              <a:r>
                <a:rPr lang="en-US" sz="750" dirty="0">
                  <a:solidFill>
                    <a:srgbClr val="141414"/>
                  </a:solidFill>
                  <a:latin typeface="Arial"/>
                </a:rPr>
                <a:t>Routing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6565" y="3094602"/>
              <a:ext cx="954888" cy="1306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83">
                <a:defRPr/>
              </a:pPr>
              <a:r>
                <a:rPr lang="en-US" sz="750" dirty="0">
                  <a:solidFill>
                    <a:srgbClr val="50B3CF"/>
                  </a:solidFill>
                  <a:latin typeface="Arial"/>
                </a:rPr>
                <a:t>Developer from affiliates</a:t>
              </a:r>
            </a:p>
            <a:p>
              <a:pPr defTabSz="685783">
                <a:defRPr/>
              </a:pPr>
              <a:r>
                <a:rPr lang="en-US" sz="750" dirty="0">
                  <a:solidFill>
                    <a:srgbClr val="50B3CF"/>
                  </a:solidFill>
                  <a:latin typeface="Arial"/>
                </a:rPr>
                <a:t>Onboarding,</a:t>
              </a:r>
            </a:p>
            <a:p>
              <a:pPr defTabSz="685783">
                <a:defRPr/>
              </a:pPr>
              <a:r>
                <a:rPr lang="en-US" sz="750" dirty="0">
                  <a:solidFill>
                    <a:srgbClr val="50B3CF"/>
                  </a:solidFill>
                  <a:latin typeface="Arial"/>
                </a:rPr>
                <a:t>API Subscription</a:t>
              </a:r>
            </a:p>
          </p:txBody>
        </p:sp>
        <p:sp>
          <p:nvSpPr>
            <p:cNvPr id="70" name="Flowchart: Process 76"/>
            <p:cNvSpPr/>
            <p:nvPr/>
          </p:nvSpPr>
          <p:spPr>
            <a:xfrm>
              <a:off x="11119015" y="4101226"/>
              <a:ext cx="1038140" cy="522804"/>
            </a:xfrm>
            <a:prstGeom prst="flowChartProcess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r>
                <a:rPr lang="en-US" sz="750" dirty="0">
                  <a:solidFill>
                    <a:srgbClr val="141414"/>
                  </a:solidFill>
                  <a:latin typeface="Arial"/>
                </a:rPr>
                <a:t>Provider Systems</a:t>
              </a:r>
            </a:p>
          </p:txBody>
        </p:sp>
        <p:sp>
          <p:nvSpPr>
            <p:cNvPr id="71" name="Flowchart: Process 77"/>
            <p:cNvSpPr/>
            <p:nvPr/>
          </p:nvSpPr>
          <p:spPr>
            <a:xfrm>
              <a:off x="11119013" y="3252859"/>
              <a:ext cx="1051639" cy="522804"/>
            </a:xfrm>
            <a:prstGeom prst="flowChartProcess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r>
                <a:rPr lang="en-US" sz="750" dirty="0" smtClean="0">
                  <a:solidFill>
                    <a:srgbClr val="141414"/>
                  </a:solidFill>
                  <a:latin typeface="Arial"/>
                </a:rPr>
                <a:t>FD</a:t>
              </a:r>
            </a:p>
            <a:p>
              <a:pPr algn="ctr" defTabSz="685783">
                <a:defRPr/>
              </a:pPr>
              <a:r>
                <a:rPr lang="en-US" sz="750" dirty="0" smtClean="0">
                  <a:solidFill>
                    <a:srgbClr val="141414"/>
                  </a:solidFill>
                  <a:latin typeface="Arial"/>
                </a:rPr>
                <a:t>(Base24/VMX</a:t>
              </a:r>
              <a:endParaRPr lang="en-US" sz="750" dirty="0">
                <a:solidFill>
                  <a:srgbClr val="141414"/>
                </a:solidFill>
                <a:latin typeface="Arial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956564" y="3966456"/>
              <a:ext cx="1175043" cy="345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83">
                <a:defRPr/>
              </a:pPr>
              <a:r>
                <a:rPr lang="en-US" sz="750" dirty="0" smtClean="0">
                  <a:solidFill>
                    <a:srgbClr val="0070C0"/>
                  </a:solidFill>
                  <a:latin typeface="Arial"/>
                </a:rPr>
                <a:t>HTTP</a:t>
              </a:r>
              <a:endParaRPr lang="en-US" sz="75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197952" y="3939184"/>
              <a:ext cx="1146083" cy="345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83">
                <a:defRPr/>
              </a:pPr>
              <a:r>
                <a:rPr lang="en-US" sz="750" dirty="0" smtClean="0">
                  <a:solidFill>
                    <a:srgbClr val="0070C0"/>
                  </a:solidFill>
                  <a:latin typeface="Arial"/>
                </a:rPr>
                <a:t>HTTPS</a:t>
              </a:r>
              <a:endParaRPr lang="en-US" sz="75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5" name="Flowchart: Process 113"/>
            <p:cNvSpPr/>
            <p:nvPr/>
          </p:nvSpPr>
          <p:spPr>
            <a:xfrm>
              <a:off x="11050773" y="2434239"/>
              <a:ext cx="1119879" cy="522804"/>
            </a:xfrm>
            <a:prstGeom prst="flowChartProcess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r>
                <a:rPr lang="en-US" sz="750" dirty="0">
                  <a:solidFill>
                    <a:srgbClr val="141414"/>
                  </a:solidFill>
                  <a:latin typeface="Arial"/>
                </a:rPr>
                <a:t>WebSphere</a:t>
              </a:r>
            </a:p>
            <a:p>
              <a:pPr algn="ctr" defTabSz="685783">
                <a:defRPr/>
              </a:pPr>
              <a:r>
                <a:rPr lang="en-US" sz="750" dirty="0">
                  <a:solidFill>
                    <a:srgbClr val="141414"/>
                  </a:solidFill>
                  <a:latin typeface="Arial"/>
                </a:rPr>
                <a:t>MQ</a:t>
              </a: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10518516" y="2888000"/>
              <a:ext cx="0" cy="14816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16200000">
              <a:off x="1613811" y="2952953"/>
              <a:ext cx="1396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83">
                <a:defRPr/>
              </a:pPr>
              <a:r>
                <a:rPr lang="en-US" sz="750" dirty="0" smtClean="0">
                  <a:solidFill>
                    <a:srgbClr val="0070C0"/>
                  </a:solidFill>
                  <a:latin typeface="Arial"/>
                </a:rPr>
                <a:t>HTTPs</a:t>
              </a:r>
              <a:endParaRPr lang="en-US" sz="75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9" name="Can 78"/>
            <p:cNvSpPr/>
            <p:nvPr/>
          </p:nvSpPr>
          <p:spPr>
            <a:xfrm>
              <a:off x="3863839" y="6049639"/>
              <a:ext cx="1066731" cy="534239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r>
                <a:rPr lang="en-US" sz="825" b="1" dirty="0" smtClean="0">
                  <a:solidFill>
                    <a:srgbClr val="141414"/>
                  </a:solidFill>
                  <a:latin typeface="Arial"/>
                </a:rPr>
                <a:t>CRM</a:t>
              </a:r>
              <a:endParaRPr lang="en-US" sz="825" b="1" dirty="0">
                <a:solidFill>
                  <a:srgbClr val="141414"/>
                </a:solidFill>
                <a:latin typeface="Arial"/>
              </a:endParaRPr>
            </a:p>
          </p:txBody>
        </p:sp>
        <p:sp>
          <p:nvSpPr>
            <p:cNvPr id="80" name="Can 79"/>
            <p:cNvSpPr/>
            <p:nvPr/>
          </p:nvSpPr>
          <p:spPr>
            <a:xfrm>
              <a:off x="744009" y="6077601"/>
              <a:ext cx="1077899" cy="580363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r>
                <a:rPr lang="en-US" sz="825" b="1" dirty="0">
                  <a:solidFill>
                    <a:srgbClr val="141414"/>
                  </a:solidFill>
                  <a:latin typeface="Arial"/>
                </a:rPr>
                <a:t>Identity </a:t>
              </a:r>
            </a:p>
            <a:p>
              <a:pPr algn="ctr" defTabSz="685783">
                <a:defRPr/>
              </a:pPr>
              <a:r>
                <a:rPr lang="en-US" sz="825" b="1" dirty="0">
                  <a:solidFill>
                    <a:srgbClr val="141414"/>
                  </a:solidFill>
                  <a:latin typeface="Arial"/>
                </a:rPr>
                <a:t>Systems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305094" y="3624215"/>
            <a:ext cx="8565885" cy="36515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dirty="0" smtClean="0"/>
          </a:p>
          <a:p>
            <a:pPr algn="ctr"/>
            <a:r>
              <a:rPr lang="en-IN" sz="1400" dirty="0" smtClean="0"/>
              <a:t>IBM IIB/Mule Soft </a:t>
            </a:r>
          </a:p>
          <a:p>
            <a:pPr algn="ctr"/>
            <a:endParaRPr lang="en-IN" sz="1400" dirty="0"/>
          </a:p>
        </p:txBody>
      </p:sp>
      <p:sp>
        <p:nvSpPr>
          <p:cNvPr id="94" name="Rounded Rectangle 93"/>
          <p:cNvSpPr/>
          <p:nvPr/>
        </p:nvSpPr>
        <p:spPr>
          <a:xfrm>
            <a:off x="4995974" y="2497305"/>
            <a:ext cx="813301" cy="242271"/>
          </a:xfrm>
          <a:prstGeom prst="roundRect">
            <a:avLst/>
          </a:prstGeom>
          <a:gradFill rotWithShape="1">
            <a:gsLst>
              <a:gs pos="0">
                <a:srgbClr val="00728F">
                  <a:tint val="100000"/>
                  <a:shade val="100000"/>
                  <a:satMod val="130000"/>
                </a:srgbClr>
              </a:gs>
              <a:gs pos="100000">
                <a:srgbClr val="00728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41414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7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25" b="1" kern="0" dirty="0">
                <a:solidFill>
                  <a:srgbClr val="141414"/>
                </a:solidFill>
                <a:latin typeface="Arial"/>
              </a:rPr>
              <a:t>APIM</a:t>
            </a:r>
          </a:p>
          <a:p>
            <a:pPr algn="ctr" defTabSz="6857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25" b="1" kern="0" dirty="0">
                <a:solidFill>
                  <a:srgbClr val="141414"/>
                </a:solidFill>
                <a:latin typeface="Arial"/>
              </a:rPr>
              <a:t> Domain</a:t>
            </a:r>
          </a:p>
        </p:txBody>
      </p:sp>
      <p:cxnSp>
        <p:nvCxnSpPr>
          <p:cNvPr id="5" name="Elbow Connector 4"/>
          <p:cNvCxnSpPr>
            <a:stCxn id="75" idx="1"/>
          </p:cNvCxnSpPr>
          <p:nvPr/>
        </p:nvCxnSpPr>
        <p:spPr>
          <a:xfrm rot="10800000" flipV="1">
            <a:off x="7775840" y="2211352"/>
            <a:ext cx="399193" cy="1399156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259"/>
          <p:cNvCxnSpPr>
            <a:stCxn id="56" idx="1"/>
          </p:cNvCxnSpPr>
          <p:nvPr/>
        </p:nvCxnSpPr>
        <p:spPr>
          <a:xfrm rot="10800000" flipV="1">
            <a:off x="4389498" y="2539687"/>
            <a:ext cx="382035" cy="86622"/>
          </a:xfrm>
          <a:prstGeom prst="bentConnector3">
            <a:avLst>
              <a:gd name="adj1" fmla="val -4813"/>
            </a:avLst>
          </a:prstGeom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1" idx="1"/>
          </p:cNvCxnSpPr>
          <p:nvPr/>
        </p:nvCxnSpPr>
        <p:spPr>
          <a:xfrm>
            <a:off x="7775839" y="2693180"/>
            <a:ext cx="450373" cy="10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775838" y="3216162"/>
            <a:ext cx="450373" cy="10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an 96"/>
          <p:cNvSpPr/>
          <p:nvPr/>
        </p:nvSpPr>
        <p:spPr>
          <a:xfrm>
            <a:off x="3879390" y="4253019"/>
            <a:ext cx="800048" cy="321013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825" b="1" dirty="0" smtClean="0">
                <a:solidFill>
                  <a:srgbClr val="141414"/>
                </a:solidFill>
                <a:latin typeface="Arial"/>
              </a:rPr>
              <a:t>TI+</a:t>
            </a:r>
            <a:endParaRPr lang="en-US" sz="825" b="1" dirty="0">
              <a:solidFill>
                <a:srgbClr val="141414"/>
              </a:solidFill>
              <a:latin typeface="Arial"/>
            </a:endParaRPr>
          </a:p>
        </p:txBody>
      </p:sp>
      <p:sp>
        <p:nvSpPr>
          <p:cNvPr id="98" name="Can 97"/>
          <p:cNvSpPr/>
          <p:nvPr/>
        </p:nvSpPr>
        <p:spPr>
          <a:xfrm>
            <a:off x="5009227" y="4253018"/>
            <a:ext cx="800048" cy="321013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825" b="1" dirty="0" smtClean="0">
                <a:solidFill>
                  <a:srgbClr val="141414"/>
                </a:solidFill>
                <a:latin typeface="Arial"/>
              </a:rPr>
              <a:t>T24</a:t>
            </a:r>
            <a:endParaRPr lang="en-US" sz="825" b="1" dirty="0">
              <a:solidFill>
                <a:srgbClr val="141414"/>
              </a:solidFill>
              <a:latin typeface="Arial"/>
            </a:endParaRPr>
          </a:p>
        </p:txBody>
      </p:sp>
      <p:sp>
        <p:nvSpPr>
          <p:cNvPr id="99" name="Can 98"/>
          <p:cNvSpPr/>
          <p:nvPr/>
        </p:nvSpPr>
        <p:spPr>
          <a:xfrm>
            <a:off x="6174207" y="4235851"/>
            <a:ext cx="800048" cy="321013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825" b="1" dirty="0" smtClean="0">
                <a:solidFill>
                  <a:srgbClr val="141414"/>
                </a:solidFill>
                <a:latin typeface="Arial"/>
              </a:rPr>
              <a:t>GLCMS</a:t>
            </a:r>
            <a:endParaRPr lang="en-US" sz="825" b="1" dirty="0">
              <a:solidFill>
                <a:srgbClr val="141414"/>
              </a:solidFill>
              <a:latin typeface="Arial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7075679" y="4476750"/>
            <a:ext cx="140031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60724" y="3944579"/>
            <a:ext cx="0" cy="2989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071875" y="3954095"/>
            <a:ext cx="0" cy="2989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184855" y="3954095"/>
            <a:ext cx="0" cy="2989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4266456" y="3963582"/>
            <a:ext cx="0" cy="2989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389666" y="3963582"/>
            <a:ext cx="0" cy="2989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563556" y="3936928"/>
            <a:ext cx="0" cy="2989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" name="Picture 2" descr="C:\Users\481971\AppData\Local\Microsoft\Windows\Temporary Internet Files\Content.IE5\4JBY8ND4\database-152091_64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3953" y="4239354"/>
            <a:ext cx="394974" cy="36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1906125" y="4559342"/>
            <a:ext cx="30489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88" b="1" kern="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endParaRPr lang="en-US" sz="788" b="1" kern="0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Title 2"/>
          <p:cNvSpPr>
            <a:spLocks noGrp="1"/>
          </p:cNvSpPr>
          <p:nvPr>
            <p:ph type="title"/>
          </p:nvPr>
        </p:nvSpPr>
        <p:spPr>
          <a:xfrm>
            <a:off x="309245" y="34045"/>
            <a:ext cx="8464987" cy="320195"/>
          </a:xfrm>
        </p:spPr>
        <p:txBody>
          <a:bodyPr/>
          <a:lstStyle/>
          <a:p>
            <a:r>
              <a:rPr lang="en-IN" dirty="0" smtClean="0"/>
              <a:t>FAB APIC Landscape To-Be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0283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IBM APIC Solution – API Security Strategy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8399" y="370796"/>
            <a:ext cx="9001125" cy="276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685737"/>
            <a:r>
              <a:rPr lang="en-US" sz="1200" dirty="0">
                <a:solidFill>
                  <a:srgbClr val="50B3CF"/>
                </a:solidFill>
              </a:rPr>
              <a:t>Security Strategy for different layers of </a:t>
            </a:r>
            <a:r>
              <a:rPr lang="en-US" sz="1200" dirty="0" smtClean="0">
                <a:solidFill>
                  <a:srgbClr val="50B3CF"/>
                </a:solidFill>
              </a:rPr>
              <a:t>FAB </a:t>
            </a:r>
            <a:r>
              <a:rPr lang="en-US" sz="1200" dirty="0">
                <a:solidFill>
                  <a:srgbClr val="50B3CF"/>
                </a:solidFill>
              </a:rPr>
              <a:t>Architecture have been described as part of below section.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4563" y="3844345"/>
            <a:ext cx="3568778" cy="884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37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28399" y="1693951"/>
            <a:ext cx="2189403" cy="1541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8" tIns="45719" rIns="91438" bIns="45719" rtlCol="0" anchor="t"/>
          <a:lstStyle/>
          <a:p>
            <a:pPr algn="ctr" defTabSz="685737"/>
            <a:r>
              <a:rPr lang="en-US" sz="975" b="1" u="sng" dirty="0">
                <a:solidFill>
                  <a:srgbClr val="141414"/>
                </a:solidFill>
              </a:rPr>
              <a:t>API Manager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61405" y="628040"/>
            <a:ext cx="3236877" cy="2152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 algn="ctr" defTabSz="685737"/>
            <a:r>
              <a:rPr lang="en-US" sz="975" b="1" dirty="0">
                <a:solidFill>
                  <a:srgbClr val="141414"/>
                </a:solidFill>
              </a:rPr>
              <a:t>Consumer Layer 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80815" y="1938457"/>
            <a:ext cx="2052797" cy="115247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 algn="ctr" defTabSz="685737"/>
            <a:r>
              <a:rPr lang="en-US" sz="900" b="1" u="sng" dirty="0">
                <a:solidFill>
                  <a:srgbClr val="141414"/>
                </a:solidFill>
              </a:rPr>
              <a:t>IBM DataPower Gateway</a:t>
            </a:r>
          </a:p>
          <a:p>
            <a:pPr algn="ctr" defTabSz="685737"/>
            <a:r>
              <a:rPr lang="en-US" sz="900" dirty="0">
                <a:solidFill>
                  <a:srgbClr val="141414"/>
                </a:solidFill>
              </a:rPr>
              <a:t>Security Layer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286532" y="2396157"/>
            <a:ext cx="824271" cy="31615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685737"/>
            <a:r>
              <a:rPr lang="en-US" sz="675" dirty="0">
                <a:solidFill>
                  <a:srgbClr val="FFFFFF"/>
                </a:solidFill>
              </a:rPr>
              <a:t>Security using Mutual SSL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188566" y="2405817"/>
            <a:ext cx="994063" cy="31615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685737"/>
            <a:r>
              <a:rPr lang="en-US" sz="675" dirty="0">
                <a:solidFill>
                  <a:srgbClr val="FFFFFF"/>
                </a:solidFill>
              </a:rPr>
              <a:t>API Key based Authorization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339328" y="1678276"/>
            <a:ext cx="1181935" cy="156243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8" tIns="45719" rIns="91438" bIns="45719" rtlCol="0" anchor="t"/>
          <a:lstStyle/>
          <a:p>
            <a:pPr algn="ctr" defTabSz="685737"/>
            <a:r>
              <a:rPr lang="en-US" sz="975" b="1" u="sng" dirty="0">
                <a:solidFill>
                  <a:srgbClr val="141414"/>
                </a:solidFill>
              </a:rPr>
              <a:t>API Developer Portal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2462307" y="2173830"/>
            <a:ext cx="935974" cy="53847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685737"/>
            <a:r>
              <a:rPr lang="en-US" sz="825" dirty="0">
                <a:solidFill>
                  <a:srgbClr val="FFFFFF"/>
                </a:solidFill>
              </a:rPr>
              <a:t>Role based Access</a:t>
            </a:r>
          </a:p>
        </p:txBody>
      </p:sp>
      <p:sp>
        <p:nvSpPr>
          <p:cNvPr id="59" name="Down Arrow 58"/>
          <p:cNvSpPr/>
          <p:nvPr/>
        </p:nvSpPr>
        <p:spPr>
          <a:xfrm>
            <a:off x="1437230" y="902517"/>
            <a:ext cx="113034" cy="499924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37"/>
            <a:endParaRPr lang="en-US" sz="1350">
              <a:solidFill>
                <a:srgbClr val="14141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99485" y="950017"/>
            <a:ext cx="952423" cy="39241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685737"/>
            <a:r>
              <a:rPr lang="en-US" sz="975" dirty="0">
                <a:solidFill>
                  <a:srgbClr val="141414"/>
                </a:solidFill>
              </a:rPr>
              <a:t>Mutual SSL </a:t>
            </a:r>
          </a:p>
          <a:p>
            <a:pPr defTabSz="685737"/>
            <a:r>
              <a:rPr lang="en-US" sz="975" dirty="0">
                <a:solidFill>
                  <a:srgbClr val="141414"/>
                </a:solidFill>
              </a:rPr>
              <a:t>API Key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9296" y="4245514"/>
            <a:ext cx="656960" cy="25365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8" tIns="45719" rIns="91438" bIns="45719" rtlCol="0" anchor="t"/>
          <a:lstStyle/>
          <a:p>
            <a:pPr algn="ctr" defTabSz="685737"/>
            <a:r>
              <a:rPr lang="en-US" sz="825" dirty="0" smtClean="0">
                <a:solidFill>
                  <a:srgbClr val="FFFFFF"/>
                </a:solidFill>
              </a:rPr>
              <a:t>FAB App</a:t>
            </a:r>
            <a:r>
              <a:rPr lang="en-US" sz="1050" dirty="0" smtClean="0">
                <a:solidFill>
                  <a:srgbClr val="FFFFFF"/>
                </a:solidFill>
              </a:rPr>
              <a:t>  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618441" y="3416350"/>
            <a:ext cx="1011299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685737"/>
            <a:r>
              <a:rPr lang="en-US" sz="900" dirty="0">
                <a:solidFill>
                  <a:srgbClr val="141414"/>
                </a:solidFill>
              </a:rPr>
              <a:t>Mutual </a:t>
            </a:r>
            <a:r>
              <a:rPr lang="en-US" sz="900" dirty="0" smtClean="0">
                <a:solidFill>
                  <a:srgbClr val="141414"/>
                </a:solidFill>
              </a:rPr>
              <a:t>SSL/OAuth </a:t>
            </a:r>
            <a:endParaRPr lang="en-US" sz="900" dirty="0">
              <a:solidFill>
                <a:srgbClr val="141414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4565" y="1471003"/>
            <a:ext cx="3568778" cy="1838105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37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67" y="1327489"/>
            <a:ext cx="1197648" cy="15674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8" tIns="45719" rIns="91438" bIns="45719" rtlCol="0" anchor="ctr"/>
          <a:lstStyle/>
          <a:p>
            <a:pPr algn="ctr" defTabSz="685737"/>
            <a:r>
              <a:rPr lang="en-US" sz="900" dirty="0">
                <a:solidFill>
                  <a:prstClr val="white"/>
                </a:solidFill>
              </a:rPr>
              <a:t>On Premise  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1550265" y="3005731"/>
            <a:ext cx="1" cy="83861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647097" y="2969587"/>
            <a:ext cx="0" cy="874757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45008" y="4199545"/>
            <a:ext cx="3376254" cy="354357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37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9649" y="3427561"/>
            <a:ext cx="1279024" cy="36818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8" tIns="45719" rIns="91438" bIns="45719" rtlCol="0" anchor="ctr"/>
          <a:lstStyle/>
          <a:p>
            <a:pPr algn="ctr" defTabSz="685737"/>
            <a:r>
              <a:rPr lang="en-US" sz="900" dirty="0" smtClean="0">
                <a:solidFill>
                  <a:prstClr val="white"/>
                </a:solidFill>
              </a:rPr>
              <a:t>FAB </a:t>
            </a:r>
            <a:r>
              <a:rPr lang="en-US" sz="900" dirty="0">
                <a:solidFill>
                  <a:prstClr val="white"/>
                </a:solidFill>
              </a:rPr>
              <a:t>Provider Systems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570505" y="2229529"/>
            <a:ext cx="657062" cy="24237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685737"/>
            <a:r>
              <a:rPr lang="en-US" sz="975" b="1" dirty="0">
                <a:solidFill>
                  <a:srgbClr val="C00000"/>
                </a:solidFill>
              </a:rPr>
              <a:t>Access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620596" y="3598748"/>
            <a:ext cx="657062" cy="24237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685737"/>
            <a:r>
              <a:rPr lang="en-US" sz="975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384407" y="960137"/>
            <a:ext cx="930801" cy="392413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/>
          <a:p>
            <a:pPr defTabSz="685737"/>
            <a:r>
              <a:rPr lang="en-US" sz="975" b="1" dirty="0">
                <a:solidFill>
                  <a:srgbClr val="C00000"/>
                </a:solidFill>
              </a:rPr>
              <a:t>Perimeter</a:t>
            </a:r>
          </a:p>
          <a:p>
            <a:pPr defTabSz="685737"/>
            <a:r>
              <a:rPr lang="en-US" sz="975" b="1" dirty="0">
                <a:solidFill>
                  <a:srgbClr val="C00000"/>
                </a:solidFill>
              </a:rPr>
              <a:t>Security</a:t>
            </a:r>
          </a:p>
        </p:txBody>
      </p:sp>
      <p:sp>
        <p:nvSpPr>
          <p:cNvPr id="83" name="Right Arrow 82"/>
          <p:cNvSpPr/>
          <p:nvPr/>
        </p:nvSpPr>
        <p:spPr>
          <a:xfrm>
            <a:off x="3520211" y="892786"/>
            <a:ext cx="589239" cy="80568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37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4" name="Right Arrow 83"/>
          <p:cNvSpPr/>
          <p:nvPr/>
        </p:nvSpPr>
        <p:spPr>
          <a:xfrm>
            <a:off x="3624656" y="2202283"/>
            <a:ext cx="505344" cy="80568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37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6" name="Right Arrow 85"/>
          <p:cNvSpPr/>
          <p:nvPr/>
        </p:nvSpPr>
        <p:spPr>
          <a:xfrm>
            <a:off x="3604106" y="3562350"/>
            <a:ext cx="505344" cy="80568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37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716486" y="4410"/>
            <a:ext cx="90795" cy="570679"/>
          </a:xfrm>
          <a:prstGeom prst="rect">
            <a:avLst/>
          </a:prstGeom>
          <a:solidFill>
            <a:srgbClr val="FFC000">
              <a:alpha val="41000"/>
            </a:srgbClr>
          </a:solidFill>
          <a:ln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37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4227567" y="647794"/>
            <a:ext cx="4778875" cy="3990945"/>
          </a:xfrm>
          <a:prstGeom prst="roundRect">
            <a:avLst>
              <a:gd name="adj" fmla="val 65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defTabSz="685737"/>
            <a:r>
              <a:rPr lang="en-US" sz="900" b="1" dirty="0" smtClean="0">
                <a:solidFill>
                  <a:srgbClr val="C00000"/>
                </a:solidFill>
              </a:rPr>
              <a:t>Transport </a:t>
            </a:r>
            <a:r>
              <a:rPr lang="en-US" sz="900" b="1" dirty="0">
                <a:solidFill>
                  <a:srgbClr val="C00000"/>
                </a:solidFill>
              </a:rPr>
              <a:t>Level Security</a:t>
            </a:r>
          </a:p>
          <a:p>
            <a:pPr marL="171446" indent="-171446" defTabSz="685737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141414"/>
                </a:solidFill>
              </a:rPr>
              <a:t>Since Consumers are either Trusted partners or internal Assurant applications, Mutual SSL or Two-way SSL will be implemented to secure API traffic at transport level and will be configured with </a:t>
            </a:r>
            <a:r>
              <a:rPr lang="en-US" sz="900" dirty="0" smtClean="0">
                <a:solidFill>
                  <a:srgbClr val="141414"/>
                </a:solidFill>
              </a:rPr>
              <a:t>CA </a:t>
            </a:r>
            <a:r>
              <a:rPr lang="en-US" sz="900" dirty="0">
                <a:solidFill>
                  <a:srgbClr val="141414"/>
                </a:solidFill>
              </a:rPr>
              <a:t>issued certificate.</a:t>
            </a:r>
          </a:p>
          <a:p>
            <a:pPr defTabSz="685737"/>
            <a:r>
              <a:rPr lang="en-US" sz="900" b="1" dirty="0">
                <a:solidFill>
                  <a:srgbClr val="C00000"/>
                </a:solidFill>
              </a:rPr>
              <a:t>Host Virtualization For Portal </a:t>
            </a:r>
          </a:p>
          <a:p>
            <a:pPr defTabSz="685737"/>
            <a:r>
              <a:rPr lang="en-US" sz="900" dirty="0">
                <a:solidFill>
                  <a:srgbClr val="141414"/>
                </a:solidFill>
              </a:rPr>
              <a:t>     Gateway  </a:t>
            </a:r>
            <a:r>
              <a:rPr lang="en-US" sz="900" dirty="0" smtClean="0">
                <a:solidFill>
                  <a:srgbClr val="141414"/>
                </a:solidFill>
              </a:rPr>
              <a:t>Web Application </a:t>
            </a:r>
            <a:r>
              <a:rPr lang="en-US" sz="900" dirty="0">
                <a:solidFill>
                  <a:srgbClr val="141414"/>
                </a:solidFill>
              </a:rPr>
              <a:t>Firewall configuration will protect the Developer </a:t>
            </a:r>
            <a:r>
              <a:rPr lang="en-US" sz="900" dirty="0" smtClean="0">
                <a:solidFill>
                  <a:srgbClr val="141414"/>
                </a:solidFill>
              </a:rPr>
              <a:t>Portal</a:t>
            </a:r>
            <a:endParaRPr lang="en-US" sz="900" dirty="0">
              <a:solidFill>
                <a:srgbClr val="141414"/>
              </a:solidFill>
            </a:endParaRPr>
          </a:p>
          <a:p>
            <a:pPr marL="171446" indent="-171446" defTabSz="685737"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141414"/>
              </a:solidFill>
            </a:endParaRPr>
          </a:p>
          <a:p>
            <a:pPr defTabSz="685737"/>
            <a:r>
              <a:rPr lang="en-US" sz="900" b="1" dirty="0">
                <a:solidFill>
                  <a:srgbClr val="C00000"/>
                </a:solidFill>
              </a:rPr>
              <a:t>API Authentication</a:t>
            </a:r>
          </a:p>
          <a:p>
            <a:pPr marL="171446" indent="-171446" defTabSz="685737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141414"/>
                </a:solidFill>
              </a:rPr>
              <a:t>API Authentication against the </a:t>
            </a:r>
            <a:r>
              <a:rPr lang="en-US" sz="900" dirty="0" err="1" smtClean="0">
                <a:solidFill>
                  <a:srgbClr val="141414"/>
                </a:solidFill>
              </a:rPr>
              <a:t>Okta</a:t>
            </a:r>
            <a:r>
              <a:rPr lang="en-US" sz="900" dirty="0" smtClean="0">
                <a:solidFill>
                  <a:srgbClr val="141414"/>
                </a:solidFill>
              </a:rPr>
              <a:t>/Single </a:t>
            </a:r>
            <a:r>
              <a:rPr lang="en-US" sz="900" dirty="0" err="1" smtClean="0">
                <a:solidFill>
                  <a:srgbClr val="141414"/>
                </a:solidFill>
              </a:rPr>
              <a:t>signOn</a:t>
            </a:r>
            <a:r>
              <a:rPr lang="en-US" sz="900" dirty="0" smtClean="0">
                <a:solidFill>
                  <a:srgbClr val="141414"/>
                </a:solidFill>
              </a:rPr>
              <a:t> </a:t>
            </a:r>
            <a:r>
              <a:rPr lang="en-US" sz="900" dirty="0">
                <a:solidFill>
                  <a:srgbClr val="141414"/>
                </a:solidFill>
              </a:rPr>
              <a:t>IAM Solution compatible interface.</a:t>
            </a:r>
          </a:p>
          <a:p>
            <a:pPr marL="171446" indent="-171446" defTabSz="685737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141414"/>
                </a:solidFill>
              </a:rPr>
              <a:t>API Keys to Authorize API access and </a:t>
            </a:r>
            <a:r>
              <a:rPr lang="en-US" sz="900" dirty="0" err="1">
                <a:solidFill>
                  <a:srgbClr val="141414"/>
                </a:solidFill>
              </a:rPr>
              <a:t>Oauth</a:t>
            </a:r>
            <a:r>
              <a:rPr lang="en-US" sz="900" dirty="0">
                <a:solidFill>
                  <a:srgbClr val="141414"/>
                </a:solidFill>
              </a:rPr>
              <a:t> client credential grant types. Each Consumer will be assigned individual API keys to consume APIs. </a:t>
            </a:r>
          </a:p>
          <a:p>
            <a:pPr marL="171446" indent="-171446" defTabSz="685737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141414"/>
                </a:solidFill>
              </a:rPr>
              <a:t>Developer Portal manages API Keys and allows Consumers to generate, revoke or re-issue keys.</a:t>
            </a:r>
          </a:p>
          <a:p>
            <a:pPr marL="171446" indent="-171446" defTabSz="685737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141414"/>
                </a:solidFill>
              </a:rPr>
              <a:t>API Developer Access : </a:t>
            </a:r>
            <a:r>
              <a:rPr lang="en-US" sz="900" dirty="0">
                <a:solidFill>
                  <a:srgbClr val="141414"/>
                </a:solidFill>
              </a:rPr>
              <a:t>Strategy to implement Role Based Access mechanism to enforce API catalog view using taxonomy</a:t>
            </a:r>
            <a:r>
              <a:rPr lang="en-US" sz="900" dirty="0" smtClean="0">
                <a:solidFill>
                  <a:srgbClr val="141414"/>
                </a:solidFill>
              </a:rPr>
              <a:t>.</a:t>
            </a:r>
          </a:p>
          <a:p>
            <a:pPr defTabSz="685737"/>
            <a:endParaRPr lang="en-US" sz="900" dirty="0">
              <a:solidFill>
                <a:srgbClr val="141414"/>
              </a:solidFill>
            </a:endParaRPr>
          </a:p>
          <a:p>
            <a:pPr defTabSz="685737"/>
            <a:r>
              <a:rPr lang="en-US" sz="900" b="1" dirty="0" smtClean="0">
                <a:solidFill>
                  <a:srgbClr val="C00000"/>
                </a:solidFill>
              </a:rPr>
              <a:t>Data </a:t>
            </a:r>
            <a:r>
              <a:rPr lang="en-US" sz="900" b="1" dirty="0">
                <a:solidFill>
                  <a:srgbClr val="C00000"/>
                </a:solidFill>
              </a:rPr>
              <a:t>Security</a:t>
            </a:r>
          </a:p>
          <a:p>
            <a:pPr marL="171446" indent="-171446" defTabSz="685737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141414"/>
                </a:solidFill>
              </a:rPr>
              <a:t>Based on specific needs related to  PCI data compliance and confidential data encryption/decryption on services are leveraged to implement Message Level Security / Data Loss Prevention for data in transit.</a:t>
            </a:r>
          </a:p>
          <a:p>
            <a:pPr marL="171446" indent="-171446" defTabSz="685737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141414"/>
                </a:solidFill>
              </a:rPr>
              <a:t>Common Data masking for  external logging as per PCI compliance requirement.</a:t>
            </a:r>
          </a:p>
          <a:p>
            <a:pPr marL="171446" indent="-171446" defTabSz="685737"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141414"/>
              </a:solidFill>
            </a:endParaRPr>
          </a:p>
          <a:p>
            <a:pPr marL="171446" indent="-171446" defTabSz="685737"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141414"/>
              </a:solidFill>
            </a:endParaRPr>
          </a:p>
          <a:p>
            <a:pPr marL="171446" indent="-171446" defTabSz="685737"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141414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94580" y="2751939"/>
            <a:ext cx="824271" cy="23274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685737"/>
            <a:r>
              <a:rPr lang="en-US" sz="675" dirty="0" smtClean="0">
                <a:solidFill>
                  <a:srgbClr val="FFFFFF"/>
                </a:solidFill>
              </a:rPr>
              <a:t>Single sign-on</a:t>
            </a:r>
          </a:p>
          <a:p>
            <a:pPr algn="ctr" defTabSz="685737"/>
            <a:r>
              <a:rPr lang="en-US" sz="675" dirty="0" smtClean="0">
                <a:solidFill>
                  <a:srgbClr val="FFFFFF"/>
                </a:solidFill>
              </a:rPr>
              <a:t>Authentication</a:t>
            </a:r>
            <a:endParaRPr lang="en-US" sz="675" dirty="0">
              <a:solidFill>
                <a:srgbClr val="FFFF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239575" y="2769646"/>
            <a:ext cx="824271" cy="23274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685737"/>
            <a:r>
              <a:rPr lang="en-US" sz="675" dirty="0">
                <a:solidFill>
                  <a:srgbClr val="FFFFFF"/>
                </a:solidFill>
              </a:rPr>
              <a:t>Message Level Security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36322" y="3921618"/>
            <a:ext cx="3068253" cy="189567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8" tIns="45719" rIns="91438" bIns="45719" rtlCol="0" anchor="t"/>
          <a:lstStyle/>
          <a:p>
            <a:pPr algn="ctr" defTabSz="685737"/>
            <a:r>
              <a:rPr lang="en-US" sz="1050" dirty="0" smtClean="0">
                <a:solidFill>
                  <a:srgbClr val="FFFFFF"/>
                </a:solidFill>
              </a:rPr>
              <a:t>FAB </a:t>
            </a:r>
            <a:r>
              <a:rPr lang="en-US" sz="1050" dirty="0">
                <a:solidFill>
                  <a:srgbClr val="FFFFFF"/>
                </a:solidFill>
              </a:rPr>
              <a:t>Enterprise systems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41448" y="4253563"/>
            <a:ext cx="842087" cy="25365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8" tIns="45719" rIns="91438" bIns="45719" rtlCol="0" anchor="t"/>
          <a:lstStyle/>
          <a:p>
            <a:pPr algn="ctr" defTabSz="685737"/>
            <a:r>
              <a:rPr lang="en-US" sz="825" dirty="0" smtClean="0">
                <a:solidFill>
                  <a:srgbClr val="FFFFFF"/>
                </a:solidFill>
              </a:rPr>
              <a:t>ESB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67125" y="4261611"/>
            <a:ext cx="708458" cy="25365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8" tIns="45719" rIns="91438" bIns="45719" rtlCol="0" anchor="t"/>
          <a:lstStyle/>
          <a:p>
            <a:pPr algn="ctr" defTabSz="685737"/>
            <a:r>
              <a:rPr lang="en-US" sz="825" dirty="0">
                <a:solidFill>
                  <a:srgbClr val="FFFFFF"/>
                </a:solidFill>
              </a:rPr>
              <a:t>Logging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747913" y="4221363"/>
            <a:ext cx="685365" cy="2939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8" tIns="45719" rIns="91438" bIns="45719" rtlCol="0" anchor="t"/>
          <a:lstStyle/>
          <a:p>
            <a:pPr algn="ctr" defTabSz="685737"/>
            <a:r>
              <a:rPr lang="en-US" sz="825" dirty="0" smtClean="0">
                <a:solidFill>
                  <a:srgbClr val="FFFFFF"/>
                </a:solidFill>
              </a:rPr>
              <a:t>LDAP</a:t>
            </a:r>
            <a:endParaRPr lang="en-US" sz="10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611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5" name="Title 2"/>
          <p:cNvSpPr>
            <a:spLocks noGrp="1"/>
          </p:cNvSpPr>
          <p:nvPr>
            <p:ph type="title"/>
          </p:nvPr>
        </p:nvSpPr>
        <p:spPr>
          <a:xfrm>
            <a:off x="304363" y="247696"/>
            <a:ext cx="8464987" cy="455444"/>
          </a:xfrm>
        </p:spPr>
        <p:txBody>
          <a:bodyPr>
            <a:normAutofit/>
          </a:bodyPr>
          <a:lstStyle/>
          <a:p>
            <a:pPr defTabSz="685783" fontAlgn="base">
              <a:spcAft>
                <a:spcPct val="0"/>
              </a:spcAft>
            </a:pPr>
            <a:r>
              <a:rPr lang="en-US" sz="2100" dirty="0">
                <a:solidFill>
                  <a:srgbClr val="0070C0"/>
                </a:solidFill>
              </a:rPr>
              <a:t>API – Accelerators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23768" y="668598"/>
            <a:ext cx="2572462" cy="2788007"/>
            <a:chOff x="423768" y="668598"/>
            <a:chExt cx="2572462" cy="2788007"/>
          </a:xfrm>
        </p:grpSpPr>
        <p:sp>
          <p:nvSpPr>
            <p:cNvPr id="53" name="Freeform 7"/>
            <p:cNvSpPr>
              <a:spLocks/>
            </p:cNvSpPr>
            <p:nvPr/>
          </p:nvSpPr>
          <p:spPr bwMode="auto">
            <a:xfrm>
              <a:off x="435306" y="3242341"/>
              <a:ext cx="657661" cy="214264"/>
            </a:xfrm>
            <a:custGeom>
              <a:avLst/>
              <a:gdLst>
                <a:gd name="T0" fmla="*/ 0 w 412"/>
                <a:gd name="T1" fmla="*/ 0 h 220"/>
                <a:gd name="T2" fmla="*/ 412 w 412"/>
                <a:gd name="T3" fmla="*/ 0 h 220"/>
                <a:gd name="T4" fmla="*/ 279 w 412"/>
                <a:gd name="T5" fmla="*/ 220 h 220"/>
                <a:gd name="T6" fmla="*/ 0 w 412"/>
                <a:gd name="T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20">
                  <a:moveTo>
                    <a:pt x="0" y="0"/>
                  </a:moveTo>
                  <a:lnTo>
                    <a:pt x="412" y="0"/>
                  </a:lnTo>
                  <a:lnTo>
                    <a:pt x="279" y="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ACC6">
                <a:lumMod val="5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342900">
                <a:defRPr/>
              </a:pPr>
              <a:endParaRPr lang="en-US" sz="1350" ker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23768" y="975497"/>
              <a:ext cx="2216686" cy="2266844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t" anchorCtr="0"/>
            <a:lstStyle/>
            <a:p>
              <a:pPr>
                <a:spcBef>
                  <a:spcPts val="600"/>
                </a:spcBef>
              </a:pPr>
              <a:r>
                <a:rPr lang="en-US" sz="1000" dirty="0" smtClean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</a:rPr>
                <a:t>A </a:t>
              </a:r>
              <a:r>
                <a:rPr lang="en-US" sz="1000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</a:rPr>
                <a:t>re-usable utility based on NodeJS</a:t>
              </a:r>
            </a:p>
            <a:p>
              <a:pPr marL="128588" indent="-128588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</a:rPr>
                <a:t>Takes as inputs a XLS in Pre-Defined format with API related details &amp; outputs a swagger document</a:t>
              </a:r>
            </a:p>
            <a:p>
              <a:pPr marL="128588" indent="-128588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</a:rPr>
                <a:t>This can be imported into IBM API connect as API</a:t>
              </a:r>
            </a:p>
            <a:p>
              <a:pPr>
                <a:spcBef>
                  <a:spcPts val="600"/>
                </a:spcBef>
              </a:pPr>
              <a:r>
                <a:rPr lang="en-US" sz="1000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</a:rPr>
                <a:t>Savings in Cost and time</a:t>
              </a:r>
            </a:p>
            <a:p>
              <a:pPr>
                <a:spcBef>
                  <a:spcPts val="600"/>
                </a:spcBef>
              </a:pPr>
              <a:r>
                <a:rPr lang="en-US" sz="1000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</a:rPr>
                <a:t>Can be extended to include preset patterns</a:t>
              </a:r>
            </a:p>
          </p:txBody>
        </p:sp>
        <p:sp>
          <p:nvSpPr>
            <p:cNvPr id="44" name="Round Same Side Corner Rectangle 43"/>
            <p:cNvSpPr/>
            <p:nvPr/>
          </p:nvSpPr>
          <p:spPr>
            <a:xfrm>
              <a:off x="423768" y="668598"/>
              <a:ext cx="2216686" cy="306899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  <a:latin typeface="Calibri" panose="020F0502020204030204" pitchFamily="34" charset="0"/>
                </a:rPr>
                <a:t>API Design</a:t>
              </a: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auto">
            <a:xfrm>
              <a:off x="880664" y="2858839"/>
              <a:ext cx="2115566" cy="597766"/>
            </a:xfrm>
            <a:custGeom>
              <a:avLst/>
              <a:gdLst>
                <a:gd name="T0" fmla="*/ 648 w 1324"/>
                <a:gd name="T1" fmla="*/ 0 h 1100"/>
                <a:gd name="T2" fmla="*/ 1324 w 1324"/>
                <a:gd name="T3" fmla="*/ 433 h 1100"/>
                <a:gd name="T4" fmla="*/ 1324 w 1324"/>
                <a:gd name="T5" fmla="*/ 1100 h 1100"/>
                <a:gd name="T6" fmla="*/ 0 w 1324"/>
                <a:gd name="T7" fmla="*/ 1100 h 1100"/>
                <a:gd name="T8" fmla="*/ 648 w 1324"/>
                <a:gd name="T9" fmla="*/ 0 h 1100"/>
                <a:gd name="connsiteX0" fmla="*/ 3143 w 10000"/>
                <a:gd name="connsiteY0" fmla="*/ 0 h 6464"/>
                <a:gd name="connsiteX1" fmla="*/ 10000 w 10000"/>
                <a:gd name="connsiteY1" fmla="*/ 400 h 6464"/>
                <a:gd name="connsiteX2" fmla="*/ 10000 w 10000"/>
                <a:gd name="connsiteY2" fmla="*/ 6464 h 6464"/>
                <a:gd name="connsiteX3" fmla="*/ 0 w 10000"/>
                <a:gd name="connsiteY3" fmla="*/ 6464 h 6464"/>
                <a:gd name="connsiteX4" fmla="*/ 3143 w 10000"/>
                <a:gd name="connsiteY4" fmla="*/ 0 h 6464"/>
                <a:gd name="connsiteX0" fmla="*/ 3143 w 10000"/>
                <a:gd name="connsiteY0" fmla="*/ 0 h 10000"/>
                <a:gd name="connsiteX1" fmla="*/ 9887 w 10000"/>
                <a:gd name="connsiteY1" fmla="*/ 4722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3143 w 10000"/>
                <a:gd name="connsiteY4" fmla="*/ 0 h 10000"/>
                <a:gd name="connsiteX0" fmla="*/ 3143 w 10010"/>
                <a:gd name="connsiteY0" fmla="*/ 0 h 10000"/>
                <a:gd name="connsiteX1" fmla="*/ 10000 w 10010"/>
                <a:gd name="connsiteY1" fmla="*/ 5669 h 10000"/>
                <a:gd name="connsiteX2" fmla="*/ 10000 w 10010"/>
                <a:gd name="connsiteY2" fmla="*/ 10000 h 10000"/>
                <a:gd name="connsiteX3" fmla="*/ 0 w 10010"/>
                <a:gd name="connsiteY3" fmla="*/ 10000 h 10000"/>
                <a:gd name="connsiteX4" fmla="*/ 3143 w 10010"/>
                <a:gd name="connsiteY4" fmla="*/ 0 h 10000"/>
                <a:gd name="connsiteX0" fmla="*/ 2691 w 10010"/>
                <a:gd name="connsiteY0" fmla="*/ 0 h 8632"/>
                <a:gd name="connsiteX1" fmla="*/ 10000 w 10010"/>
                <a:gd name="connsiteY1" fmla="*/ 4301 h 8632"/>
                <a:gd name="connsiteX2" fmla="*/ 10000 w 10010"/>
                <a:gd name="connsiteY2" fmla="*/ 8632 h 8632"/>
                <a:gd name="connsiteX3" fmla="*/ 0 w 10010"/>
                <a:gd name="connsiteY3" fmla="*/ 8632 h 8632"/>
                <a:gd name="connsiteX4" fmla="*/ 2691 w 10010"/>
                <a:gd name="connsiteY4" fmla="*/ 0 h 8632"/>
                <a:gd name="connsiteX0" fmla="*/ 2688 w 10000"/>
                <a:gd name="connsiteY0" fmla="*/ 0 h 10000"/>
                <a:gd name="connsiteX1" fmla="*/ 9990 w 10000"/>
                <a:gd name="connsiteY1" fmla="*/ 5592 h 10000"/>
                <a:gd name="connsiteX2" fmla="*/ 9990 w 10000"/>
                <a:gd name="connsiteY2" fmla="*/ 10000 h 10000"/>
                <a:gd name="connsiteX3" fmla="*/ 0 w 10000"/>
                <a:gd name="connsiteY3" fmla="*/ 10000 h 10000"/>
                <a:gd name="connsiteX4" fmla="*/ 2688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2688" y="0"/>
                  </a:moveTo>
                  <a:lnTo>
                    <a:pt x="9990" y="5592"/>
                  </a:lnTo>
                  <a:cubicBezTo>
                    <a:pt x="10028" y="7629"/>
                    <a:pt x="9952" y="7962"/>
                    <a:pt x="9990" y="10000"/>
                  </a:cubicBezTo>
                  <a:lnTo>
                    <a:pt x="0" y="10000"/>
                  </a:lnTo>
                  <a:lnTo>
                    <a:pt x="26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34290" rIns="68580" bIns="34290" numCol="1" anchor="b" anchorCtr="0" compatLnSpc="1">
              <a:prstTxWarp prst="textNoShape">
                <a:avLst/>
              </a:prstTxWarp>
            </a:bodyPr>
            <a:lstStyle/>
            <a:p>
              <a:pPr algn="ctr" defTabSz="457178"/>
              <a:endParaRPr lang="en-US" sz="1200" b="1" dirty="0" smtClean="0">
                <a:solidFill>
                  <a:schemeClr val="bg2"/>
                </a:solidFill>
                <a:latin typeface="Calibri" panose="020F0502020204030204" pitchFamily="34" charset="0"/>
              </a:endParaRPr>
            </a:p>
            <a:p>
              <a:pPr algn="ctr" defTabSz="457178"/>
              <a:r>
                <a:rPr lang="en-US" sz="1200" b="1" dirty="0" smtClean="0">
                  <a:solidFill>
                    <a:schemeClr val="bg2"/>
                  </a:solidFill>
                  <a:latin typeface="Calibri" panose="020F0502020204030204" pitchFamily="34" charset="0"/>
                </a:rPr>
                <a:t>XLS to</a:t>
              </a:r>
            </a:p>
            <a:p>
              <a:pPr algn="ctr" defTabSz="457178"/>
              <a:r>
                <a:rPr lang="en-US" sz="1200" b="1" dirty="0" smtClean="0">
                  <a:solidFill>
                    <a:schemeClr val="bg2"/>
                  </a:solidFill>
                  <a:latin typeface="Calibri" panose="020F0502020204030204" pitchFamily="34" charset="0"/>
                </a:rPr>
                <a:t> </a:t>
              </a:r>
              <a:r>
                <a:rPr lang="en-US" sz="1200" b="1" dirty="0">
                  <a:solidFill>
                    <a:schemeClr val="bg2"/>
                  </a:solidFill>
                  <a:latin typeface="Calibri" panose="020F0502020204030204" pitchFamily="34" charset="0"/>
                </a:rPr>
                <a:t>Swagger </a:t>
              </a:r>
              <a:r>
                <a:rPr lang="en-US" sz="1200" b="1" dirty="0" smtClean="0">
                  <a:solidFill>
                    <a:schemeClr val="bg2"/>
                  </a:solidFill>
                  <a:latin typeface="Calibri" panose="020F0502020204030204" pitchFamily="34" charset="0"/>
                </a:rPr>
                <a:t>Convertor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85769" y="667016"/>
            <a:ext cx="2572462" cy="2788007"/>
            <a:chOff x="3091183" y="667016"/>
            <a:chExt cx="2572462" cy="2788007"/>
          </a:xfrm>
        </p:grpSpPr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102721" y="3240759"/>
              <a:ext cx="657661" cy="214264"/>
            </a:xfrm>
            <a:custGeom>
              <a:avLst/>
              <a:gdLst>
                <a:gd name="T0" fmla="*/ 0 w 412"/>
                <a:gd name="T1" fmla="*/ 0 h 220"/>
                <a:gd name="T2" fmla="*/ 412 w 412"/>
                <a:gd name="T3" fmla="*/ 0 h 220"/>
                <a:gd name="T4" fmla="*/ 279 w 412"/>
                <a:gd name="T5" fmla="*/ 220 h 220"/>
                <a:gd name="T6" fmla="*/ 0 w 412"/>
                <a:gd name="T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20">
                  <a:moveTo>
                    <a:pt x="0" y="0"/>
                  </a:moveTo>
                  <a:lnTo>
                    <a:pt x="412" y="0"/>
                  </a:lnTo>
                  <a:lnTo>
                    <a:pt x="279" y="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342900">
                <a:defRPr/>
              </a:pPr>
              <a:endParaRPr lang="en-US" sz="1350" ker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091183" y="973915"/>
              <a:ext cx="2216686" cy="22668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t" anchorCtr="0"/>
            <a:lstStyle/>
            <a:p>
              <a:pPr eaLnBrk="0" hangingPunct="0">
                <a:spcBef>
                  <a:spcPts val="600"/>
                </a:spcBef>
              </a:pPr>
              <a:r>
                <a:rPr lang="en-US" sz="1000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</a:rPr>
                <a:t>Policies to extend </a:t>
              </a:r>
              <a:r>
                <a:rPr lang="en-US" sz="1000" dirty="0" smtClean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</a:rPr>
                <a:t>Data power </a:t>
              </a:r>
              <a:r>
                <a:rPr lang="en-US" sz="1000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</a:rPr>
                <a:t>capabilities to provide functionalities which are not available out of box in APIC</a:t>
              </a:r>
            </a:p>
            <a:p>
              <a:pPr marL="128588" indent="-128588" eaLnBrk="0" hangingPunct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</a:rPr>
                <a:t>XML file lookup</a:t>
              </a:r>
            </a:p>
            <a:p>
              <a:pPr marL="128588" indent="-128588" eaLnBrk="0" hangingPunct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</a:rPr>
                <a:t> SOAP signature verification</a:t>
              </a:r>
            </a:p>
            <a:p>
              <a:pPr marL="128588" indent="-128588" eaLnBrk="0" hangingPunct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</a:rPr>
                <a:t>Threat Protection</a:t>
              </a:r>
            </a:p>
            <a:p>
              <a:pPr eaLnBrk="0" hangingPunct="0">
                <a:spcBef>
                  <a:spcPts val="600"/>
                </a:spcBef>
              </a:pPr>
              <a:r>
                <a:rPr lang="en-US" sz="1000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</a:rPr>
                <a:t>The above list is current. Further policies will be added to the Repository in future</a:t>
              </a:r>
            </a:p>
          </p:txBody>
        </p:sp>
        <p:sp>
          <p:nvSpPr>
            <p:cNvPr id="59" name="Round Same Side Corner Rectangle 58"/>
            <p:cNvSpPr/>
            <p:nvPr/>
          </p:nvSpPr>
          <p:spPr>
            <a:xfrm>
              <a:off x="3091183" y="667016"/>
              <a:ext cx="2216686" cy="306899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  <a:latin typeface="Calibri" panose="020F0502020204030204" pitchFamily="34" charset="0"/>
                </a:rPr>
                <a:t>API Dev</a:t>
              </a:r>
            </a:p>
          </p:txBody>
        </p:sp>
        <p:sp>
          <p:nvSpPr>
            <p:cNvPr id="60" name="Freeform 6"/>
            <p:cNvSpPr>
              <a:spLocks/>
            </p:cNvSpPr>
            <p:nvPr/>
          </p:nvSpPr>
          <p:spPr bwMode="auto">
            <a:xfrm>
              <a:off x="3548079" y="2857257"/>
              <a:ext cx="2115566" cy="597766"/>
            </a:xfrm>
            <a:custGeom>
              <a:avLst/>
              <a:gdLst>
                <a:gd name="T0" fmla="*/ 648 w 1324"/>
                <a:gd name="T1" fmla="*/ 0 h 1100"/>
                <a:gd name="T2" fmla="*/ 1324 w 1324"/>
                <a:gd name="T3" fmla="*/ 433 h 1100"/>
                <a:gd name="T4" fmla="*/ 1324 w 1324"/>
                <a:gd name="T5" fmla="*/ 1100 h 1100"/>
                <a:gd name="T6" fmla="*/ 0 w 1324"/>
                <a:gd name="T7" fmla="*/ 1100 h 1100"/>
                <a:gd name="T8" fmla="*/ 648 w 1324"/>
                <a:gd name="T9" fmla="*/ 0 h 1100"/>
                <a:gd name="connsiteX0" fmla="*/ 3143 w 10000"/>
                <a:gd name="connsiteY0" fmla="*/ 0 h 6464"/>
                <a:gd name="connsiteX1" fmla="*/ 10000 w 10000"/>
                <a:gd name="connsiteY1" fmla="*/ 400 h 6464"/>
                <a:gd name="connsiteX2" fmla="*/ 10000 w 10000"/>
                <a:gd name="connsiteY2" fmla="*/ 6464 h 6464"/>
                <a:gd name="connsiteX3" fmla="*/ 0 w 10000"/>
                <a:gd name="connsiteY3" fmla="*/ 6464 h 6464"/>
                <a:gd name="connsiteX4" fmla="*/ 3143 w 10000"/>
                <a:gd name="connsiteY4" fmla="*/ 0 h 6464"/>
                <a:gd name="connsiteX0" fmla="*/ 3143 w 10000"/>
                <a:gd name="connsiteY0" fmla="*/ 0 h 10000"/>
                <a:gd name="connsiteX1" fmla="*/ 9887 w 10000"/>
                <a:gd name="connsiteY1" fmla="*/ 4722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3143 w 10000"/>
                <a:gd name="connsiteY4" fmla="*/ 0 h 10000"/>
                <a:gd name="connsiteX0" fmla="*/ 3143 w 10010"/>
                <a:gd name="connsiteY0" fmla="*/ 0 h 10000"/>
                <a:gd name="connsiteX1" fmla="*/ 10000 w 10010"/>
                <a:gd name="connsiteY1" fmla="*/ 5669 h 10000"/>
                <a:gd name="connsiteX2" fmla="*/ 10000 w 10010"/>
                <a:gd name="connsiteY2" fmla="*/ 10000 h 10000"/>
                <a:gd name="connsiteX3" fmla="*/ 0 w 10010"/>
                <a:gd name="connsiteY3" fmla="*/ 10000 h 10000"/>
                <a:gd name="connsiteX4" fmla="*/ 3143 w 10010"/>
                <a:gd name="connsiteY4" fmla="*/ 0 h 10000"/>
                <a:gd name="connsiteX0" fmla="*/ 2691 w 10010"/>
                <a:gd name="connsiteY0" fmla="*/ 0 h 8632"/>
                <a:gd name="connsiteX1" fmla="*/ 10000 w 10010"/>
                <a:gd name="connsiteY1" fmla="*/ 4301 h 8632"/>
                <a:gd name="connsiteX2" fmla="*/ 10000 w 10010"/>
                <a:gd name="connsiteY2" fmla="*/ 8632 h 8632"/>
                <a:gd name="connsiteX3" fmla="*/ 0 w 10010"/>
                <a:gd name="connsiteY3" fmla="*/ 8632 h 8632"/>
                <a:gd name="connsiteX4" fmla="*/ 2691 w 10010"/>
                <a:gd name="connsiteY4" fmla="*/ 0 h 8632"/>
                <a:gd name="connsiteX0" fmla="*/ 2688 w 10000"/>
                <a:gd name="connsiteY0" fmla="*/ 0 h 10000"/>
                <a:gd name="connsiteX1" fmla="*/ 9990 w 10000"/>
                <a:gd name="connsiteY1" fmla="*/ 5592 h 10000"/>
                <a:gd name="connsiteX2" fmla="*/ 9990 w 10000"/>
                <a:gd name="connsiteY2" fmla="*/ 10000 h 10000"/>
                <a:gd name="connsiteX3" fmla="*/ 0 w 10000"/>
                <a:gd name="connsiteY3" fmla="*/ 10000 h 10000"/>
                <a:gd name="connsiteX4" fmla="*/ 2688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2688" y="0"/>
                  </a:moveTo>
                  <a:lnTo>
                    <a:pt x="9990" y="5592"/>
                  </a:lnTo>
                  <a:cubicBezTo>
                    <a:pt x="10028" y="7629"/>
                    <a:pt x="9952" y="7962"/>
                    <a:pt x="9990" y="10000"/>
                  </a:cubicBezTo>
                  <a:lnTo>
                    <a:pt x="0" y="10000"/>
                  </a:lnTo>
                  <a:lnTo>
                    <a:pt x="26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34290" rIns="68580" bIns="34290" numCol="1" anchor="b" anchorCtr="0" compatLnSpc="1">
              <a:prstTxWarp prst="textNoShape">
                <a:avLst/>
              </a:prstTxWarp>
            </a:bodyPr>
            <a:lstStyle/>
            <a:p>
              <a:pPr algn="ctr" defTabSz="457178"/>
              <a:r>
                <a:rPr lang="en-US" sz="1200" b="1" dirty="0">
                  <a:solidFill>
                    <a:schemeClr val="bg2"/>
                  </a:solidFill>
                  <a:latin typeface="Calibri" panose="020F0502020204030204" pitchFamily="34" charset="0"/>
                </a:rPr>
                <a:t>Custom </a:t>
              </a:r>
              <a:endParaRPr lang="en-US" sz="1200" b="1" dirty="0" smtClean="0">
                <a:solidFill>
                  <a:schemeClr val="bg2"/>
                </a:solidFill>
                <a:latin typeface="Calibri" panose="020F0502020204030204" pitchFamily="34" charset="0"/>
              </a:endParaRPr>
            </a:p>
            <a:p>
              <a:pPr algn="ctr" defTabSz="457178"/>
              <a:r>
                <a:rPr lang="en-US" sz="1200" b="1" dirty="0" smtClean="0">
                  <a:solidFill>
                    <a:schemeClr val="bg2"/>
                  </a:solidFill>
                  <a:latin typeface="Calibri" panose="020F0502020204030204" pitchFamily="34" charset="0"/>
                </a:rPr>
                <a:t>Policy Repo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30596" y="665966"/>
            <a:ext cx="2572462" cy="2788007"/>
            <a:chOff x="5873746" y="665966"/>
            <a:chExt cx="2572462" cy="2788007"/>
          </a:xfrm>
        </p:grpSpPr>
        <p:sp>
          <p:nvSpPr>
            <p:cNvPr id="61" name="Freeform 7"/>
            <p:cNvSpPr>
              <a:spLocks/>
            </p:cNvSpPr>
            <p:nvPr/>
          </p:nvSpPr>
          <p:spPr bwMode="auto">
            <a:xfrm>
              <a:off x="5885284" y="3239709"/>
              <a:ext cx="657661" cy="214264"/>
            </a:xfrm>
            <a:custGeom>
              <a:avLst/>
              <a:gdLst>
                <a:gd name="T0" fmla="*/ 0 w 412"/>
                <a:gd name="T1" fmla="*/ 0 h 220"/>
                <a:gd name="T2" fmla="*/ 412 w 412"/>
                <a:gd name="T3" fmla="*/ 0 h 220"/>
                <a:gd name="T4" fmla="*/ 279 w 412"/>
                <a:gd name="T5" fmla="*/ 220 h 220"/>
                <a:gd name="T6" fmla="*/ 0 w 412"/>
                <a:gd name="T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20">
                  <a:moveTo>
                    <a:pt x="0" y="0"/>
                  </a:moveTo>
                  <a:lnTo>
                    <a:pt x="412" y="0"/>
                  </a:lnTo>
                  <a:lnTo>
                    <a:pt x="279" y="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342900">
                <a:defRPr/>
              </a:pPr>
              <a:endParaRPr lang="en-US" sz="1350" ker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873746" y="972865"/>
              <a:ext cx="2216686" cy="22668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t" anchorCtr="0"/>
            <a:lstStyle/>
            <a:p>
              <a:pPr eaLnBrk="0" hangingPunct="0">
                <a:spcBef>
                  <a:spcPts val="600"/>
                </a:spcBef>
              </a:pPr>
              <a:r>
                <a:rPr lang="en-US" sz="1000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</a:rPr>
                <a:t>A configuration driven automation tool</a:t>
              </a:r>
            </a:p>
            <a:p>
              <a:pPr marL="214313" indent="-214313" eaLnBrk="0" hangingPunct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</a:rPr>
                <a:t>Extracts APIs</a:t>
              </a:r>
              <a:r>
                <a:rPr lang="en-US" sz="1000" dirty="0" smtClean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</a:rPr>
                <a:t>, Products </a:t>
              </a:r>
              <a:r>
                <a:rPr lang="en-US" sz="1000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</a:rPr>
                <a:t>and Policies from a source environment</a:t>
              </a:r>
            </a:p>
            <a:p>
              <a:pPr marL="214313" indent="-214313" eaLnBrk="0" hangingPunct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</a:rPr>
                <a:t>Publishes it to a target </a:t>
              </a:r>
              <a:r>
                <a:rPr lang="en-US" sz="1000" dirty="0" smtClean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</a:rPr>
                <a:t>environment</a:t>
              </a:r>
              <a:endParaRPr lang="en-US" sz="10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endParaRPr>
            </a:p>
            <a:p>
              <a:pPr eaLnBrk="0" hangingPunct="0">
                <a:spcBef>
                  <a:spcPts val="600"/>
                </a:spcBef>
              </a:pPr>
              <a:r>
                <a:rPr lang="en-US" sz="1000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</a:rPr>
                <a:t>Very useful during initial phases when large number of APIs are moved from one environment to another</a:t>
              </a:r>
            </a:p>
          </p:txBody>
        </p:sp>
        <p:sp>
          <p:nvSpPr>
            <p:cNvPr id="63" name="Round Same Side Corner Rectangle 62"/>
            <p:cNvSpPr/>
            <p:nvPr/>
          </p:nvSpPr>
          <p:spPr>
            <a:xfrm>
              <a:off x="5873746" y="665966"/>
              <a:ext cx="2216686" cy="306899"/>
            </a:xfrm>
            <a:prstGeom prst="round2Same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  <a:latin typeface="Calibri" panose="020F0502020204030204" pitchFamily="34" charset="0"/>
                </a:rPr>
                <a:t>API Deploy</a:t>
              </a:r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6330642" y="2856207"/>
              <a:ext cx="2115566" cy="597766"/>
            </a:xfrm>
            <a:custGeom>
              <a:avLst/>
              <a:gdLst>
                <a:gd name="T0" fmla="*/ 648 w 1324"/>
                <a:gd name="T1" fmla="*/ 0 h 1100"/>
                <a:gd name="T2" fmla="*/ 1324 w 1324"/>
                <a:gd name="T3" fmla="*/ 433 h 1100"/>
                <a:gd name="T4" fmla="*/ 1324 w 1324"/>
                <a:gd name="T5" fmla="*/ 1100 h 1100"/>
                <a:gd name="T6" fmla="*/ 0 w 1324"/>
                <a:gd name="T7" fmla="*/ 1100 h 1100"/>
                <a:gd name="T8" fmla="*/ 648 w 1324"/>
                <a:gd name="T9" fmla="*/ 0 h 1100"/>
                <a:gd name="connsiteX0" fmla="*/ 3143 w 10000"/>
                <a:gd name="connsiteY0" fmla="*/ 0 h 6464"/>
                <a:gd name="connsiteX1" fmla="*/ 10000 w 10000"/>
                <a:gd name="connsiteY1" fmla="*/ 400 h 6464"/>
                <a:gd name="connsiteX2" fmla="*/ 10000 w 10000"/>
                <a:gd name="connsiteY2" fmla="*/ 6464 h 6464"/>
                <a:gd name="connsiteX3" fmla="*/ 0 w 10000"/>
                <a:gd name="connsiteY3" fmla="*/ 6464 h 6464"/>
                <a:gd name="connsiteX4" fmla="*/ 3143 w 10000"/>
                <a:gd name="connsiteY4" fmla="*/ 0 h 6464"/>
                <a:gd name="connsiteX0" fmla="*/ 3143 w 10000"/>
                <a:gd name="connsiteY0" fmla="*/ 0 h 10000"/>
                <a:gd name="connsiteX1" fmla="*/ 9887 w 10000"/>
                <a:gd name="connsiteY1" fmla="*/ 4722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3143 w 10000"/>
                <a:gd name="connsiteY4" fmla="*/ 0 h 10000"/>
                <a:gd name="connsiteX0" fmla="*/ 3143 w 10010"/>
                <a:gd name="connsiteY0" fmla="*/ 0 h 10000"/>
                <a:gd name="connsiteX1" fmla="*/ 10000 w 10010"/>
                <a:gd name="connsiteY1" fmla="*/ 5669 h 10000"/>
                <a:gd name="connsiteX2" fmla="*/ 10000 w 10010"/>
                <a:gd name="connsiteY2" fmla="*/ 10000 h 10000"/>
                <a:gd name="connsiteX3" fmla="*/ 0 w 10010"/>
                <a:gd name="connsiteY3" fmla="*/ 10000 h 10000"/>
                <a:gd name="connsiteX4" fmla="*/ 3143 w 10010"/>
                <a:gd name="connsiteY4" fmla="*/ 0 h 10000"/>
                <a:gd name="connsiteX0" fmla="*/ 2691 w 10010"/>
                <a:gd name="connsiteY0" fmla="*/ 0 h 8632"/>
                <a:gd name="connsiteX1" fmla="*/ 10000 w 10010"/>
                <a:gd name="connsiteY1" fmla="*/ 4301 h 8632"/>
                <a:gd name="connsiteX2" fmla="*/ 10000 w 10010"/>
                <a:gd name="connsiteY2" fmla="*/ 8632 h 8632"/>
                <a:gd name="connsiteX3" fmla="*/ 0 w 10010"/>
                <a:gd name="connsiteY3" fmla="*/ 8632 h 8632"/>
                <a:gd name="connsiteX4" fmla="*/ 2691 w 10010"/>
                <a:gd name="connsiteY4" fmla="*/ 0 h 8632"/>
                <a:gd name="connsiteX0" fmla="*/ 2688 w 10000"/>
                <a:gd name="connsiteY0" fmla="*/ 0 h 10000"/>
                <a:gd name="connsiteX1" fmla="*/ 9990 w 10000"/>
                <a:gd name="connsiteY1" fmla="*/ 5592 h 10000"/>
                <a:gd name="connsiteX2" fmla="*/ 9990 w 10000"/>
                <a:gd name="connsiteY2" fmla="*/ 10000 h 10000"/>
                <a:gd name="connsiteX3" fmla="*/ 0 w 10000"/>
                <a:gd name="connsiteY3" fmla="*/ 10000 h 10000"/>
                <a:gd name="connsiteX4" fmla="*/ 2688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2688" y="0"/>
                  </a:moveTo>
                  <a:lnTo>
                    <a:pt x="9990" y="5592"/>
                  </a:lnTo>
                  <a:cubicBezTo>
                    <a:pt x="10028" y="7629"/>
                    <a:pt x="9952" y="7962"/>
                    <a:pt x="9990" y="10000"/>
                  </a:cubicBezTo>
                  <a:lnTo>
                    <a:pt x="0" y="10000"/>
                  </a:lnTo>
                  <a:lnTo>
                    <a:pt x="26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34290" rIns="68580" bIns="3429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Bulk API </a:t>
              </a:r>
              <a:endParaRPr lang="en-US" sz="1200" b="1" dirty="0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Deployment </a:t>
              </a:r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Tool</a:t>
              </a:r>
            </a:p>
          </p:txBody>
        </p:sp>
      </p:grpSp>
      <p:sp>
        <p:nvSpPr>
          <p:cNvPr id="65" name="Rectangle 64"/>
          <p:cNvSpPr/>
          <p:nvPr/>
        </p:nvSpPr>
        <p:spPr>
          <a:xfrm>
            <a:off x="435306" y="3953594"/>
            <a:ext cx="7911976" cy="6184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91440" bIns="91440" rtlCol="0" anchor="t" anchorCtr="0"/>
          <a:lstStyle/>
          <a:p>
            <a:pPr defTabSz="342884"/>
            <a:endParaRPr lang="en-US" sz="1200" dirty="0">
              <a:solidFill>
                <a:srgbClr val="141414"/>
              </a:solidFill>
              <a:latin typeface="Calibri" panose="020F0502020204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ound Same Side Corner Rectangle 65"/>
          <p:cNvSpPr/>
          <p:nvPr/>
        </p:nvSpPr>
        <p:spPr>
          <a:xfrm>
            <a:off x="435306" y="3605093"/>
            <a:ext cx="7911976" cy="348501"/>
          </a:xfrm>
          <a:prstGeom prst="round2Same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400" b="1" dirty="0">
                <a:solidFill>
                  <a:schemeClr val="bg2"/>
                </a:solidFill>
                <a:latin typeface="Calibri" panose="020F0502020204030204" pitchFamily="34" charset="0"/>
              </a:rPr>
              <a:t>API Foundational Assets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5207" y="4057730"/>
            <a:ext cx="1659636" cy="415801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27000" tIns="34290" rIns="27000" bIns="34290" rtlCol="0" anchor="ctr" anchorCtr="1">
            <a:noAutofit/>
          </a:bodyPr>
          <a:lstStyle>
            <a:defPPr>
              <a:defRPr lang="en-US"/>
            </a:defPPr>
            <a:lvl1pPr algn="ctr">
              <a:defRPr sz="1400">
                <a:solidFill>
                  <a:schemeClr val="bg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000" b="1" dirty="0"/>
              <a:t>API Design Best Practices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554008" y="4057730"/>
            <a:ext cx="1659636" cy="415801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27000" tIns="34290" rIns="27000" bIns="34290" rtlCol="0" anchor="ctr" anchorCtr="1">
            <a:noAutofit/>
          </a:bodyPr>
          <a:lstStyle>
            <a:defPPr>
              <a:defRPr lang="en-US"/>
            </a:defPPr>
            <a:lvl1pPr algn="ctr">
              <a:defRPr sz="1400">
                <a:solidFill>
                  <a:schemeClr val="bg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000" b="1" dirty="0"/>
              <a:t>API Development Best Practices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82808" y="4057730"/>
            <a:ext cx="1659636" cy="415801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27000" tIns="34290" rIns="27000" bIns="34290" rtlCol="0" anchor="ctr" anchorCtr="1">
            <a:noAutofit/>
          </a:bodyPr>
          <a:lstStyle>
            <a:defPPr>
              <a:defRPr lang="en-US"/>
            </a:defPPr>
            <a:lvl1pPr algn="ctr">
              <a:defRPr sz="1400">
                <a:solidFill>
                  <a:schemeClr val="bg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000" b="1" dirty="0"/>
              <a:t>Swagger Guide and Template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11607" y="4049286"/>
            <a:ext cx="1659636" cy="415801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27000" tIns="34290" rIns="27000" bIns="34290" rtlCol="0" anchor="ctr" anchorCtr="1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prstClr val="black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b="1" dirty="0">
                <a:solidFill>
                  <a:schemeClr val="bg2"/>
                </a:solidFill>
              </a:rPr>
              <a:t>Test And Deployment Best Practices</a:t>
            </a:r>
          </a:p>
        </p:txBody>
      </p:sp>
    </p:spTree>
    <p:extLst>
      <p:ext uri="{BB962C8B-B14F-4D97-AF65-F5344CB8AC3E}">
        <p14:creationId xmlns:p14="http://schemas.microsoft.com/office/powerpoint/2010/main" xmlns="" val="4238658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3896" y="1962150"/>
            <a:ext cx="8333704" cy="470804"/>
          </a:xfrm>
        </p:spPr>
        <p:txBody>
          <a:bodyPr>
            <a:noAutofit/>
          </a:bodyPr>
          <a:lstStyle/>
          <a:p>
            <a:pPr defTabSz="456463">
              <a:spcBef>
                <a:spcPct val="0"/>
              </a:spcBef>
              <a:defRPr/>
            </a:pPr>
            <a:r>
              <a:rPr lang="en-US" sz="2400" b="1" dirty="0" smtClean="0">
                <a:solidFill>
                  <a:srgbClr val="0099CC"/>
                </a:solidFill>
                <a:latin typeface="+mj-lt"/>
                <a:ea typeface="+mj-ea"/>
                <a:cs typeface="+mj-cs"/>
              </a:rPr>
              <a:t>IBM APIC Demo Slides</a:t>
            </a:r>
            <a:endParaRPr lang="en-US" sz="2400" b="1" dirty="0">
              <a:solidFill>
                <a:srgbClr val="0099C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894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3896" y="1962150"/>
            <a:ext cx="8333704" cy="470804"/>
          </a:xfrm>
        </p:spPr>
        <p:txBody>
          <a:bodyPr>
            <a:noAutofit/>
          </a:bodyPr>
          <a:lstStyle/>
          <a:p>
            <a:pPr defTabSz="456463">
              <a:spcBef>
                <a:spcPct val="0"/>
              </a:spcBef>
              <a:defRPr/>
            </a:pPr>
            <a:r>
              <a:rPr lang="en-US" sz="2400" b="1" dirty="0" smtClean="0">
                <a:solidFill>
                  <a:srgbClr val="0099CC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2400" b="1" dirty="0">
              <a:solidFill>
                <a:srgbClr val="0099C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45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3896" y="1962150"/>
            <a:ext cx="8333704" cy="470804"/>
          </a:xfrm>
        </p:spPr>
        <p:txBody>
          <a:bodyPr>
            <a:noAutofit/>
          </a:bodyPr>
          <a:lstStyle/>
          <a:p>
            <a:pPr defTabSz="456463">
              <a:spcBef>
                <a:spcPct val="0"/>
              </a:spcBef>
              <a:defRPr/>
            </a:pPr>
            <a:r>
              <a:rPr lang="en-US" sz="2400" b="1" dirty="0" smtClean="0">
                <a:solidFill>
                  <a:srgbClr val="0099CC"/>
                </a:solidFill>
                <a:latin typeface="+mj-lt"/>
                <a:ea typeface="+mj-ea"/>
                <a:cs typeface="+mj-cs"/>
              </a:rPr>
              <a:t>Appendix</a:t>
            </a:r>
            <a:endParaRPr lang="en-US" sz="2400" b="1" dirty="0">
              <a:solidFill>
                <a:srgbClr val="0099C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26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Consideration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28600" y="2495550"/>
            <a:ext cx="2097074" cy="27432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lvl="1" algn="ctr"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000" b="1" kern="0" dirty="0">
                <a:solidFill>
                  <a:prstClr val="white"/>
                </a:solidFill>
                <a:latin typeface="+mj-lt"/>
                <a:ea typeface="ＭＳ Ｐゴシック" pitchFamily="-112" charset="-128"/>
                <a:cs typeface="Arial" pitchFamily="34" charset="0"/>
              </a:rPr>
              <a:t>API </a:t>
            </a:r>
            <a:r>
              <a:rPr lang="en-GB" sz="1000" b="1" kern="0" dirty="0" smtClean="0">
                <a:solidFill>
                  <a:prstClr val="white"/>
                </a:solidFill>
                <a:latin typeface="+mj-lt"/>
                <a:ea typeface="ＭＳ Ｐゴシック" pitchFamily="-112" charset="-128"/>
                <a:cs typeface="Arial" pitchFamily="34" charset="0"/>
              </a:rPr>
              <a:t>Management</a:t>
            </a:r>
            <a:endParaRPr lang="en-US" sz="1000" b="1" kern="0" dirty="0">
              <a:solidFill>
                <a:prstClr val="white"/>
              </a:solidFill>
              <a:latin typeface="+mj-lt"/>
              <a:ea typeface="ＭＳ Ｐゴシック" pitchFamily="-112" charset="-128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52400" y="819150"/>
            <a:ext cx="2097074" cy="27432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lvl="1" algn="ctr"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000" b="1" kern="0" dirty="0" smtClean="0">
                <a:solidFill>
                  <a:prstClr val="white"/>
                </a:solidFill>
                <a:latin typeface="+mj-lt"/>
                <a:ea typeface="ＭＳ Ｐゴシック" pitchFamily="-112" charset="-128"/>
                <a:cs typeface="Arial" pitchFamily="34" charset="0"/>
              </a:rPr>
              <a:t>Governance</a:t>
            </a:r>
            <a:endParaRPr lang="en-US" sz="1000" b="1" kern="0" dirty="0">
              <a:solidFill>
                <a:prstClr val="white"/>
              </a:solidFill>
              <a:latin typeface="+mj-lt"/>
              <a:ea typeface="ＭＳ Ｐゴシック" pitchFamily="-112" charset="-128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" y="1200150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prstClr val="black"/>
                </a:solidFill>
                <a:latin typeface="+mj-lt"/>
              </a:rPr>
              <a:t>Get it Right: ‘Meet in the Middle’ strategy to define upfront the architecture, principles and guidelines for all phases.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prstClr val="black"/>
                </a:solidFill>
                <a:latin typeface="+mj-lt"/>
              </a:rPr>
              <a:t>Adopt Continuous Delivery methodology for faster and automated SDLC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prstClr val="black"/>
                </a:solidFill>
                <a:latin typeface="+mj-lt"/>
              </a:rPr>
              <a:t>Effective programme management &amp; governance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2876550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 defTabSz="6858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Lean APIs closure to business interface, which implement API virtualization</a:t>
            </a: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Enable each </a:t>
            </a:r>
            <a:r>
              <a:rPr lang="en-US" sz="1000" dirty="0" smtClean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existing services on  ESB as </a:t>
            </a:r>
            <a:r>
              <a:rPr lang="en-US" sz="10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API Proxy and control access to it using access management </a:t>
            </a:r>
            <a:r>
              <a:rPr lang="en-US" sz="1000" dirty="0" smtClean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features</a:t>
            </a: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2"/>
                </a:solidFill>
                <a:latin typeface="+mj-lt"/>
              </a:rPr>
              <a:t>Layered API Management solution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endParaRPr lang="en-US" sz="1000" b="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2"/>
                </a:solidFill>
                <a:latin typeface="+mj-lt"/>
              </a:rPr>
              <a:t>Core API – Granular APIs which interacts with </a:t>
            </a:r>
            <a:r>
              <a:rPr lang="en-US" sz="1000" dirty="0" smtClean="0">
                <a:solidFill>
                  <a:schemeClr val="tx2"/>
                </a:solidFill>
                <a:latin typeface="+mj-lt"/>
              </a:rPr>
              <a:t>services </a:t>
            </a:r>
            <a:r>
              <a:rPr lang="en-US" sz="1000" dirty="0">
                <a:solidFill>
                  <a:schemeClr val="tx2"/>
                </a:solidFill>
                <a:latin typeface="+mj-lt"/>
              </a:rPr>
              <a:t>. They are intended to expose API for a specific business attribute or object 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2"/>
                </a:solidFill>
                <a:latin typeface="+mj-lt"/>
              </a:rPr>
              <a:t>Façade API  -  Composite or mash-up API , which will be created when a new business functionality needs to be catered from multiple core APIs</a:t>
            </a:r>
          </a:p>
          <a:p>
            <a:pPr marL="227013" lvl="1" indent="-171450"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83804" y="2419350"/>
            <a:ext cx="2097074" cy="27432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lvl="1" algn="ctr"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000" b="1" kern="0" dirty="0">
                <a:solidFill>
                  <a:prstClr val="white"/>
                </a:solidFill>
                <a:latin typeface="+mj-lt"/>
                <a:ea typeface="ＭＳ Ｐゴシック" pitchFamily="-112" charset="-128"/>
                <a:cs typeface="Arial" pitchFamily="34" charset="0"/>
              </a:rPr>
              <a:t>Security</a:t>
            </a:r>
            <a:endParaRPr lang="en-US" sz="1000" b="1" kern="0" dirty="0">
              <a:solidFill>
                <a:prstClr val="white"/>
              </a:solidFill>
              <a:latin typeface="+mj-lt"/>
              <a:ea typeface="ＭＳ Ｐゴシック" pitchFamily="-112" charset="-128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48137" y="2800350"/>
            <a:ext cx="3998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prstClr val="black"/>
                </a:solidFill>
                <a:latin typeface="+mj-lt"/>
              </a:rPr>
              <a:t>Clearly define </a:t>
            </a:r>
            <a:r>
              <a:rPr lang="en-GB" sz="1000" dirty="0" smtClean="0">
                <a:solidFill>
                  <a:prstClr val="black"/>
                </a:solidFill>
                <a:latin typeface="+mj-lt"/>
              </a:rPr>
              <a:t>Transport, User, and Message level security </a:t>
            </a:r>
            <a:r>
              <a:rPr lang="en-GB" sz="1000" dirty="0">
                <a:solidFill>
                  <a:prstClr val="black"/>
                </a:solidFill>
                <a:latin typeface="+mj-lt"/>
              </a:rPr>
              <a:t>protocols for API </a:t>
            </a:r>
            <a:r>
              <a:rPr lang="en-GB" sz="1000" dirty="0" smtClean="0">
                <a:solidFill>
                  <a:prstClr val="black"/>
                </a:solidFill>
                <a:latin typeface="+mj-lt"/>
              </a:rPr>
              <a:t>Access through OAuth.</a:t>
            </a:r>
            <a:endParaRPr lang="en-GB" sz="1000" dirty="0">
              <a:solidFill>
                <a:prstClr val="black"/>
              </a:solidFill>
              <a:latin typeface="+mj-lt"/>
            </a:endParaRP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prstClr val="black"/>
                </a:solidFill>
                <a:latin typeface="+mj-lt"/>
              </a:rPr>
              <a:t>Security policies to ensure only accessible data to be made available via </a:t>
            </a:r>
            <a:r>
              <a:rPr lang="en-GB" sz="1000" dirty="0" smtClean="0">
                <a:solidFill>
                  <a:prstClr val="black"/>
                </a:solidFill>
                <a:latin typeface="+mj-lt"/>
              </a:rPr>
              <a:t>APIs</a:t>
            </a:r>
            <a:endParaRPr lang="en-GB" sz="1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029200" y="895350"/>
            <a:ext cx="2097074" cy="27432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lvl="1" algn="ctr"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000" b="1" kern="0" dirty="0" smtClean="0">
                <a:solidFill>
                  <a:prstClr val="white"/>
                </a:solidFill>
                <a:latin typeface="+mj-lt"/>
                <a:ea typeface="ＭＳ Ｐゴシック" pitchFamily="-112" charset="-128"/>
                <a:cs typeface="Arial" pitchFamily="34" charset="0"/>
              </a:rPr>
              <a:t>Top-down Approach</a:t>
            </a:r>
            <a:endParaRPr lang="en-US" sz="1000" b="1" kern="0" dirty="0">
              <a:solidFill>
                <a:prstClr val="white"/>
              </a:solidFill>
              <a:latin typeface="+mj-lt"/>
              <a:ea typeface="ＭＳ Ｐゴシック" pitchFamily="-112" charset="-128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53000" y="127635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 defTabSz="685800">
              <a:buFont typeface="Arial" panose="020B0604020202020204" pitchFamily="34" charset="0"/>
              <a:buChar char="•"/>
              <a:defRPr/>
            </a:pPr>
            <a:r>
              <a:rPr lang="en-GB" sz="1000" kern="0" dirty="0">
                <a:solidFill>
                  <a:srgbClr val="000000"/>
                </a:solidFill>
                <a:latin typeface="+mj-lt"/>
              </a:rPr>
              <a:t>API Contract Identification will be guided by Domain based analysis</a:t>
            </a:r>
          </a:p>
          <a:p>
            <a:pPr marL="128588" indent="-128588" defTabSz="685800">
              <a:buFont typeface="Arial" panose="020B0604020202020204" pitchFamily="34" charset="0"/>
              <a:buChar char="•"/>
              <a:defRPr/>
            </a:pPr>
            <a:r>
              <a:rPr lang="en-GB" sz="1000" kern="0" dirty="0">
                <a:solidFill>
                  <a:srgbClr val="000000"/>
                </a:solidFill>
                <a:latin typeface="+mj-lt"/>
              </a:rPr>
              <a:t>API-First design approach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endParaRPr lang="en-GB" sz="100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126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9" name="Rectangle 6"/>
          <p:cNvSpPr>
            <a:spLocks noChangeArrowheads="1"/>
          </p:cNvSpPr>
          <p:nvPr/>
        </p:nvSpPr>
        <p:spPr bwMode="auto">
          <a:xfrm>
            <a:off x="1719893" y="1099857"/>
            <a:ext cx="5286476" cy="501006"/>
          </a:xfrm>
          <a:prstGeom prst="rect">
            <a:avLst/>
          </a:prstGeom>
          <a:gradFill rotWithShape="1">
            <a:gsLst>
              <a:gs pos="0">
                <a:srgbClr val="A3C9D3">
                  <a:shade val="51000"/>
                  <a:satMod val="130000"/>
                </a:srgbClr>
              </a:gs>
              <a:gs pos="80000">
                <a:srgbClr val="A3C9D3">
                  <a:shade val="93000"/>
                  <a:satMod val="130000"/>
                </a:srgbClr>
              </a:gs>
              <a:gs pos="100000">
                <a:srgbClr val="A3C9D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3C9D3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>
              <a:defRPr/>
            </a:pPr>
            <a:endParaRPr lang="en-US" sz="1500" kern="0" dirty="0">
              <a:solidFill>
                <a:prstClr val="black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47235" y="1174120"/>
            <a:ext cx="495649" cy="412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66"/>
            <a:r>
              <a:rPr lang="en-U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1" name="Content Placeholder 4"/>
          <p:cNvSpPr txBox="1">
            <a:spLocks/>
          </p:cNvSpPr>
          <p:nvPr/>
        </p:nvSpPr>
        <p:spPr>
          <a:xfrm>
            <a:off x="2741239" y="1168124"/>
            <a:ext cx="4489847" cy="376642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kern="0" dirty="0" smtClean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About APIC</a:t>
            </a:r>
            <a:endParaRPr lang="en-US" sz="1200" b="1" kern="0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1719893" y="1664612"/>
            <a:ext cx="5286476" cy="513176"/>
          </a:xfrm>
          <a:prstGeom prst="rect">
            <a:avLst/>
          </a:prstGeom>
          <a:gradFill rotWithShape="1">
            <a:gsLst>
              <a:gs pos="0">
                <a:srgbClr val="ABC8AB">
                  <a:shade val="51000"/>
                  <a:satMod val="130000"/>
                </a:srgbClr>
              </a:gs>
              <a:gs pos="80000">
                <a:srgbClr val="ABC8AB">
                  <a:shade val="93000"/>
                  <a:satMod val="130000"/>
                </a:srgbClr>
              </a:gs>
              <a:gs pos="100000">
                <a:srgbClr val="ABC8A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C8A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>
              <a:defRPr/>
            </a:pPr>
            <a:endParaRPr lang="en-US" sz="1500" kern="0" dirty="0">
              <a:solidFill>
                <a:prstClr val="black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47235" y="1738875"/>
            <a:ext cx="495649" cy="412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66"/>
            <a:r>
              <a:rPr lang="en-U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94" name="Content Placeholder 4"/>
          <p:cNvSpPr txBox="1">
            <a:spLocks/>
          </p:cNvSpPr>
          <p:nvPr/>
        </p:nvSpPr>
        <p:spPr>
          <a:xfrm>
            <a:off x="2741239" y="1733686"/>
            <a:ext cx="4489847" cy="376642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b="1" kern="0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8" name="Rectangle 8"/>
          <p:cNvSpPr>
            <a:spLocks noChangeArrowheads="1"/>
          </p:cNvSpPr>
          <p:nvPr/>
        </p:nvSpPr>
        <p:spPr bwMode="auto">
          <a:xfrm>
            <a:off x="1719893" y="2229367"/>
            <a:ext cx="5286476" cy="513176"/>
          </a:xfrm>
          <a:prstGeom prst="rect">
            <a:avLst/>
          </a:prstGeom>
          <a:gradFill rotWithShape="1">
            <a:gsLst>
              <a:gs pos="0">
                <a:srgbClr val="CBC192">
                  <a:shade val="51000"/>
                  <a:satMod val="130000"/>
                </a:srgbClr>
              </a:gs>
              <a:gs pos="80000">
                <a:srgbClr val="CBC192">
                  <a:shade val="93000"/>
                  <a:satMod val="130000"/>
                </a:srgbClr>
              </a:gs>
              <a:gs pos="100000">
                <a:srgbClr val="CBC19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BC19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>
              <a:defRPr/>
            </a:pPr>
            <a:endParaRPr lang="en-US" sz="1500" kern="0" dirty="0">
              <a:solidFill>
                <a:prstClr val="black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847235" y="2303630"/>
            <a:ext cx="495649" cy="412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66"/>
            <a:r>
              <a:rPr lang="en-U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00" name="Content Placeholder 4"/>
          <p:cNvSpPr txBox="1">
            <a:spLocks/>
          </p:cNvSpPr>
          <p:nvPr/>
        </p:nvSpPr>
        <p:spPr>
          <a:xfrm>
            <a:off x="2749153" y="2297633"/>
            <a:ext cx="4489847" cy="376642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b="1" kern="0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79293" y="1157882"/>
            <a:ext cx="152066" cy="397125"/>
            <a:chOff x="2486025" y="1561775"/>
            <a:chExt cx="202754" cy="636853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486025" y="1561775"/>
              <a:ext cx="0" cy="636853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4" name="Isosceles Triangle 113"/>
            <p:cNvSpPr/>
            <p:nvPr/>
          </p:nvSpPr>
          <p:spPr>
            <a:xfrm rot="5400000">
              <a:off x="2521701" y="1785579"/>
              <a:ext cx="171514" cy="162642"/>
            </a:xfrm>
            <a:prstGeom prst="triangle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766">
                <a:defRPr/>
              </a:pPr>
              <a:endParaRPr lang="en-US" sz="15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479293" y="1722637"/>
            <a:ext cx="152066" cy="397125"/>
            <a:chOff x="2486025" y="1561775"/>
            <a:chExt cx="202754" cy="636853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2486025" y="1561775"/>
              <a:ext cx="0" cy="636853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7" name="Isosceles Triangle 116"/>
            <p:cNvSpPr/>
            <p:nvPr/>
          </p:nvSpPr>
          <p:spPr>
            <a:xfrm rot="5400000">
              <a:off x="2521701" y="1785579"/>
              <a:ext cx="171514" cy="162642"/>
            </a:xfrm>
            <a:prstGeom prst="triangle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766">
                <a:defRPr/>
              </a:pPr>
              <a:endParaRPr lang="en-US" sz="15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474047" y="2287392"/>
            <a:ext cx="152066" cy="397125"/>
            <a:chOff x="2486025" y="1561775"/>
            <a:chExt cx="202754" cy="636853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2486025" y="1561775"/>
              <a:ext cx="0" cy="636853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20" name="Isosceles Triangle 119"/>
            <p:cNvSpPr/>
            <p:nvPr/>
          </p:nvSpPr>
          <p:spPr>
            <a:xfrm rot="5400000">
              <a:off x="2521701" y="1785579"/>
              <a:ext cx="171514" cy="162642"/>
            </a:xfrm>
            <a:prstGeom prst="triangle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766">
                <a:defRPr/>
              </a:pPr>
              <a:endParaRPr lang="en-US" sz="15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66" name="Content Placeholder 4"/>
          <p:cNvSpPr txBox="1">
            <a:spLocks/>
          </p:cNvSpPr>
          <p:nvPr/>
        </p:nvSpPr>
        <p:spPr>
          <a:xfrm>
            <a:off x="2749153" y="1725800"/>
            <a:ext cx="4489847" cy="369634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kern="0" dirty="0" smtClean="0">
                <a:solidFill>
                  <a:prstClr val="white"/>
                </a:solidFill>
                <a:cs typeface="Arial" panose="020B0604020202020204" pitchFamily="34" charset="0"/>
              </a:rPr>
              <a:t>FAB Present Data power Landscape</a:t>
            </a:r>
            <a:endParaRPr lang="en-US" sz="1200" b="1" kern="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1727807" y="2797822"/>
            <a:ext cx="5286476" cy="513176"/>
          </a:xfrm>
          <a:prstGeom prst="rect">
            <a:avLst/>
          </a:prstGeom>
          <a:solidFill>
            <a:srgbClr val="79A1AB"/>
          </a:solidFill>
          <a:ln w="9525" cap="flat" cmpd="sng" algn="ctr">
            <a:solidFill>
              <a:srgbClr val="ABC8A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>
              <a:defRPr/>
            </a:pPr>
            <a:endParaRPr lang="en-US" sz="1500" kern="0" dirty="0">
              <a:solidFill>
                <a:prstClr val="black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55149" y="287208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66"/>
            <a:r>
              <a:rPr lang="en-US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04</a:t>
            </a:r>
            <a:endParaRPr 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47" name="Content Placeholder 4"/>
          <p:cNvSpPr txBox="1">
            <a:spLocks/>
          </p:cNvSpPr>
          <p:nvPr/>
        </p:nvSpPr>
        <p:spPr>
          <a:xfrm>
            <a:off x="2749153" y="2866896"/>
            <a:ext cx="4489847" cy="376642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kern="0" dirty="0" smtClean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Demo Screens</a:t>
            </a:r>
            <a:endParaRPr lang="en-US" sz="1200" b="1" kern="0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487207" y="2855847"/>
            <a:ext cx="152066" cy="397125"/>
            <a:chOff x="2486025" y="1561775"/>
            <a:chExt cx="202754" cy="636853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2486025" y="1561775"/>
              <a:ext cx="0" cy="636853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50" name="Isosceles Triangle 49"/>
            <p:cNvSpPr/>
            <p:nvPr/>
          </p:nvSpPr>
          <p:spPr>
            <a:xfrm rot="5400000">
              <a:off x="2521701" y="1785579"/>
              <a:ext cx="171514" cy="162642"/>
            </a:xfrm>
            <a:prstGeom prst="triangle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766">
                <a:defRPr/>
              </a:pPr>
              <a:endParaRPr lang="en-US" sz="15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1727807" y="3368515"/>
            <a:ext cx="5286476" cy="574835"/>
          </a:xfrm>
          <a:prstGeom prst="rect">
            <a:avLst/>
          </a:prstGeom>
          <a:gradFill rotWithShape="1">
            <a:gsLst>
              <a:gs pos="0">
                <a:srgbClr val="ABC8AB">
                  <a:shade val="51000"/>
                  <a:satMod val="130000"/>
                </a:srgbClr>
              </a:gs>
              <a:gs pos="80000">
                <a:srgbClr val="ABC8AB">
                  <a:shade val="93000"/>
                  <a:satMod val="130000"/>
                </a:srgbClr>
              </a:gs>
              <a:gs pos="100000">
                <a:srgbClr val="ABC8A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C8A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500" kern="0" dirty="0">
              <a:solidFill>
                <a:prstClr val="black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55149" y="345170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66"/>
            <a:r>
              <a:rPr lang="en-US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05</a:t>
            </a:r>
            <a:endParaRPr 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38" name="Content Placeholder 4"/>
          <p:cNvSpPr txBox="1">
            <a:spLocks/>
          </p:cNvSpPr>
          <p:nvPr/>
        </p:nvSpPr>
        <p:spPr>
          <a:xfrm>
            <a:off x="2749153" y="3429145"/>
            <a:ext cx="4489847" cy="421897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 smtClean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Appendix</a:t>
            </a:r>
            <a:endParaRPr lang="en-US" sz="1200" b="1" kern="0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476716" y="3433512"/>
            <a:ext cx="152066" cy="444840"/>
            <a:chOff x="2486025" y="1561775"/>
            <a:chExt cx="202754" cy="636853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2486025" y="1561775"/>
              <a:ext cx="0" cy="636853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41" name="Isosceles Triangle 40"/>
            <p:cNvSpPr/>
            <p:nvPr/>
          </p:nvSpPr>
          <p:spPr>
            <a:xfrm rot="5400000">
              <a:off x="2521701" y="1785579"/>
              <a:ext cx="171514" cy="162642"/>
            </a:xfrm>
            <a:prstGeom prst="triangle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766">
                <a:defRPr/>
              </a:pPr>
              <a:endParaRPr lang="en-US" sz="15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35" name="Content Placeholder 4"/>
          <p:cNvSpPr txBox="1">
            <a:spLocks/>
          </p:cNvSpPr>
          <p:nvPr/>
        </p:nvSpPr>
        <p:spPr>
          <a:xfrm>
            <a:off x="2749153" y="2249866"/>
            <a:ext cx="4489847" cy="369634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kern="0" dirty="0" smtClean="0">
                <a:solidFill>
                  <a:prstClr val="white"/>
                </a:solidFill>
                <a:cs typeface="Arial" panose="020B0604020202020204" pitchFamily="34" charset="0"/>
              </a:rPr>
              <a:t>FAB API Connect Architecture</a:t>
            </a:r>
            <a:endParaRPr lang="en-US" sz="1200" b="1" kern="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954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363" y="246409"/>
            <a:ext cx="7932458" cy="455444"/>
          </a:xfrm>
        </p:spPr>
        <p:txBody>
          <a:bodyPr/>
          <a:lstStyle/>
          <a:p>
            <a:r>
              <a:rPr lang="en-IN" dirty="0" smtClean="0"/>
              <a:t>About IBM API Connect in short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04363" y="971550"/>
            <a:ext cx="784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2"/>
                </a:solidFill>
              </a:rPr>
              <a:t>A complete, modern and intuitive API lifecycle platform to create, securely expose and manage APIs across clouds to power digital applications.</a:t>
            </a:r>
            <a:endParaRPr lang="en-IN" sz="1400" dirty="0" err="1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6" y="109453"/>
            <a:ext cx="409340" cy="35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499" y="1699683"/>
            <a:ext cx="612301" cy="5619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6800" y="1791405"/>
            <a:ext cx="7543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tx2"/>
                </a:solidFill>
              </a:rPr>
              <a:t>Create </a:t>
            </a:r>
            <a:r>
              <a:rPr lang="en-GB" sz="1400" dirty="0" smtClean="0">
                <a:solidFill>
                  <a:schemeClr val="tx2"/>
                </a:solidFill>
              </a:rPr>
              <a:t>and </a:t>
            </a:r>
            <a:r>
              <a:rPr lang="en-GB" sz="1400" dirty="0">
                <a:solidFill>
                  <a:schemeClr val="tx2"/>
                </a:solidFill>
              </a:rPr>
              <a:t>test APIs to expose data</a:t>
            </a:r>
            <a:r>
              <a:rPr lang="en-GB" sz="1400" dirty="0" smtClean="0">
                <a:solidFill>
                  <a:schemeClr val="tx2"/>
                </a:solidFill>
              </a:rPr>
              <a:t>, Services, </a:t>
            </a:r>
            <a:r>
              <a:rPr lang="en-GB" sz="1400" dirty="0">
                <a:solidFill>
                  <a:schemeClr val="tx2"/>
                </a:solidFill>
              </a:rPr>
              <a:t>enterprise </a:t>
            </a:r>
            <a:r>
              <a:rPr lang="en-GB" sz="1400" dirty="0" smtClean="0">
                <a:solidFill>
                  <a:schemeClr val="tx2"/>
                </a:solidFill>
              </a:rPr>
              <a:t>applications.</a:t>
            </a:r>
            <a:endParaRPr lang="en-IN" sz="1400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001" y="2386128"/>
            <a:ext cx="583799" cy="61788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96466" y="2480797"/>
            <a:ext cx="7279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tx2"/>
                </a:solidFill>
              </a:rPr>
              <a:t>Secure </a:t>
            </a:r>
            <a:r>
              <a:rPr lang="en-GB" sz="1400" dirty="0" smtClean="0">
                <a:solidFill>
                  <a:schemeClr val="tx2"/>
                </a:solidFill>
              </a:rPr>
              <a:t>Easily, </a:t>
            </a:r>
            <a:r>
              <a:rPr lang="en-GB" sz="1400" dirty="0">
                <a:solidFill>
                  <a:schemeClr val="tx2"/>
                </a:solidFill>
              </a:rPr>
              <a:t>apply built-in and extensible policies to secure, control and mediate the delivery of APIs with unmatched scale</a:t>
            </a:r>
            <a:endParaRPr lang="en-IN" sz="1400" dirty="0">
              <a:solidFill>
                <a:schemeClr val="tx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3520" y="3235706"/>
            <a:ext cx="574257" cy="5661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65856" y="3285781"/>
            <a:ext cx="7140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Rapidly </a:t>
            </a:r>
            <a:r>
              <a:rPr lang="en-GB" sz="1400" dirty="0">
                <a:solidFill>
                  <a:schemeClr val="tx2"/>
                </a:solidFill>
              </a:rPr>
              <a:t>publish, lifecycle govern, socialize, analyze, monitor and monetize APIs with built-in capabilities.</a:t>
            </a:r>
            <a:endParaRPr lang="en-IN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102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363" y="246409"/>
            <a:ext cx="7932458" cy="455444"/>
          </a:xfrm>
        </p:spPr>
        <p:txBody>
          <a:bodyPr/>
          <a:lstStyle/>
          <a:p>
            <a:r>
              <a:rPr lang="en-I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Secure &amp; Control APIs is prime objective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693" y="-2498"/>
            <a:ext cx="409340" cy="3536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64131" y="600009"/>
            <a:ext cx="8229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2"/>
                </a:solidFill>
              </a:rPr>
              <a:t>Secure to the core with signed, encrypted gateway image without external software dependencies to minimize risk </a:t>
            </a:r>
            <a:endParaRPr lang="en-GB" sz="14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400" dirty="0" smtClean="0">
                <a:solidFill>
                  <a:schemeClr val="tx2"/>
                </a:solidFill>
              </a:rPr>
              <a:t>Proven </a:t>
            </a:r>
            <a:r>
              <a:rPr lang="en-GB" sz="1400" dirty="0">
                <a:solidFill>
                  <a:schemeClr val="tx2"/>
                </a:solidFill>
              </a:rPr>
              <a:t>API security policies at runtime to quickly protect services and data across </a:t>
            </a:r>
            <a:r>
              <a:rPr lang="en-GB" sz="1400" dirty="0" smtClean="0">
                <a:solidFill>
                  <a:schemeClr val="tx2"/>
                </a:solidFill>
              </a:rPr>
              <a:t>multi-clouds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400" dirty="0" smtClean="0">
                <a:solidFill>
                  <a:schemeClr val="tx2"/>
                </a:solidFill>
              </a:rPr>
              <a:t>Performant </a:t>
            </a:r>
            <a:r>
              <a:rPr lang="en-GB" sz="1400" dirty="0">
                <a:solidFill>
                  <a:schemeClr val="tx2"/>
                </a:solidFill>
              </a:rPr>
              <a:t>&amp; scalable architecture to help meet SLAs and improve client user experience </a:t>
            </a:r>
            <a:endParaRPr lang="en-GB" sz="14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400" dirty="0" smtClean="0">
                <a:solidFill>
                  <a:schemeClr val="tx2"/>
                </a:solidFill>
              </a:rPr>
              <a:t>Optimized </a:t>
            </a:r>
            <a:r>
              <a:rPr lang="en-GB" sz="1400" dirty="0">
                <a:solidFill>
                  <a:schemeClr val="tx2"/>
                </a:solidFill>
              </a:rPr>
              <a:t>drag &amp; drop built-in policies for security, traffic control &amp; mediation to accelerate time to value </a:t>
            </a:r>
            <a:endParaRPr lang="en-GB" sz="14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400" dirty="0" smtClean="0">
                <a:solidFill>
                  <a:schemeClr val="tx2"/>
                </a:solidFill>
              </a:rPr>
              <a:t>Flexible </a:t>
            </a:r>
            <a:r>
              <a:rPr lang="en-GB" sz="1400" dirty="0">
                <a:solidFill>
                  <a:schemeClr val="tx2"/>
                </a:solidFill>
              </a:rPr>
              <a:t>and extensible to align with enterprise requirements and enable quick customization</a:t>
            </a:r>
            <a:endParaRPr lang="en-IN" sz="14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731" y="2343150"/>
            <a:ext cx="8382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Manage the Lifecycle of your </a:t>
            </a:r>
            <a:r>
              <a:rPr lang="en-GB" dirty="0" smtClean="0"/>
              <a:t>APIs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2"/>
                </a:solidFill>
              </a:rPr>
              <a:t>Define &amp; Import REST or SOAP APIs to put those assets under governance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2"/>
                </a:solidFill>
              </a:rPr>
              <a:t>Package APIs into Products and tailor them to target specific consumer markets Publish and Promote across different environments to align with DevOps practices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2"/>
                </a:solidFill>
              </a:rPr>
              <a:t>Manage and Control API Lifecycle and versioning from staging to deprecation to meet corporate governance needs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2"/>
                </a:solidFill>
              </a:rPr>
              <a:t>Subscription and Community management to grow go-to-market channels </a:t>
            </a:r>
            <a:endParaRPr lang="en-IN" sz="1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935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 smtClean="0"/>
              <a:t>Purpose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742950"/>
            <a:ext cx="8458200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defTabSz="1219170" fontAlgn="base">
              <a:buFont typeface="Wingdings" panose="05000000000000000000" pitchFamily="2" charset="2"/>
              <a:buChar char="Ø"/>
              <a:defRPr/>
            </a:pPr>
            <a:r>
              <a:rPr lang="en-US" altLang="ja-JP" sz="1400" dirty="0">
                <a:solidFill>
                  <a:schemeClr val="tx2"/>
                </a:solidFill>
              </a:rPr>
              <a:t>Created a secure reusable API framework to expose the backend as APIs</a:t>
            </a:r>
          </a:p>
          <a:p>
            <a:pPr marL="285750" lvl="1" indent="-285750" defTabSz="1219170" fontAlgn="base"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tx2"/>
                </a:solidFill>
              </a:rPr>
              <a:t>Implement </a:t>
            </a:r>
            <a:r>
              <a:rPr lang="en-US" sz="1400" dirty="0" err="1">
                <a:solidFill>
                  <a:schemeClr val="tx2"/>
                </a:solidFill>
              </a:rPr>
              <a:t>Oauth</a:t>
            </a:r>
            <a:r>
              <a:rPr lang="en-US" sz="1400" dirty="0">
                <a:solidFill>
                  <a:schemeClr val="tx2"/>
                </a:solidFill>
              </a:rPr>
              <a:t> implicit flow in  API solution exposing RESTful APIs</a:t>
            </a:r>
          </a:p>
          <a:p>
            <a:pPr marL="285750" lvl="1" indent="-285750" defTabSz="1219170" fontAlgn="base"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tx2"/>
                </a:solidFill>
              </a:rPr>
              <a:t>Multi factor authentication with OAuth v2.0 and LDAP </a:t>
            </a:r>
          </a:p>
          <a:p>
            <a:pPr marL="285750" lvl="1" indent="-285750" defTabSz="1219170" fontAlgn="base"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tx2"/>
                </a:solidFill>
              </a:rPr>
              <a:t>Application and User level authentication for APIs</a:t>
            </a:r>
          </a:p>
          <a:p>
            <a:pPr marL="285750" lvl="1" indent="-285750" defTabSz="1219170" fontAlgn="base"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tx2"/>
                </a:solidFill>
              </a:rPr>
              <a:t>Implemented REST APIs for existing Data Power.</a:t>
            </a:r>
          </a:p>
          <a:p>
            <a:pPr marL="285750" lvl="1" indent="-285750" defTabSz="1219170" fontAlgn="base">
              <a:buFont typeface="Wingdings" panose="05000000000000000000" pitchFamily="2" charset="2"/>
              <a:buChar char="Ø"/>
              <a:defRPr/>
            </a:pPr>
            <a:r>
              <a:rPr lang="en-US" altLang="ja-JP" sz="1400" dirty="0">
                <a:solidFill>
                  <a:schemeClr val="tx2"/>
                </a:solidFill>
              </a:rPr>
              <a:t>Create products for consumers based on plan selected to enable pay-as-user model.</a:t>
            </a:r>
          </a:p>
          <a:p>
            <a:pPr marL="285750" lvl="1" indent="-285750" defTabSz="1219170" fontAlgn="base">
              <a:buFont typeface="Wingdings" panose="05000000000000000000" pitchFamily="2" charset="2"/>
              <a:buChar char="Ø"/>
              <a:defRPr/>
            </a:pPr>
            <a:r>
              <a:rPr lang="en-US" altLang="ja-JP" sz="1400" dirty="0">
                <a:solidFill>
                  <a:schemeClr val="tx2"/>
                </a:solidFill>
              </a:rPr>
              <a:t>Implement plans and API versioning</a:t>
            </a:r>
          </a:p>
          <a:p>
            <a:pPr marL="285750" lvl="1" indent="-285750" defTabSz="609383" fontAlgn="base">
              <a:spcBef>
                <a:spcPts val="267"/>
              </a:spcBef>
              <a:buFont typeface="Wingdings" panose="05000000000000000000" pitchFamily="2" charset="2"/>
              <a:buChar char="Ø"/>
              <a:defRPr/>
            </a:pPr>
            <a:endParaRPr lang="en-US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1086"/>
            <a:ext cx="409340" cy="3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67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3896" y="1962150"/>
            <a:ext cx="8333704" cy="470804"/>
          </a:xfrm>
        </p:spPr>
        <p:txBody>
          <a:bodyPr>
            <a:noAutofit/>
          </a:bodyPr>
          <a:lstStyle/>
          <a:p>
            <a:pPr defTabSz="456463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99CC"/>
                </a:solidFill>
                <a:latin typeface="+mj-lt"/>
                <a:ea typeface="+mj-ea"/>
                <a:cs typeface="+mj-cs"/>
              </a:rPr>
              <a:t>IBM </a:t>
            </a:r>
            <a:r>
              <a:rPr lang="en-US" sz="2400" b="1" dirty="0" smtClean="0">
                <a:solidFill>
                  <a:srgbClr val="0099CC"/>
                </a:solidFill>
                <a:latin typeface="+mj-lt"/>
                <a:ea typeface="+mj-ea"/>
                <a:cs typeface="+mj-cs"/>
              </a:rPr>
              <a:t>API Connect- Solution and architecture considerations</a:t>
            </a:r>
            <a:endParaRPr lang="en-US" sz="2400" b="1" dirty="0">
              <a:solidFill>
                <a:srgbClr val="0099C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233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FAB Data Power Landscape As-IS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767252" y="469860"/>
            <a:ext cx="1913708" cy="13589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5" name="Rectangle 4"/>
          <p:cNvSpPr/>
          <p:nvPr/>
        </p:nvSpPr>
        <p:spPr>
          <a:xfrm>
            <a:off x="5929261" y="1373628"/>
            <a:ext cx="1564789" cy="3455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6" name="Rectangle 5"/>
          <p:cNvSpPr/>
          <p:nvPr/>
        </p:nvSpPr>
        <p:spPr>
          <a:xfrm>
            <a:off x="5910640" y="711243"/>
            <a:ext cx="1564789" cy="3455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045" y="409253"/>
            <a:ext cx="315958" cy="628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7313" y="1195252"/>
            <a:ext cx="479420" cy="3905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57840" y="469860"/>
            <a:ext cx="1585913" cy="5715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982789" y="738986"/>
            <a:ext cx="509452" cy="298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WAS</a:t>
            </a:r>
            <a:endParaRPr lang="en-IN" sz="900" dirty="0"/>
          </a:p>
        </p:txBody>
      </p:sp>
      <p:sp>
        <p:nvSpPr>
          <p:cNvPr id="11" name="Rounded Rectangle 10"/>
          <p:cNvSpPr/>
          <p:nvPr/>
        </p:nvSpPr>
        <p:spPr>
          <a:xfrm>
            <a:off x="6858000" y="738986"/>
            <a:ext cx="555172" cy="298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WAS</a:t>
            </a:r>
            <a:endParaRPr lang="en-IN" sz="900" dirty="0"/>
          </a:p>
        </p:txBody>
      </p:sp>
      <p:sp>
        <p:nvSpPr>
          <p:cNvPr id="12" name="Rounded Rectangle 11"/>
          <p:cNvSpPr/>
          <p:nvPr/>
        </p:nvSpPr>
        <p:spPr>
          <a:xfrm>
            <a:off x="6035040" y="1390531"/>
            <a:ext cx="515983" cy="274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WAS</a:t>
            </a:r>
            <a:endParaRPr lang="en-IN" sz="900" dirty="0"/>
          </a:p>
        </p:txBody>
      </p:sp>
      <p:sp>
        <p:nvSpPr>
          <p:cNvPr id="13" name="Rounded Rectangle 12"/>
          <p:cNvSpPr/>
          <p:nvPr/>
        </p:nvSpPr>
        <p:spPr>
          <a:xfrm>
            <a:off x="6916783" y="1390531"/>
            <a:ext cx="496389" cy="274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WAS</a:t>
            </a:r>
            <a:endParaRPr lang="en-IN" sz="900" dirty="0"/>
          </a:p>
        </p:txBody>
      </p:sp>
      <p:sp>
        <p:nvSpPr>
          <p:cNvPr id="33" name="Rounded Rectangle 32"/>
          <p:cNvSpPr/>
          <p:nvPr/>
        </p:nvSpPr>
        <p:spPr>
          <a:xfrm>
            <a:off x="3573199" y="1390531"/>
            <a:ext cx="1168619" cy="8965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50" b="1" dirty="0"/>
          </a:p>
          <a:p>
            <a:endParaRPr lang="en-US" sz="1050" b="1" dirty="0"/>
          </a:p>
          <a:p>
            <a:endParaRPr lang="en-US" sz="1050" b="1" dirty="0"/>
          </a:p>
          <a:p>
            <a:endParaRPr lang="en-US" sz="1050" b="1" dirty="0"/>
          </a:p>
          <a:p>
            <a:endParaRPr lang="en-US" sz="1050" b="1" dirty="0"/>
          </a:p>
          <a:p>
            <a:endParaRPr lang="en-US" sz="1050" b="1" dirty="0"/>
          </a:p>
          <a:p>
            <a:endParaRPr lang="en-US" sz="1050" b="1" dirty="0"/>
          </a:p>
          <a:p>
            <a:endParaRPr lang="en-US" sz="1050" b="1" dirty="0"/>
          </a:p>
          <a:p>
            <a:endParaRPr lang="en-IN" sz="1050" b="1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573199" y="1671934"/>
            <a:ext cx="1168619" cy="992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29446" y="1459830"/>
            <a:ext cx="881973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/>
              <a:t>DMZ DP Gateway</a:t>
            </a:r>
            <a:endParaRPr lang="en-IN" sz="675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27955" y="1427771"/>
            <a:ext cx="138026" cy="201287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3605346" y="2653325"/>
            <a:ext cx="1168619" cy="8965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50" b="1" dirty="0"/>
          </a:p>
          <a:p>
            <a:endParaRPr lang="en-US" sz="1050" b="1" dirty="0"/>
          </a:p>
          <a:p>
            <a:endParaRPr lang="en-US" sz="1050" b="1" dirty="0"/>
          </a:p>
          <a:p>
            <a:endParaRPr lang="en-US" sz="1050" b="1" dirty="0"/>
          </a:p>
          <a:p>
            <a:endParaRPr lang="en-US" sz="1050" b="1" dirty="0"/>
          </a:p>
          <a:p>
            <a:endParaRPr lang="en-US" sz="1050" b="1" dirty="0"/>
          </a:p>
          <a:p>
            <a:endParaRPr lang="en-US" sz="1050" b="1" dirty="0"/>
          </a:p>
          <a:p>
            <a:endParaRPr lang="en-US" sz="1050" b="1" dirty="0"/>
          </a:p>
          <a:p>
            <a:endParaRPr lang="en-IN" sz="1050" b="1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604732" y="2928998"/>
            <a:ext cx="1169233" cy="87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94251" y="2722625"/>
            <a:ext cx="978153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/>
              <a:t>Partner DP Gateway</a:t>
            </a:r>
            <a:endParaRPr lang="en-IN" sz="675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6225" y="2706128"/>
            <a:ext cx="138026" cy="201287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2815046" y="2007426"/>
            <a:ext cx="758154" cy="998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504800" y="3181626"/>
            <a:ext cx="0" cy="41520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237514" y="1858824"/>
            <a:ext cx="4238" cy="4354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3"/>
          </p:cNvCxnSpPr>
          <p:nvPr/>
        </p:nvCxnSpPr>
        <p:spPr>
          <a:xfrm>
            <a:off x="845003" y="723416"/>
            <a:ext cx="1444672" cy="1557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798033" y="662375"/>
            <a:ext cx="1975750" cy="383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485709" y="1014974"/>
            <a:ext cx="481692" cy="39816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551023" y="1014974"/>
            <a:ext cx="365760" cy="37555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>
            <a:off x="2740386" y="3181956"/>
            <a:ext cx="841014" cy="2638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>
            <a:off x="4752992" y="1788973"/>
            <a:ext cx="1159332" cy="926678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flipV="1">
            <a:off x="4810753" y="2787284"/>
            <a:ext cx="1118508" cy="416164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8" idx="3"/>
          </p:cNvCxnSpPr>
          <p:nvPr/>
        </p:nvCxnSpPr>
        <p:spPr>
          <a:xfrm flipV="1">
            <a:off x="926734" y="737055"/>
            <a:ext cx="1362941" cy="653477"/>
          </a:xfrm>
          <a:prstGeom prst="bentConnector3">
            <a:avLst>
              <a:gd name="adj1" fmla="val 15017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loud 61"/>
          <p:cNvSpPr/>
          <p:nvPr/>
        </p:nvSpPr>
        <p:spPr>
          <a:xfrm>
            <a:off x="348307" y="1702448"/>
            <a:ext cx="1169996" cy="87420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25" b="1" dirty="0" smtClean="0"/>
              <a:t>External Customers</a:t>
            </a:r>
            <a:endParaRPr lang="en-IN" sz="600" b="1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613201" y="3181626"/>
            <a:ext cx="88061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1529477" y="1996192"/>
            <a:ext cx="964336" cy="956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54911" y="1595236"/>
            <a:ext cx="258246" cy="586018"/>
          </a:xfrm>
          <a:prstGeom prst="rect">
            <a:avLst/>
          </a:prstGeom>
        </p:spPr>
      </p:pic>
      <p:sp>
        <p:nvSpPr>
          <p:cNvPr id="70" name="Cloud 69"/>
          <p:cNvSpPr/>
          <p:nvPr/>
        </p:nvSpPr>
        <p:spPr>
          <a:xfrm>
            <a:off x="237263" y="2722625"/>
            <a:ext cx="1276836" cy="87420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25" b="1" dirty="0" smtClean="0"/>
              <a:t>Internal Customers</a:t>
            </a:r>
            <a:endParaRPr lang="en-IN" sz="600" b="1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93813" y="2765462"/>
            <a:ext cx="258246" cy="586018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3667909" y="1741828"/>
            <a:ext cx="10739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50" b="1" kern="0" dirty="0">
                <a:solidFill>
                  <a:srgbClr val="141414"/>
                </a:solidFill>
                <a:latin typeface="Arial"/>
                <a:ea typeface="ＭＳ Ｐゴシック" charset="-128"/>
              </a:rPr>
              <a:t> IBM DataPower Security Gateway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25238" y="3041204"/>
            <a:ext cx="10739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50" b="1" kern="0" dirty="0">
                <a:solidFill>
                  <a:srgbClr val="141414"/>
                </a:solidFill>
                <a:latin typeface="Arial"/>
                <a:ea typeface="ＭＳ Ｐゴシック" charset="-128"/>
              </a:rPr>
              <a:t> IBM DataPower Security Gateway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5952055" y="2320144"/>
            <a:ext cx="1168619" cy="8965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50" b="1" dirty="0"/>
          </a:p>
          <a:p>
            <a:endParaRPr lang="en-US" sz="1050" b="1" dirty="0"/>
          </a:p>
          <a:p>
            <a:endParaRPr lang="en-US" sz="1050" b="1" dirty="0"/>
          </a:p>
          <a:p>
            <a:endParaRPr lang="en-US" sz="1050" b="1" dirty="0"/>
          </a:p>
          <a:p>
            <a:endParaRPr lang="en-US" sz="1050" b="1" dirty="0"/>
          </a:p>
          <a:p>
            <a:endParaRPr lang="en-US" sz="1050" b="1" dirty="0"/>
          </a:p>
          <a:p>
            <a:endParaRPr lang="en-US" sz="1050" b="1" dirty="0"/>
          </a:p>
          <a:p>
            <a:endParaRPr lang="en-US" sz="1050" b="1" dirty="0"/>
          </a:p>
          <a:p>
            <a:endParaRPr lang="en-IN" sz="105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177997" y="2335347"/>
            <a:ext cx="881973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 smtClean="0"/>
              <a:t>Core </a:t>
            </a:r>
            <a:r>
              <a:rPr lang="en-US" sz="675" dirty="0" smtClean="0"/>
              <a:t>DP </a:t>
            </a:r>
            <a:r>
              <a:rPr lang="en-US" sz="675" dirty="0"/>
              <a:t>Gateway</a:t>
            </a:r>
            <a:endParaRPr lang="en-IN" sz="675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5920491" y="2562419"/>
            <a:ext cx="1168619" cy="992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24189" y="2369083"/>
            <a:ext cx="138026" cy="201287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6026334" y="2699176"/>
            <a:ext cx="10739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50" b="1" kern="0" dirty="0">
                <a:solidFill>
                  <a:srgbClr val="141414"/>
                </a:solidFill>
                <a:latin typeface="Arial"/>
                <a:ea typeface="ＭＳ Ｐゴシック" charset="-128"/>
              </a:rPr>
              <a:t> IBM DataPower Security Gateway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05094" y="3624215"/>
            <a:ext cx="8565885" cy="36515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dirty="0" smtClean="0"/>
          </a:p>
          <a:p>
            <a:pPr algn="ctr"/>
            <a:r>
              <a:rPr lang="en-IN" sz="1400" dirty="0" smtClean="0"/>
              <a:t>IBM IIB/Mule Soft </a:t>
            </a:r>
          </a:p>
          <a:p>
            <a:pPr algn="ctr"/>
            <a:endParaRPr lang="en-IN" sz="1400" dirty="0"/>
          </a:p>
        </p:txBody>
      </p:sp>
      <p:sp>
        <p:nvSpPr>
          <p:cNvPr id="90" name="Can 89"/>
          <p:cNvSpPr/>
          <p:nvPr/>
        </p:nvSpPr>
        <p:spPr>
          <a:xfrm>
            <a:off x="3879390" y="4253019"/>
            <a:ext cx="800048" cy="321013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825" b="1" dirty="0" smtClean="0">
                <a:solidFill>
                  <a:srgbClr val="141414"/>
                </a:solidFill>
                <a:latin typeface="Arial"/>
              </a:rPr>
              <a:t>TI+</a:t>
            </a:r>
            <a:endParaRPr lang="en-US" sz="825" b="1" dirty="0">
              <a:solidFill>
                <a:srgbClr val="141414"/>
              </a:solidFill>
              <a:latin typeface="Arial"/>
            </a:endParaRPr>
          </a:p>
        </p:txBody>
      </p:sp>
      <p:sp>
        <p:nvSpPr>
          <p:cNvPr id="91" name="Can 90"/>
          <p:cNvSpPr/>
          <p:nvPr/>
        </p:nvSpPr>
        <p:spPr>
          <a:xfrm>
            <a:off x="5009227" y="4253018"/>
            <a:ext cx="800048" cy="321013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825" b="1" dirty="0" smtClean="0">
                <a:solidFill>
                  <a:srgbClr val="141414"/>
                </a:solidFill>
                <a:latin typeface="Arial"/>
              </a:rPr>
              <a:t>T24</a:t>
            </a:r>
            <a:endParaRPr lang="en-US" sz="825" b="1" dirty="0">
              <a:solidFill>
                <a:srgbClr val="141414"/>
              </a:solidFill>
              <a:latin typeface="Arial"/>
            </a:endParaRPr>
          </a:p>
        </p:txBody>
      </p:sp>
      <p:sp>
        <p:nvSpPr>
          <p:cNvPr id="92" name="Can 91"/>
          <p:cNvSpPr/>
          <p:nvPr/>
        </p:nvSpPr>
        <p:spPr>
          <a:xfrm>
            <a:off x="6174207" y="4235851"/>
            <a:ext cx="800048" cy="321013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825" b="1" dirty="0" smtClean="0">
                <a:solidFill>
                  <a:srgbClr val="141414"/>
                </a:solidFill>
                <a:latin typeface="Arial"/>
              </a:rPr>
              <a:t>GLCMS</a:t>
            </a:r>
            <a:endParaRPr lang="en-US" sz="825" b="1" dirty="0">
              <a:solidFill>
                <a:srgbClr val="141414"/>
              </a:solidFill>
              <a:latin typeface="Arial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7075679" y="4476750"/>
            <a:ext cx="140031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860724" y="3944579"/>
            <a:ext cx="0" cy="2989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103" idx="0"/>
          </p:cNvCxnSpPr>
          <p:nvPr/>
        </p:nvCxnSpPr>
        <p:spPr>
          <a:xfrm>
            <a:off x="2071875" y="3954095"/>
            <a:ext cx="7288" cy="2287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184855" y="3954095"/>
            <a:ext cx="0" cy="2989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266456" y="3963582"/>
            <a:ext cx="0" cy="2989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389666" y="3963582"/>
            <a:ext cx="0" cy="2989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6563556" y="3936928"/>
            <a:ext cx="0" cy="2989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Can 100"/>
          <p:cNvSpPr/>
          <p:nvPr/>
        </p:nvSpPr>
        <p:spPr>
          <a:xfrm>
            <a:off x="2784831" y="4226700"/>
            <a:ext cx="800048" cy="321013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825" b="1" dirty="0" smtClean="0">
                <a:solidFill>
                  <a:srgbClr val="141414"/>
                </a:solidFill>
                <a:latin typeface="Arial"/>
              </a:rPr>
              <a:t>CRM</a:t>
            </a:r>
            <a:endParaRPr lang="en-US" sz="825" b="1" dirty="0">
              <a:solidFill>
                <a:srgbClr val="141414"/>
              </a:solidFill>
              <a:latin typeface="Arial"/>
            </a:endParaRPr>
          </a:p>
        </p:txBody>
      </p:sp>
      <p:sp>
        <p:nvSpPr>
          <p:cNvPr id="102" name="Can 101"/>
          <p:cNvSpPr/>
          <p:nvPr/>
        </p:nvSpPr>
        <p:spPr>
          <a:xfrm>
            <a:off x="444959" y="4243502"/>
            <a:ext cx="808424" cy="348728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825" b="1" dirty="0">
                <a:solidFill>
                  <a:srgbClr val="141414"/>
                </a:solidFill>
                <a:latin typeface="Arial"/>
              </a:rPr>
              <a:t>Identity </a:t>
            </a:r>
          </a:p>
          <a:p>
            <a:pPr algn="ctr" defTabSz="685783">
              <a:defRPr/>
            </a:pPr>
            <a:r>
              <a:rPr lang="en-US" sz="825" b="1" dirty="0">
                <a:solidFill>
                  <a:srgbClr val="141414"/>
                </a:solidFill>
                <a:latin typeface="Arial"/>
              </a:rPr>
              <a:t>Systems</a:t>
            </a:r>
          </a:p>
        </p:txBody>
      </p:sp>
      <p:pic>
        <p:nvPicPr>
          <p:cNvPr id="103" name="Picture 2" descr="C:\Users\481971\AppData\Local\Microsoft\Windows\Temporary Internet Files\Content.IE5\4JBY8ND4\database-152091_64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1676" y="4182885"/>
            <a:ext cx="394974" cy="36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1796971" y="4520777"/>
            <a:ext cx="63030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88" b="1" kern="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Store</a:t>
            </a:r>
          </a:p>
        </p:txBody>
      </p:sp>
      <p:cxnSp>
        <p:nvCxnSpPr>
          <p:cNvPr id="106" name="Elbow Connector 105"/>
          <p:cNvCxnSpPr/>
          <p:nvPr/>
        </p:nvCxnSpPr>
        <p:spPr>
          <a:xfrm rot="10800000" flipV="1">
            <a:off x="7775840" y="2211352"/>
            <a:ext cx="399193" cy="1399156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7775839" y="2693180"/>
            <a:ext cx="450373" cy="10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7775838" y="3216162"/>
            <a:ext cx="450373" cy="10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76"/>
          <p:cNvSpPr/>
          <p:nvPr/>
        </p:nvSpPr>
        <p:spPr>
          <a:xfrm>
            <a:off x="8226213" y="3055939"/>
            <a:ext cx="778605" cy="314142"/>
          </a:xfrm>
          <a:prstGeom prst="flowChartProcess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750" dirty="0">
                <a:solidFill>
                  <a:srgbClr val="141414"/>
                </a:solidFill>
                <a:latin typeface="Arial"/>
              </a:rPr>
              <a:t>Provider Systems</a:t>
            </a:r>
          </a:p>
        </p:txBody>
      </p:sp>
      <p:sp>
        <p:nvSpPr>
          <p:cNvPr id="110" name="Flowchart: Process 77"/>
          <p:cNvSpPr/>
          <p:nvPr/>
        </p:nvSpPr>
        <p:spPr>
          <a:xfrm>
            <a:off x="8226212" y="2546173"/>
            <a:ext cx="788729" cy="314142"/>
          </a:xfrm>
          <a:prstGeom prst="flowChartProcess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750" dirty="0" smtClean="0">
                <a:solidFill>
                  <a:srgbClr val="141414"/>
                </a:solidFill>
                <a:latin typeface="Arial"/>
              </a:rPr>
              <a:t>FD</a:t>
            </a:r>
          </a:p>
          <a:p>
            <a:pPr algn="ctr" defTabSz="685783">
              <a:defRPr/>
            </a:pPr>
            <a:r>
              <a:rPr lang="en-US" sz="750" dirty="0" smtClean="0">
                <a:solidFill>
                  <a:srgbClr val="141414"/>
                </a:solidFill>
                <a:latin typeface="Arial"/>
              </a:rPr>
              <a:t>(Base24/VMX</a:t>
            </a:r>
            <a:endParaRPr lang="en-US" sz="750" dirty="0">
              <a:solidFill>
                <a:srgbClr val="141414"/>
              </a:solidFill>
              <a:latin typeface="Arial"/>
            </a:endParaRPr>
          </a:p>
        </p:txBody>
      </p:sp>
      <p:sp>
        <p:nvSpPr>
          <p:cNvPr id="111" name="Flowchart: Process 113"/>
          <p:cNvSpPr/>
          <p:nvPr/>
        </p:nvSpPr>
        <p:spPr>
          <a:xfrm>
            <a:off x="8175032" y="2054281"/>
            <a:ext cx="839909" cy="314142"/>
          </a:xfrm>
          <a:prstGeom prst="flowChartProcess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750" dirty="0">
                <a:solidFill>
                  <a:srgbClr val="141414"/>
                </a:solidFill>
                <a:latin typeface="Arial"/>
              </a:rPr>
              <a:t>WebSphere</a:t>
            </a:r>
          </a:p>
          <a:p>
            <a:pPr algn="ctr" defTabSz="685783">
              <a:defRPr/>
            </a:pPr>
            <a:r>
              <a:rPr lang="en-US" sz="750" dirty="0">
                <a:solidFill>
                  <a:srgbClr val="141414"/>
                </a:solidFill>
                <a:latin typeface="Arial"/>
              </a:rPr>
              <a:t>MQ</a:t>
            </a:r>
          </a:p>
        </p:txBody>
      </p:sp>
    </p:spTree>
    <p:extLst>
      <p:ext uri="{BB962C8B-B14F-4D97-AF65-F5344CB8AC3E}">
        <p14:creationId xmlns:p14="http://schemas.microsoft.com/office/powerpoint/2010/main" xmlns="" val="20159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28569" y="3836194"/>
            <a:ext cx="2913640" cy="772073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7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1956" y="400447"/>
            <a:ext cx="8572853" cy="2794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>
            <a:noFill/>
          </a:ln>
        </p:spPr>
        <p:txBody>
          <a:bodyPr wrap="square" rtlCol="0">
            <a:noAutofit/>
          </a:bodyPr>
          <a:lstStyle/>
          <a:p>
            <a:pPr marL="128588" indent="-128588" defTabSz="685737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825" dirty="0">
              <a:solidFill>
                <a:srgbClr val="50B3C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4576" y="663237"/>
            <a:ext cx="8572853" cy="279965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</a:ln>
        </p:spPr>
        <p:txBody>
          <a:bodyPr wrap="square" rtlCol="0">
            <a:noAutofit/>
          </a:bodyPr>
          <a:lstStyle/>
          <a:p>
            <a:pPr marL="128588" indent="-128588" defTabSz="685737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825" dirty="0">
              <a:solidFill>
                <a:srgbClr val="50B3C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Autofit/>
          </a:bodyPr>
          <a:lstStyle/>
          <a:p>
            <a:r>
              <a:rPr lang="en-US" sz="2100" dirty="0">
                <a:latin typeface="+mj-lt"/>
              </a:rPr>
              <a:t>IBM APIC </a:t>
            </a:r>
            <a:r>
              <a:rPr lang="en-US" sz="2100" dirty="0" smtClean="0">
                <a:latin typeface="+mj-lt"/>
              </a:rPr>
              <a:t>Technical Architecture </a:t>
            </a:r>
            <a:endParaRPr lang="en-US" sz="2100" dirty="0">
              <a:latin typeface="+mj-lt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55613" y="2156659"/>
            <a:ext cx="925081" cy="6992"/>
          </a:xfrm>
          <a:prstGeom prst="straightConnector1">
            <a:avLst/>
          </a:prstGeom>
          <a:noFill/>
          <a:ln w="19050" cap="flat" cmpd="sng" algn="ctr">
            <a:solidFill>
              <a:schemeClr val="tx2">
                <a:lumMod val="50000"/>
              </a:schemeClr>
            </a:solidFill>
            <a:prstDash val="solid"/>
            <a:tailEnd type="arrow"/>
          </a:ln>
          <a:effectLst/>
        </p:spPr>
      </p:cxnSp>
      <p:pic>
        <p:nvPicPr>
          <p:cNvPr id="48" name="Picture 5" descr="C:\Users\481971\AppData\Local\Microsoft\Windows\Temporary Internet Files\Content.IE5\4BQG5UQ4\150935543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2095" y="2054713"/>
            <a:ext cx="394538" cy="27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394772" y="1745821"/>
            <a:ext cx="60196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37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solidFill>
                  <a:srgbClr val="141414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External </a:t>
            </a:r>
          </a:p>
          <a:p>
            <a:pPr algn="ctr" defTabSz="685737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solidFill>
                  <a:srgbClr val="141414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Consumers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627527" y="2888053"/>
            <a:ext cx="557006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37" fontAlgn="base">
              <a:spcBef>
                <a:spcPct val="0"/>
              </a:spcBef>
              <a:spcAft>
                <a:spcPct val="0"/>
              </a:spcAft>
            </a:pPr>
            <a:r>
              <a:rPr lang="en-US" sz="788" b="1" dirty="0">
                <a:solidFill>
                  <a:srgbClr val="141414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Backend Systems</a:t>
            </a:r>
          </a:p>
        </p:txBody>
      </p:sp>
      <p:sp>
        <p:nvSpPr>
          <p:cNvPr id="60" name="Flowchart: Alternate Process 59"/>
          <p:cNvSpPr/>
          <p:nvPr/>
        </p:nvSpPr>
        <p:spPr>
          <a:xfrm>
            <a:off x="3615682" y="943016"/>
            <a:ext cx="1750403" cy="338082"/>
          </a:xfrm>
          <a:prstGeom prst="flowChartAlternateProcess">
            <a:avLst/>
          </a:prstGeom>
          <a:gradFill rotWithShape="1">
            <a:gsLst>
              <a:gs pos="0">
                <a:srgbClr val="387C2C">
                  <a:tint val="50000"/>
                  <a:satMod val="300000"/>
                </a:srgbClr>
              </a:gs>
              <a:gs pos="35000">
                <a:srgbClr val="387C2C">
                  <a:tint val="37000"/>
                  <a:satMod val="300000"/>
                </a:srgbClr>
              </a:gs>
              <a:gs pos="100000">
                <a:srgbClr val="387C2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7C2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685737"/>
            <a:r>
              <a:rPr lang="en-US" sz="1050" b="1" kern="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 Portal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1226996" y="429718"/>
            <a:ext cx="0" cy="3017520"/>
          </a:xfrm>
          <a:prstGeom prst="line">
            <a:avLst/>
          </a:prstGeom>
          <a:ln w="12700"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751179" y="429718"/>
            <a:ext cx="0" cy="3017520"/>
          </a:xfrm>
          <a:prstGeom prst="line">
            <a:avLst/>
          </a:prstGeom>
          <a:ln w="12700"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651917" y="400159"/>
            <a:ext cx="63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37"/>
            <a:r>
              <a:rPr lang="en-US" sz="1200" b="1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DMZ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117909" y="400159"/>
            <a:ext cx="1103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37"/>
            <a:r>
              <a:rPr lang="en-US" sz="1200" b="1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Intranet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62198" y="696792"/>
            <a:ext cx="46038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88" b="1" kern="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</a:t>
            </a:r>
          </a:p>
        </p:txBody>
      </p:sp>
      <p:pic>
        <p:nvPicPr>
          <p:cNvPr id="82" name="Picture 3" descr="C:\Users\481971\AppData\Local\Microsoft\Windows\Temporary Internet Files\Content.IE5\99LH4ZF0\User-admin-gear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0056" y="833414"/>
            <a:ext cx="264668" cy="25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5" descr="C:\Users\481971\AppData\Local\Microsoft\Windows\Temporary Internet Files\Content.IE5\01ZQ4XOM\sampler-Users-5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66234" y="902131"/>
            <a:ext cx="252512" cy="20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Arrow Connector 86"/>
          <p:cNvCxnSpPr>
            <a:stCxn id="82" idx="1"/>
          </p:cNvCxnSpPr>
          <p:nvPr/>
        </p:nvCxnSpPr>
        <p:spPr>
          <a:xfrm rot="10800000" flipV="1">
            <a:off x="5366086" y="961153"/>
            <a:ext cx="893971" cy="57749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tailEnd type="arrow"/>
          </a:ln>
          <a:effectLst/>
        </p:spPr>
      </p:cxnSp>
      <p:sp>
        <p:nvSpPr>
          <p:cNvPr id="90" name="Flowchart: Alternate Process 89"/>
          <p:cNvSpPr/>
          <p:nvPr/>
        </p:nvSpPr>
        <p:spPr>
          <a:xfrm>
            <a:off x="3616908" y="1501786"/>
            <a:ext cx="1749178" cy="331127"/>
          </a:xfrm>
          <a:prstGeom prst="flowChartAlternateProcess">
            <a:avLst/>
          </a:prstGeom>
          <a:gradFill rotWithShape="1">
            <a:gsLst>
              <a:gs pos="0">
                <a:srgbClr val="387C2C">
                  <a:tint val="50000"/>
                  <a:satMod val="300000"/>
                </a:srgbClr>
              </a:gs>
              <a:gs pos="35000">
                <a:srgbClr val="387C2C">
                  <a:tint val="37000"/>
                  <a:satMod val="300000"/>
                </a:srgbClr>
              </a:gs>
              <a:gs pos="100000">
                <a:srgbClr val="387C2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7C2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6857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Manager/CMC</a:t>
            </a:r>
          </a:p>
        </p:txBody>
      </p:sp>
      <p:sp>
        <p:nvSpPr>
          <p:cNvPr id="96" name="Flowchart: Alternate Process 95"/>
          <p:cNvSpPr/>
          <p:nvPr/>
        </p:nvSpPr>
        <p:spPr>
          <a:xfrm>
            <a:off x="6567734" y="1538646"/>
            <a:ext cx="949677" cy="251688"/>
          </a:xfrm>
          <a:prstGeom prst="flowChartAlternateProcess">
            <a:avLst/>
          </a:prstGeom>
          <a:gradFill rotWithShape="1">
            <a:gsLst>
              <a:gs pos="0">
                <a:srgbClr val="387C2C">
                  <a:tint val="50000"/>
                  <a:satMod val="300000"/>
                </a:srgbClr>
              </a:gs>
              <a:gs pos="35000">
                <a:srgbClr val="387C2C">
                  <a:tint val="37000"/>
                  <a:satMod val="300000"/>
                </a:srgbClr>
              </a:gs>
              <a:gs pos="100000">
                <a:srgbClr val="387C2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7C2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88" b="1" kern="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 Toolkit</a:t>
            </a:r>
          </a:p>
        </p:txBody>
      </p:sp>
      <p:pic>
        <p:nvPicPr>
          <p:cNvPr id="103" name="Picture 35" descr="C:\Users\481971\AppData\Local\Microsoft\Windows\Temporary Internet Files\Content.IE5\058O7QD7\headhunt-311354_128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804" y="789946"/>
            <a:ext cx="389904" cy="38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363837" y="1241133"/>
            <a:ext cx="78355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37" fontAlgn="base">
              <a:spcBef>
                <a:spcPct val="0"/>
              </a:spcBef>
              <a:spcAft>
                <a:spcPct val="0"/>
              </a:spcAft>
            </a:pPr>
            <a:r>
              <a:rPr lang="en-US" sz="788" b="1" dirty="0">
                <a:solidFill>
                  <a:srgbClr val="141414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Developers</a:t>
            </a:r>
          </a:p>
        </p:txBody>
      </p:sp>
      <p:cxnSp>
        <p:nvCxnSpPr>
          <p:cNvPr id="105" name="Straight Connector 104"/>
          <p:cNvCxnSpPr/>
          <p:nvPr/>
        </p:nvCxnSpPr>
        <p:spPr>
          <a:xfrm>
            <a:off x="3378205" y="405128"/>
            <a:ext cx="0" cy="3017520"/>
          </a:xfrm>
          <a:prstGeom prst="line">
            <a:avLst/>
          </a:prstGeom>
          <a:ln w="12700"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C:\Users\481971\AppData\Local\Microsoft\Windows\Temporary Internet Files\Content.IE5\4JBY8ND4\database-152091_64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14894" y="771858"/>
            <a:ext cx="394974" cy="36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 descr="C:\Users\481971\AppData\Local\Microsoft\Windows\Temporary Internet Files\Content.IE5\5MYFAEFH\IBMSystemz10mainframe_2008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14894" y="1745821"/>
            <a:ext cx="411629" cy="47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TextBox 121"/>
          <p:cNvSpPr txBox="1"/>
          <p:nvPr/>
        </p:nvSpPr>
        <p:spPr>
          <a:xfrm>
            <a:off x="6755015" y="635289"/>
            <a:ext cx="98349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88" b="1" kern="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developer</a:t>
            </a:r>
            <a:endParaRPr lang="en-US" sz="788" b="1" kern="0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030189" y="1109750"/>
            <a:ext cx="63030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88" b="1" kern="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Store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056254" y="2180272"/>
            <a:ext cx="580608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88" b="1" kern="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FAB Apps</a:t>
            </a:r>
            <a:endParaRPr lang="en-US" sz="788" b="1" kern="0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flipV="1">
            <a:off x="2955464" y="3184880"/>
            <a:ext cx="4816666" cy="38008"/>
          </a:xfrm>
          <a:prstGeom prst="straightConnector1">
            <a:avLst/>
          </a:prstGeom>
          <a:noFill/>
          <a:ln w="19050" cap="flat" cmpd="sng" algn="ctr">
            <a:solidFill>
              <a:schemeClr val="tx2">
                <a:lumMod val="50000"/>
              </a:scheme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6" name="Straight Arrow Connector 175"/>
          <p:cNvCxnSpPr/>
          <p:nvPr/>
        </p:nvCxnSpPr>
        <p:spPr>
          <a:xfrm>
            <a:off x="2290488" y="2830223"/>
            <a:ext cx="0" cy="184832"/>
          </a:xfrm>
          <a:prstGeom prst="straightConnector1">
            <a:avLst/>
          </a:prstGeom>
          <a:noFill/>
          <a:ln w="19050" cap="flat" cmpd="sng" algn="ctr">
            <a:solidFill>
              <a:schemeClr val="tx2">
                <a:lumMod val="50000"/>
              </a:schemeClr>
            </a:solidFill>
            <a:prstDash val="solid"/>
            <a:tailEnd type="arrow"/>
          </a:ln>
          <a:effectLst/>
        </p:spPr>
      </p:cxnSp>
      <p:sp>
        <p:nvSpPr>
          <p:cNvPr id="178" name="TextBox 177"/>
          <p:cNvSpPr txBox="1"/>
          <p:nvPr/>
        </p:nvSpPr>
        <p:spPr>
          <a:xfrm>
            <a:off x="7984948" y="400159"/>
            <a:ext cx="832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37"/>
            <a:r>
              <a:rPr lang="en-US" sz="1200" b="1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3024120" y="1164039"/>
            <a:ext cx="7169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37"/>
            <a:r>
              <a:rPr lang="en-US" sz="750" dirty="0">
                <a:solidFill>
                  <a:srgbClr val="141414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Catalog</a:t>
            </a:r>
          </a:p>
          <a:p>
            <a:pPr defTabSz="685737"/>
            <a:r>
              <a:rPr lang="en-US" sz="750" dirty="0">
                <a:solidFill>
                  <a:srgbClr val="141414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Onboarding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835683" y="1131057"/>
            <a:ext cx="76421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37"/>
            <a:r>
              <a:rPr lang="en-US" sz="750" dirty="0">
                <a:solidFill>
                  <a:srgbClr val="141414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Administer Env</a:t>
            </a:r>
          </a:p>
          <a:p>
            <a:pPr defTabSz="685737"/>
            <a:r>
              <a:rPr lang="en-US" sz="750" dirty="0">
                <a:solidFill>
                  <a:srgbClr val="141414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 APIs</a:t>
            </a:r>
          </a:p>
        </p:txBody>
      </p:sp>
      <p:cxnSp>
        <p:nvCxnSpPr>
          <p:cNvPr id="230" name="Straight Arrow Connector 229"/>
          <p:cNvCxnSpPr>
            <a:stCxn id="96" idx="1"/>
            <a:endCxn id="90" idx="3"/>
          </p:cNvCxnSpPr>
          <p:nvPr/>
        </p:nvCxnSpPr>
        <p:spPr>
          <a:xfrm flipH="1">
            <a:off x="5366086" y="1664490"/>
            <a:ext cx="1201648" cy="2860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tailEnd type="arrow"/>
          </a:ln>
          <a:effectLst/>
        </p:spPr>
      </p:cxnSp>
      <p:cxnSp>
        <p:nvCxnSpPr>
          <p:cNvPr id="235" name="Straight Arrow Connector 234"/>
          <p:cNvCxnSpPr>
            <a:stCxn id="83" idx="2"/>
            <a:endCxn id="96" idx="0"/>
          </p:cNvCxnSpPr>
          <p:nvPr/>
        </p:nvCxnSpPr>
        <p:spPr>
          <a:xfrm>
            <a:off x="6992490" y="1110597"/>
            <a:ext cx="0" cy="428049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tailEnd type="arrow"/>
          </a:ln>
          <a:effectLst/>
        </p:spPr>
      </p:cxnSp>
      <p:cxnSp>
        <p:nvCxnSpPr>
          <p:cNvPr id="241" name="Straight Arrow Connector 94"/>
          <p:cNvCxnSpPr>
            <a:stCxn id="60" idx="2"/>
            <a:endCxn id="90" idx="0"/>
          </p:cNvCxnSpPr>
          <p:nvPr/>
        </p:nvCxnSpPr>
        <p:spPr>
          <a:xfrm>
            <a:off x="4490884" y="1281099"/>
            <a:ext cx="614" cy="2206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250" name="TextBox 249"/>
          <p:cNvSpPr txBox="1"/>
          <p:nvPr/>
        </p:nvSpPr>
        <p:spPr>
          <a:xfrm>
            <a:off x="5813071" y="1724648"/>
            <a:ext cx="5552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37"/>
            <a:r>
              <a:rPr lang="en-US" sz="750" dirty="0">
                <a:solidFill>
                  <a:srgbClr val="141414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 </a:t>
            </a:r>
          </a:p>
          <a:p>
            <a:pPr defTabSz="685737"/>
            <a:r>
              <a:rPr lang="en-US" sz="750" dirty="0">
                <a:solidFill>
                  <a:srgbClr val="141414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Publish</a:t>
            </a:r>
          </a:p>
        </p:txBody>
      </p:sp>
      <p:cxnSp>
        <p:nvCxnSpPr>
          <p:cNvPr id="254" name="Straight Arrow Connector 253"/>
          <p:cNvCxnSpPr/>
          <p:nvPr/>
        </p:nvCxnSpPr>
        <p:spPr>
          <a:xfrm flipV="1">
            <a:off x="7429575" y="4080161"/>
            <a:ext cx="274320" cy="1"/>
          </a:xfrm>
          <a:prstGeom prst="straightConnector1">
            <a:avLst/>
          </a:prstGeom>
          <a:noFill/>
          <a:ln w="19050" cap="flat" cmpd="sng" algn="ctr">
            <a:solidFill>
              <a:schemeClr val="tx2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56" name="Flowchart: Alternate Process 255"/>
          <p:cNvSpPr/>
          <p:nvPr/>
        </p:nvSpPr>
        <p:spPr>
          <a:xfrm>
            <a:off x="5877801" y="4034691"/>
            <a:ext cx="348945" cy="189995"/>
          </a:xfrm>
          <a:prstGeom prst="flowChartAlternateProcess">
            <a:avLst/>
          </a:prstGeom>
          <a:gradFill rotWithShape="1">
            <a:gsLst>
              <a:gs pos="0">
                <a:srgbClr val="387C2C">
                  <a:tint val="50000"/>
                  <a:satMod val="300000"/>
                </a:srgbClr>
              </a:gs>
              <a:gs pos="35000">
                <a:srgbClr val="387C2C">
                  <a:tint val="37000"/>
                  <a:satMod val="300000"/>
                </a:srgbClr>
              </a:gs>
              <a:gs pos="100000">
                <a:srgbClr val="387C2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7C2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685737"/>
            <a:endParaRPr lang="en-US" sz="975" b="1" kern="0" dirty="0">
              <a:solidFill>
                <a:srgbClr val="141414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6246793" y="4033087"/>
            <a:ext cx="101644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37"/>
            <a:r>
              <a:rPr lang="en-US" sz="825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APIC components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7772130" y="3982057"/>
            <a:ext cx="92404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37"/>
            <a:r>
              <a:rPr lang="en-US" sz="825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Time 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239" y="3698951"/>
            <a:ext cx="4936784" cy="854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pPr marL="128588" indent="-128588" defTabSz="685737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825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IBM APIConnect  Contains 3 component Runtime( DataPower),Management and Administration(API Manager),Developer portal(Consumer management)</a:t>
            </a:r>
          </a:p>
          <a:p>
            <a:pPr marL="128588" indent="-128588" defTabSz="685737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825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 portal is protected by the Gateway Web Application Firewall to ensure the security.</a:t>
            </a:r>
          </a:p>
          <a:p>
            <a:pPr defTabSz="685737">
              <a:lnSpc>
                <a:spcPct val="150000"/>
              </a:lnSpc>
            </a:pPr>
            <a:endParaRPr lang="en-US" sz="825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667535" y="734096"/>
            <a:ext cx="1218244" cy="20961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25" b="1" kern="0" dirty="0">
                <a:solidFill>
                  <a:srgbClr val="141414"/>
                </a:solidFill>
              </a:rPr>
              <a:t>Datapower Gateway</a:t>
            </a:r>
          </a:p>
        </p:txBody>
      </p:sp>
      <p:cxnSp>
        <p:nvCxnSpPr>
          <p:cNvPr id="63" name="Straight Arrow Connector 62"/>
          <p:cNvCxnSpPr>
            <a:stCxn id="90" idx="1"/>
            <a:endCxn id="62" idx="3"/>
          </p:cNvCxnSpPr>
          <p:nvPr/>
        </p:nvCxnSpPr>
        <p:spPr>
          <a:xfrm rot="10800000" flipV="1">
            <a:off x="2885780" y="1667350"/>
            <a:ext cx="731129" cy="11481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tailEnd type="arrow"/>
          </a:ln>
          <a:effectLst/>
        </p:spPr>
      </p:cxnSp>
      <p:sp>
        <p:nvSpPr>
          <p:cNvPr id="201" name="TextBox 200"/>
          <p:cNvSpPr txBox="1"/>
          <p:nvPr/>
        </p:nvSpPr>
        <p:spPr>
          <a:xfrm>
            <a:off x="1805407" y="1925813"/>
            <a:ext cx="963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37"/>
            <a:r>
              <a:rPr lang="en-US" sz="750" dirty="0">
                <a:solidFill>
                  <a:srgbClr val="141414">
                    <a:lumMod val="50000"/>
                    <a:lumOff val="50000"/>
                  </a:srgbClr>
                </a:solidFill>
              </a:rPr>
              <a:t>Traffic Management</a:t>
            </a:r>
          </a:p>
          <a:p>
            <a:pPr defTabSz="685737"/>
            <a:r>
              <a:rPr lang="en-US" sz="750" dirty="0">
                <a:solidFill>
                  <a:srgbClr val="141414">
                    <a:lumMod val="50000"/>
                    <a:lumOff val="50000"/>
                  </a:srgbClr>
                </a:solidFill>
              </a:rPr>
              <a:t>Security</a:t>
            </a:r>
          </a:p>
          <a:p>
            <a:pPr defTabSz="685737"/>
            <a:r>
              <a:rPr lang="en-US" sz="750" dirty="0">
                <a:solidFill>
                  <a:srgbClr val="141414">
                    <a:lumMod val="50000"/>
                    <a:lumOff val="50000"/>
                  </a:srgbClr>
                </a:solidFill>
              </a:rPr>
              <a:t>Transformations</a:t>
            </a:r>
          </a:p>
        </p:txBody>
      </p:sp>
      <p:cxnSp>
        <p:nvCxnSpPr>
          <p:cNvPr id="86" name="Straight Arrow Connector 85"/>
          <p:cNvCxnSpPr>
            <a:endCxn id="60" idx="1"/>
          </p:cNvCxnSpPr>
          <p:nvPr/>
        </p:nvCxnSpPr>
        <p:spPr>
          <a:xfrm>
            <a:off x="897708" y="1112057"/>
            <a:ext cx="2717975" cy="0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tailEnd type="arrow"/>
          </a:ln>
          <a:effectLst/>
        </p:spPr>
      </p:cxnSp>
      <p:sp>
        <p:nvSpPr>
          <p:cNvPr id="142" name="Rounded Rectangle 141"/>
          <p:cNvSpPr/>
          <p:nvPr/>
        </p:nvSpPr>
        <p:spPr>
          <a:xfrm>
            <a:off x="1855331" y="865823"/>
            <a:ext cx="772490" cy="410189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7"/>
            <a:r>
              <a:rPr lang="en-US" sz="788" b="1" dirty="0">
                <a:solidFill>
                  <a:srgbClr val="141414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Application Firewall</a:t>
            </a:r>
          </a:p>
        </p:txBody>
      </p:sp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38608" y="2626139"/>
            <a:ext cx="560752" cy="50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6110" y="2814073"/>
            <a:ext cx="560752" cy="50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Flowchart: Alternate Process 53"/>
          <p:cNvSpPr/>
          <p:nvPr/>
        </p:nvSpPr>
        <p:spPr>
          <a:xfrm>
            <a:off x="1445734" y="3015840"/>
            <a:ext cx="1750403" cy="338082"/>
          </a:xfrm>
          <a:prstGeom prst="flowChartAlternateProcess">
            <a:avLst/>
          </a:prstGeom>
          <a:gradFill rotWithShape="1">
            <a:gsLst>
              <a:gs pos="0">
                <a:srgbClr val="387C2C">
                  <a:tint val="50000"/>
                  <a:satMod val="300000"/>
                </a:srgbClr>
              </a:gs>
              <a:gs pos="35000">
                <a:srgbClr val="387C2C">
                  <a:tint val="37000"/>
                  <a:satMod val="300000"/>
                </a:srgbClr>
              </a:gs>
              <a:gs pos="100000">
                <a:srgbClr val="387C2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7C2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685737"/>
            <a:r>
              <a:rPr lang="en-US" sz="1050" b="1" kern="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ESB</a:t>
            </a:r>
            <a:endParaRPr lang="en-US" sz="1050" b="1" kern="0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928400" y="3315855"/>
            <a:ext cx="883575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88" b="1" kern="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Systems</a:t>
            </a:r>
            <a:endParaRPr lang="en-US" sz="788" b="1" kern="0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4008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56852" y="4781982"/>
            <a:ext cx="440354" cy="325469"/>
          </a:xfrm>
        </p:spPr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364" y="4810"/>
            <a:ext cx="8839636" cy="455444"/>
          </a:xfrm>
        </p:spPr>
        <p:txBody>
          <a:bodyPr>
            <a:noAutofit/>
          </a:bodyPr>
          <a:lstStyle/>
          <a:p>
            <a:r>
              <a:rPr lang="en-US" sz="2100" dirty="0">
                <a:solidFill>
                  <a:srgbClr val="0070C0"/>
                </a:solidFill>
                <a:latin typeface="+mj-lt"/>
                <a:cs typeface="+mj-cs"/>
              </a:rPr>
              <a:t>IBM APIC Proposed On-Premise Solution Architecture </a:t>
            </a:r>
            <a:r>
              <a:rPr lang="en-US" sz="2100" dirty="0" smtClean="0">
                <a:solidFill>
                  <a:srgbClr val="0070C0"/>
                </a:solidFill>
                <a:latin typeface="+mj-lt"/>
                <a:cs typeface="+mj-cs"/>
              </a:rPr>
              <a:t>for FAB</a:t>
            </a:r>
            <a:endParaRPr lang="en-US" sz="2100" dirty="0">
              <a:solidFill>
                <a:srgbClr val="0070C0"/>
              </a:solidFill>
              <a:latin typeface="+mj-lt"/>
              <a:cs typeface="+mj-cs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870660" y="684992"/>
            <a:ext cx="5443088" cy="38747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85737"/>
            <a:endParaRPr lang="en-US" sz="1200" dirty="0">
              <a:solidFill>
                <a:srgbClr val="141414"/>
              </a:solidFill>
              <a:latin typeface="Calibri" panose="020F0502020204030204" pitchFamily="34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146795" y="711191"/>
            <a:ext cx="1176030" cy="387476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85737"/>
            <a:endParaRPr lang="en-US" sz="1050" b="1" dirty="0">
              <a:solidFill>
                <a:srgbClr val="141414"/>
              </a:solidFill>
              <a:latin typeface="Calibri" panose="020F0502020204030204" pitchFamily="34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970991" y="3875753"/>
            <a:ext cx="5230600" cy="5819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85737"/>
            <a:r>
              <a:rPr lang="en-US" sz="900" b="1" dirty="0">
                <a:solidFill>
                  <a:srgbClr val="141414"/>
                </a:solidFill>
                <a:latin typeface="Calibri" panose="020F0502020204030204" pitchFamily="34" charset="0"/>
              </a:rPr>
              <a:t>Service Management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3445486" y="4155227"/>
            <a:ext cx="1166164" cy="205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7"/>
            <a:r>
              <a:rPr lang="en-US" sz="900" dirty="0">
                <a:solidFill>
                  <a:srgbClr val="141414"/>
                </a:solidFill>
                <a:latin typeface="Calibri" panose="020F0502020204030204" pitchFamily="34" charset="0"/>
              </a:rPr>
              <a:t>External Logging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1331482" y="2575711"/>
            <a:ext cx="71144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37"/>
            <a:r>
              <a:rPr lang="en-US" sz="825" dirty="0">
                <a:solidFill>
                  <a:srgbClr val="141414"/>
                </a:solidFill>
                <a:latin typeface="Calibri" panose="020F0502020204030204" pitchFamily="34" charset="0"/>
              </a:rPr>
              <a:t>HTTPS/REST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5149014" y="2089590"/>
            <a:ext cx="1488502" cy="7967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85737"/>
            <a:r>
              <a:rPr lang="en-US" sz="900" b="1" dirty="0" smtClean="0">
                <a:solidFill>
                  <a:srgbClr val="141414"/>
                </a:solidFill>
                <a:latin typeface="Calibri" panose="020F0502020204030204" pitchFamily="34" charset="0"/>
              </a:rPr>
              <a:t>ESB </a:t>
            </a:r>
            <a:endParaRPr lang="en-US" sz="900" b="1" dirty="0">
              <a:solidFill>
                <a:srgbClr val="141414"/>
              </a:solidFill>
              <a:latin typeface="Calibri" panose="020F0502020204030204" pitchFamily="34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5394631" y="2277000"/>
            <a:ext cx="953087" cy="458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7"/>
            <a:r>
              <a:rPr lang="en-US" sz="750" dirty="0" smtClean="0">
                <a:solidFill>
                  <a:srgbClr val="141414"/>
                </a:solidFill>
                <a:latin typeface="Calibri" panose="020F0502020204030204" pitchFamily="34" charset="0"/>
              </a:rPr>
              <a:t>IIB/Mule</a:t>
            </a:r>
            <a:endParaRPr lang="en-US" sz="750" dirty="0">
              <a:solidFill>
                <a:srgbClr val="141414"/>
              </a:solidFill>
              <a:latin typeface="Calibri" panose="020F0502020204030204" pitchFamily="34" charset="0"/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7646782" y="683745"/>
            <a:ext cx="1277567" cy="1890550"/>
          </a:xfrm>
          <a:prstGeom prst="roundRect">
            <a:avLst>
              <a:gd name="adj" fmla="val 5612"/>
            </a:avLst>
          </a:prstGeom>
          <a:solidFill>
            <a:schemeClr val="tx1">
              <a:lumMod val="20000"/>
              <a:lumOff val="80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85737"/>
            <a:endParaRPr lang="en-US" sz="1050" b="1">
              <a:solidFill>
                <a:srgbClr val="141414"/>
              </a:solidFill>
              <a:latin typeface="Calibri" panose="020F0502020204030204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2670036" y="2050953"/>
            <a:ext cx="1303631" cy="14401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85737"/>
            <a:r>
              <a:rPr lang="en-US" sz="900" b="1" dirty="0">
                <a:solidFill>
                  <a:srgbClr val="141414"/>
                </a:solidFill>
                <a:latin typeface="Calibri" panose="020F0502020204030204" pitchFamily="34" charset="0"/>
              </a:rPr>
              <a:t>API Gateway 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7718641" y="793198"/>
            <a:ext cx="1133850" cy="3140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7"/>
            <a:r>
              <a:rPr lang="en-US" sz="900" b="1" dirty="0">
                <a:solidFill>
                  <a:srgbClr val="141414"/>
                </a:solidFill>
                <a:latin typeface="Calibri" panose="020F0502020204030204" pitchFamily="34" charset="0"/>
              </a:rPr>
              <a:t>external systems  -1</a:t>
            </a:r>
            <a:endParaRPr lang="en-US" sz="900" dirty="0">
              <a:solidFill>
                <a:srgbClr val="141414"/>
              </a:solidFill>
              <a:latin typeface="Calibri" panose="020F0502020204030204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7718641" y="1136002"/>
            <a:ext cx="1133850" cy="3140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7"/>
            <a:r>
              <a:rPr lang="en-US" sz="900" b="1" dirty="0">
                <a:solidFill>
                  <a:srgbClr val="141414"/>
                </a:solidFill>
                <a:latin typeface="Calibri" panose="020F0502020204030204" pitchFamily="34" charset="0"/>
              </a:rPr>
              <a:t>systems  -2</a:t>
            </a:r>
            <a:endParaRPr lang="en-US" sz="900" dirty="0">
              <a:solidFill>
                <a:srgbClr val="141414"/>
              </a:solidFill>
              <a:latin typeface="Calibri" panose="020F0502020204030204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7718641" y="1478805"/>
            <a:ext cx="1133850" cy="3140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7"/>
            <a:r>
              <a:rPr lang="en-US" sz="900" b="1" dirty="0">
                <a:solidFill>
                  <a:srgbClr val="141414"/>
                </a:solidFill>
                <a:latin typeface="Calibri" panose="020F0502020204030204" pitchFamily="34" charset="0"/>
              </a:rPr>
              <a:t>systems  -3</a:t>
            </a:r>
            <a:endParaRPr lang="en-US" sz="900" dirty="0">
              <a:solidFill>
                <a:srgbClr val="141414"/>
              </a:solidFill>
              <a:latin typeface="Calibri" panose="020F0502020204030204" pitchFamily="34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7718641" y="1821608"/>
            <a:ext cx="1133850" cy="3140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7"/>
            <a:r>
              <a:rPr lang="en-US" sz="900" b="1" dirty="0">
                <a:solidFill>
                  <a:srgbClr val="141414"/>
                </a:solidFill>
                <a:latin typeface="Calibri" panose="020F0502020204030204" pitchFamily="34" charset="0"/>
              </a:rPr>
              <a:t>systems  -4</a:t>
            </a:r>
            <a:endParaRPr lang="en-US" sz="900" dirty="0">
              <a:solidFill>
                <a:srgbClr val="141414"/>
              </a:solidFill>
              <a:latin typeface="Calibri" panose="020F0502020204030204" pitchFamily="34" charset="0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7718641" y="2164411"/>
            <a:ext cx="1133850" cy="3140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7"/>
            <a:r>
              <a:rPr lang="en-US" sz="900" dirty="0">
                <a:solidFill>
                  <a:srgbClr val="141414"/>
                </a:solidFill>
                <a:latin typeface="Calibri" panose="020F0502020204030204" pitchFamily="34" charset="0"/>
              </a:rPr>
              <a:t>..</a:t>
            </a:r>
          </a:p>
        </p:txBody>
      </p:sp>
      <p:sp>
        <p:nvSpPr>
          <p:cNvPr id="245" name="Left-Right Arrow 244"/>
          <p:cNvSpPr/>
          <p:nvPr/>
        </p:nvSpPr>
        <p:spPr>
          <a:xfrm>
            <a:off x="7281174" y="1692026"/>
            <a:ext cx="401170" cy="198928"/>
          </a:xfrm>
          <a:prstGeom prst="leftRight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7"/>
            <a:endParaRPr lang="en-US" sz="1350">
              <a:solidFill>
                <a:srgbClr val="141414"/>
              </a:solidFill>
              <a:latin typeface="Calibri" panose="020F0502020204030204" pitchFamily="34" charset="0"/>
            </a:endParaRPr>
          </a:p>
        </p:txBody>
      </p:sp>
      <p:cxnSp>
        <p:nvCxnSpPr>
          <p:cNvPr id="246" name="Elbow Connector 245"/>
          <p:cNvCxnSpPr/>
          <p:nvPr/>
        </p:nvCxnSpPr>
        <p:spPr>
          <a:xfrm>
            <a:off x="1391073" y="2771043"/>
            <a:ext cx="1259639" cy="0"/>
          </a:xfrm>
          <a:prstGeom prst="straightConnector1">
            <a:avLst/>
          </a:prstGeom>
          <a:ln w="3175">
            <a:solidFill>
              <a:schemeClr val="tx2">
                <a:lumMod val="50000"/>
                <a:lumOff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313885" y="1200310"/>
            <a:ext cx="853781" cy="277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7"/>
            <a:r>
              <a:rPr lang="en-US" sz="900" dirty="0">
                <a:solidFill>
                  <a:srgbClr val="141414"/>
                </a:solidFill>
                <a:latin typeface="Calibri" panose="020F0502020204030204" pitchFamily="34" charset="0"/>
              </a:rPr>
              <a:t>Mobile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318291" y="1565009"/>
            <a:ext cx="853781" cy="277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7"/>
            <a:r>
              <a:rPr lang="en-US" sz="900" dirty="0">
                <a:solidFill>
                  <a:srgbClr val="141414"/>
                </a:solidFill>
                <a:latin typeface="Calibri" panose="020F0502020204030204" pitchFamily="34" charset="0"/>
              </a:rPr>
              <a:t>Desktop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2738769" y="2543599"/>
            <a:ext cx="1166164" cy="411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7"/>
            <a:r>
              <a:rPr lang="en-US" sz="900" dirty="0">
                <a:solidFill>
                  <a:srgbClr val="141414"/>
                </a:solidFill>
                <a:latin typeface="Calibri" panose="020F0502020204030204" pitchFamily="34" charset="0"/>
              </a:rPr>
              <a:t>IBM Data Power</a:t>
            </a:r>
          </a:p>
        </p:txBody>
      </p:sp>
      <p:sp>
        <p:nvSpPr>
          <p:cNvPr id="258" name="Rectangle 257"/>
          <p:cNvSpPr/>
          <p:nvPr/>
        </p:nvSpPr>
        <p:spPr>
          <a:xfrm>
            <a:off x="4924494" y="4155227"/>
            <a:ext cx="1166164" cy="205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7"/>
            <a:r>
              <a:rPr lang="en-US" sz="750" dirty="0">
                <a:solidFill>
                  <a:srgbClr val="141414"/>
                </a:solidFill>
                <a:latin typeface="Calibri" panose="020F0502020204030204" pitchFamily="34" charset="0"/>
              </a:rPr>
              <a:t>Analytics 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4249861" y="2512964"/>
            <a:ext cx="55976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37"/>
            <a:r>
              <a:rPr lang="en-US" sz="825" dirty="0">
                <a:solidFill>
                  <a:srgbClr val="141414"/>
                </a:solidFill>
                <a:latin typeface="Calibri" panose="020F0502020204030204" pitchFamily="34" charset="0"/>
              </a:rPr>
              <a:t>REST API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7503887" y="434526"/>
            <a:ext cx="15633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37"/>
            <a:r>
              <a:rPr lang="en-US" sz="1050" b="1" dirty="0">
                <a:solidFill>
                  <a:srgbClr val="141414"/>
                </a:solidFill>
                <a:latin typeface="Calibri" panose="020F0502020204030204" pitchFamily="34" charset="0"/>
              </a:rPr>
              <a:t>External Systems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533654" y="2662679"/>
            <a:ext cx="704032" cy="321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7"/>
            <a:r>
              <a:rPr lang="en-US" sz="9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Partner</a:t>
            </a:r>
          </a:p>
        </p:txBody>
      </p:sp>
      <p:sp>
        <p:nvSpPr>
          <p:cNvPr id="264" name="Rectangle 263"/>
          <p:cNvSpPr/>
          <p:nvPr/>
        </p:nvSpPr>
        <p:spPr>
          <a:xfrm>
            <a:off x="463634" y="2600798"/>
            <a:ext cx="704032" cy="321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7"/>
            <a:r>
              <a:rPr lang="en-US" sz="9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Partner</a:t>
            </a:r>
          </a:p>
        </p:txBody>
      </p:sp>
      <p:sp>
        <p:nvSpPr>
          <p:cNvPr id="265" name="Rectangle 264"/>
          <p:cNvSpPr/>
          <p:nvPr/>
        </p:nvSpPr>
        <p:spPr>
          <a:xfrm>
            <a:off x="385039" y="2471152"/>
            <a:ext cx="704032" cy="321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7"/>
            <a:r>
              <a:rPr lang="en-US" sz="900" b="1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Partner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-114919" y="434526"/>
            <a:ext cx="17302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37"/>
            <a:r>
              <a:rPr lang="en-US" sz="1050" b="1" dirty="0">
                <a:solidFill>
                  <a:srgbClr val="141414"/>
                </a:solidFill>
                <a:latin typeface="Calibri" panose="020F0502020204030204" pitchFamily="34" charset="0"/>
              </a:rPr>
              <a:t>Front End Channels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3358896" y="405548"/>
            <a:ext cx="24014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37"/>
            <a:r>
              <a:rPr lang="en-US" sz="1050" b="1" dirty="0" smtClean="0">
                <a:solidFill>
                  <a:srgbClr val="141414"/>
                </a:solidFill>
                <a:latin typeface="Calibri" panose="020F0502020204030204" pitchFamily="34" charset="0"/>
              </a:rPr>
              <a:t>FAB </a:t>
            </a:r>
            <a:r>
              <a:rPr lang="en-US" sz="1050" b="1" dirty="0">
                <a:solidFill>
                  <a:srgbClr val="141414"/>
                </a:solidFill>
                <a:latin typeface="Calibri" panose="020F0502020204030204" pitchFamily="34" charset="0"/>
              </a:rPr>
              <a:t>Integration Platform</a:t>
            </a:r>
          </a:p>
        </p:txBody>
      </p:sp>
      <p:sp>
        <p:nvSpPr>
          <p:cNvPr id="271" name="Rounded Rectangle 270"/>
          <p:cNvSpPr/>
          <p:nvPr/>
        </p:nvSpPr>
        <p:spPr>
          <a:xfrm>
            <a:off x="7646782" y="2975403"/>
            <a:ext cx="1277567" cy="1389223"/>
          </a:xfrm>
          <a:prstGeom prst="roundRect">
            <a:avLst>
              <a:gd name="adj" fmla="val 4033"/>
            </a:avLst>
          </a:prstGeom>
          <a:solidFill>
            <a:schemeClr val="tx1">
              <a:lumMod val="20000"/>
              <a:lumOff val="80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85737"/>
            <a:endParaRPr lang="en-US" sz="1050" b="1">
              <a:solidFill>
                <a:srgbClr val="141414"/>
              </a:solidFill>
              <a:latin typeface="Calibri" panose="020F0502020204030204" pitchFamily="34" charset="0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7718641" y="3091733"/>
            <a:ext cx="1133850" cy="274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7"/>
            <a:r>
              <a:rPr lang="en-US" sz="900" dirty="0">
                <a:solidFill>
                  <a:srgbClr val="141414"/>
                </a:solidFill>
                <a:latin typeface="Calibri" panose="020F0502020204030204" pitchFamily="34" charset="0"/>
              </a:rPr>
              <a:t>Assurant systems  -1</a:t>
            </a:r>
          </a:p>
          <a:p>
            <a:pPr algn="ctr" defTabSz="685737"/>
            <a:endParaRPr lang="en-US" sz="900" dirty="0">
              <a:solidFill>
                <a:srgbClr val="141414"/>
              </a:solidFill>
              <a:latin typeface="Calibri" panose="020F0502020204030204" pitchFamily="34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7718641" y="3410129"/>
            <a:ext cx="1133850" cy="274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7"/>
            <a:r>
              <a:rPr lang="en-US" sz="900" b="1" dirty="0">
                <a:solidFill>
                  <a:srgbClr val="141414"/>
                </a:solidFill>
                <a:latin typeface="Calibri" panose="020F0502020204030204" pitchFamily="34" charset="0"/>
              </a:rPr>
              <a:t>systems  -2</a:t>
            </a:r>
            <a:endParaRPr lang="en-US" sz="900" dirty="0">
              <a:solidFill>
                <a:srgbClr val="141414"/>
              </a:solidFill>
              <a:latin typeface="Calibri" panose="020F0502020204030204" pitchFamily="34" charset="0"/>
            </a:endParaRPr>
          </a:p>
          <a:p>
            <a:pPr algn="ctr" defTabSz="685737"/>
            <a:endParaRPr lang="en-US" sz="900" dirty="0">
              <a:solidFill>
                <a:srgbClr val="141414"/>
              </a:solidFill>
              <a:latin typeface="Calibri" panose="020F0502020204030204" pitchFamily="34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7718641" y="3728524"/>
            <a:ext cx="1133850" cy="274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7"/>
            <a:r>
              <a:rPr lang="en-US" sz="900" b="1" dirty="0">
                <a:solidFill>
                  <a:srgbClr val="141414"/>
                </a:solidFill>
                <a:latin typeface="Calibri" panose="020F0502020204030204" pitchFamily="34" charset="0"/>
              </a:rPr>
              <a:t>systems  -2</a:t>
            </a:r>
            <a:endParaRPr lang="en-US" sz="900" dirty="0">
              <a:solidFill>
                <a:srgbClr val="141414"/>
              </a:solidFill>
              <a:latin typeface="Calibri" panose="020F0502020204030204" pitchFamily="34" charset="0"/>
            </a:endParaRPr>
          </a:p>
          <a:p>
            <a:pPr algn="ctr" defTabSz="685737"/>
            <a:endParaRPr lang="en-US" sz="900" dirty="0">
              <a:solidFill>
                <a:srgbClr val="141414"/>
              </a:solidFill>
              <a:latin typeface="Calibri" panose="020F0502020204030204" pitchFamily="34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7503887" y="2686153"/>
            <a:ext cx="1563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37"/>
            <a:r>
              <a:rPr lang="en-US" sz="1200" b="1" dirty="0">
                <a:solidFill>
                  <a:srgbClr val="141414"/>
                </a:solidFill>
                <a:latin typeface="Calibri" panose="020F0502020204030204" pitchFamily="34" charset="0"/>
              </a:rPr>
              <a:t>Internal systems</a:t>
            </a:r>
          </a:p>
        </p:txBody>
      </p:sp>
      <p:sp>
        <p:nvSpPr>
          <p:cNvPr id="276" name="Left-Right Arrow 275"/>
          <p:cNvSpPr/>
          <p:nvPr/>
        </p:nvSpPr>
        <p:spPr>
          <a:xfrm>
            <a:off x="7281174" y="3489294"/>
            <a:ext cx="401170" cy="198928"/>
          </a:xfrm>
          <a:prstGeom prst="leftRight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7"/>
            <a:endParaRPr lang="en-US" sz="1350">
              <a:solidFill>
                <a:srgbClr val="141414"/>
              </a:solidFill>
              <a:latin typeface="Calibri" panose="020F0502020204030204" pitchFamily="34" charset="0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7718641" y="4046919"/>
            <a:ext cx="1133850" cy="274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7"/>
            <a:r>
              <a:rPr lang="en-US" sz="900" dirty="0">
                <a:solidFill>
                  <a:srgbClr val="141414"/>
                </a:solidFill>
                <a:latin typeface="Calibri" panose="020F0502020204030204" pitchFamily="34" charset="0"/>
              </a:rPr>
              <a:t>…..</a:t>
            </a:r>
          </a:p>
        </p:txBody>
      </p:sp>
      <p:cxnSp>
        <p:nvCxnSpPr>
          <p:cNvPr id="280" name="Elbow Connector 245"/>
          <p:cNvCxnSpPr>
            <a:stCxn id="236" idx="3"/>
          </p:cNvCxnSpPr>
          <p:nvPr/>
        </p:nvCxnSpPr>
        <p:spPr>
          <a:xfrm flipV="1">
            <a:off x="3973666" y="2761385"/>
            <a:ext cx="1175348" cy="9659"/>
          </a:xfrm>
          <a:prstGeom prst="straightConnector1">
            <a:avLst/>
          </a:prstGeom>
          <a:ln w="3175">
            <a:solidFill>
              <a:schemeClr val="tx2">
                <a:lumMod val="50000"/>
                <a:lumOff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662783" y="1220687"/>
            <a:ext cx="3898013" cy="4535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85737"/>
            <a:endParaRPr lang="en-US" sz="900" b="1" dirty="0">
              <a:solidFill>
                <a:srgbClr val="141414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924364" y="1293032"/>
            <a:ext cx="869064" cy="275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7"/>
            <a:r>
              <a:rPr lang="en-US" sz="900" dirty="0">
                <a:solidFill>
                  <a:srgbClr val="141414"/>
                </a:solidFill>
                <a:latin typeface="Calibri" panose="020F0502020204030204" pitchFamily="34" charset="0"/>
              </a:rPr>
              <a:t>Developer Portal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298549" y="1293033"/>
            <a:ext cx="869064" cy="284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7"/>
            <a:r>
              <a:rPr lang="en-US" sz="750" dirty="0">
                <a:solidFill>
                  <a:srgbClr val="141414"/>
                </a:solidFill>
                <a:latin typeface="Calibri" panose="020F0502020204030204" pitchFamily="34" charset="0"/>
              </a:rPr>
              <a:t>API Manager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183538" y="793198"/>
            <a:ext cx="4863635" cy="3140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85737"/>
            <a:endParaRPr lang="en-US" sz="900" b="1" dirty="0">
              <a:solidFill>
                <a:srgbClr val="141414"/>
              </a:solidFill>
              <a:latin typeface="Calibri" panose="020F0502020204030204" pitchFamily="34" charset="0"/>
            </a:endParaRPr>
          </a:p>
        </p:txBody>
      </p:sp>
      <p:cxnSp>
        <p:nvCxnSpPr>
          <p:cNvPr id="80" name="Elbow Connector 245"/>
          <p:cNvCxnSpPr/>
          <p:nvPr/>
        </p:nvCxnSpPr>
        <p:spPr>
          <a:xfrm>
            <a:off x="3222289" y="3485570"/>
            <a:ext cx="4058885" cy="215908"/>
          </a:xfrm>
          <a:prstGeom prst="bentConnector3">
            <a:avLst>
              <a:gd name="adj1" fmla="val 3821"/>
            </a:avLst>
          </a:prstGeom>
          <a:ln w="3175">
            <a:solidFill>
              <a:schemeClr val="tx2">
                <a:lumMod val="50000"/>
                <a:lumOff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8443" y="3496597"/>
            <a:ext cx="418704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37"/>
            <a:r>
              <a:rPr lang="en-US" sz="825" dirty="0">
                <a:solidFill>
                  <a:srgbClr val="141414"/>
                </a:solidFill>
                <a:latin typeface="Calibri" panose="020F0502020204030204" pitchFamily="34" charset="0"/>
              </a:rPr>
              <a:t>SOAP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23910" y="861024"/>
            <a:ext cx="1166164" cy="106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7"/>
            <a:r>
              <a:rPr lang="en-US" sz="900" dirty="0">
                <a:solidFill>
                  <a:srgbClr val="141414"/>
                </a:solidFill>
                <a:latin typeface="Calibri" panose="020F0502020204030204" pitchFamily="34" charset="0"/>
              </a:rPr>
              <a:t>Internal  Developers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394632" y="836661"/>
            <a:ext cx="1166164" cy="106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7"/>
            <a:r>
              <a:rPr lang="en-US" sz="900" dirty="0">
                <a:solidFill>
                  <a:srgbClr val="141414"/>
                </a:solidFill>
                <a:latin typeface="Calibri" panose="020F0502020204030204" pitchFamily="34" charset="0"/>
              </a:rPr>
              <a:t>Internal  Consumers</a:t>
            </a:r>
          </a:p>
        </p:txBody>
      </p:sp>
      <p:cxnSp>
        <p:nvCxnSpPr>
          <p:cNvPr id="90" name="Elbow Connector 245"/>
          <p:cNvCxnSpPr/>
          <p:nvPr/>
        </p:nvCxnSpPr>
        <p:spPr>
          <a:xfrm rot="5400000" flipH="1" flipV="1">
            <a:off x="3951942" y="1713753"/>
            <a:ext cx="629416" cy="585964"/>
          </a:xfrm>
          <a:prstGeom prst="bentConnector3">
            <a:avLst>
              <a:gd name="adj1" fmla="val -2177"/>
            </a:avLst>
          </a:prstGeom>
          <a:ln w="3175">
            <a:solidFill>
              <a:schemeClr val="tx2">
                <a:lumMod val="50000"/>
                <a:lumOff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245"/>
          <p:cNvCxnSpPr/>
          <p:nvPr/>
        </p:nvCxnSpPr>
        <p:spPr>
          <a:xfrm flipV="1">
            <a:off x="1371600" y="1450064"/>
            <a:ext cx="1291183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50000"/>
                <a:lumOff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334081" y="1088677"/>
            <a:ext cx="88678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37"/>
            <a:r>
              <a:rPr lang="en-US" sz="825" dirty="0">
                <a:solidFill>
                  <a:srgbClr val="141414"/>
                </a:solidFill>
                <a:latin typeface="Calibri" panose="020F0502020204030204" pitchFamily="34" charset="0"/>
              </a:rPr>
              <a:t>Onboarding /</a:t>
            </a:r>
          </a:p>
          <a:p>
            <a:pPr algn="ctr" defTabSz="685737"/>
            <a:r>
              <a:rPr lang="en-US" sz="825" dirty="0">
                <a:solidFill>
                  <a:srgbClr val="141414"/>
                </a:solidFill>
                <a:latin typeface="Calibri" panose="020F0502020204030204" pitchFamily="34" charset="0"/>
              </a:rPr>
              <a:t>API Subscription</a:t>
            </a:r>
          </a:p>
        </p:txBody>
      </p:sp>
      <p:cxnSp>
        <p:nvCxnSpPr>
          <p:cNvPr id="109" name="Elbow Connector 245"/>
          <p:cNvCxnSpPr>
            <a:stCxn id="76" idx="2"/>
            <a:endCxn id="72" idx="0"/>
          </p:cNvCxnSpPr>
          <p:nvPr/>
        </p:nvCxnSpPr>
        <p:spPr>
          <a:xfrm flipH="1">
            <a:off x="4611790" y="1107261"/>
            <a:ext cx="3566" cy="113428"/>
          </a:xfrm>
          <a:prstGeom prst="straightConnector1">
            <a:avLst/>
          </a:prstGeom>
          <a:ln w="3175">
            <a:solidFill>
              <a:schemeClr val="tx2">
                <a:lumMod val="50000"/>
                <a:lumOff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245"/>
          <p:cNvCxnSpPr/>
          <p:nvPr/>
        </p:nvCxnSpPr>
        <p:spPr>
          <a:xfrm rot="5400000">
            <a:off x="6144346" y="1619512"/>
            <a:ext cx="1218273" cy="231933"/>
          </a:xfrm>
          <a:prstGeom prst="bentConnector3">
            <a:avLst>
              <a:gd name="adj1" fmla="val 99950"/>
            </a:avLst>
          </a:prstGeom>
          <a:ln w="3175">
            <a:solidFill>
              <a:schemeClr val="tx2">
                <a:lumMod val="50000"/>
                <a:lumOff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5157065" y="2978705"/>
            <a:ext cx="1488502" cy="684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85737"/>
            <a:r>
              <a:rPr lang="en-US" sz="900" b="1" dirty="0">
                <a:solidFill>
                  <a:srgbClr val="141414"/>
                </a:solidFill>
                <a:latin typeface="Calibri" panose="020F0502020204030204" pitchFamily="34" charset="0"/>
              </a:rPr>
              <a:t>Security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5412343" y="3151729"/>
            <a:ext cx="953087" cy="3455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7"/>
            <a:r>
              <a:rPr lang="en-US" sz="750" dirty="0" smtClean="0">
                <a:solidFill>
                  <a:srgbClr val="141414"/>
                </a:solidFill>
                <a:latin typeface="Calibri" panose="020F0502020204030204" pitchFamily="34" charset="0"/>
              </a:rPr>
              <a:t>Security Applications</a:t>
            </a:r>
            <a:endParaRPr lang="en-US" sz="750" dirty="0">
              <a:solidFill>
                <a:srgbClr val="141414"/>
              </a:solidFill>
              <a:latin typeface="Calibri" panose="020F0502020204030204" pitchFamily="34" charset="0"/>
            </a:endParaRPr>
          </a:p>
        </p:txBody>
      </p:sp>
      <p:cxnSp>
        <p:nvCxnSpPr>
          <p:cNvPr id="140" name="Elbow Connector 245"/>
          <p:cNvCxnSpPr/>
          <p:nvPr/>
        </p:nvCxnSpPr>
        <p:spPr>
          <a:xfrm>
            <a:off x="3973666" y="2975403"/>
            <a:ext cx="1175348" cy="345400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50000"/>
                <a:lumOff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914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_Corp_16x9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xmlns="" name="2017_Corporate.potx" id="{F2FF7F8B-80DB-4760-B3BC-FC048FDE757B}" vid="{26ADC0C1-7476-429A-BB03-D62824D3CA06}"/>
    </a:ext>
  </a:extLst>
</a:theme>
</file>

<file path=ppt/theme/theme2.xml><?xml version="1.0" encoding="utf-8"?>
<a:theme xmlns:a="http://schemas.openxmlformats.org/drawingml/2006/main" name="Cognizant_16x9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oposal Reusables" ma:contentTypeID="0x010100F8A25A1B6DCDE14BBDEA0DEA2233F4FD008B55D379EA6DE74392679C28559225C0" ma:contentTypeVersion="11" ma:contentTypeDescription="" ma:contentTypeScope="" ma:versionID="b9c2ff0b8c0d9cd75a9d5bac2f5bdd16">
  <xsd:schema xmlns:xsd="http://www.w3.org/2001/XMLSchema" xmlns:xs="http://www.w3.org/2001/XMLSchema" xmlns:p="http://schemas.microsoft.com/office/2006/metadata/properties" xmlns:ns2="6f1d8ce4-069e-46d8-ad1a-18162a9b6ca3" xmlns:ns3="b6b20d0c-b657-4258-89ca-715c88f1e0d0" targetNamespace="http://schemas.microsoft.com/office/2006/metadata/properties" ma:root="true" ma:fieldsID="89e603e6bea6281a7c5cfd277f6b9888" ns2:_="" ns3:_="">
    <xsd:import namespace="6f1d8ce4-069e-46d8-ad1a-18162a9b6ca3"/>
    <xsd:import namespace="b6b20d0c-b657-4258-89ca-715c88f1e0d0"/>
    <xsd:element name="properties">
      <xsd:complexType>
        <xsd:sequence>
          <xsd:element name="documentManagement">
            <xsd:complexType>
              <xsd:all>
                <xsd:element ref="ns2:Asset_x0020_Owner"/>
                <xsd:element ref="ns2:Description_x0020_of_x0020_Asset"/>
                <xsd:element ref="ns2:Confidentiality"/>
                <xsd:element ref="ns2:Restriction"/>
                <xsd:element ref="ns2:ee2ab3722ff2426d8f69f12ff3a1801b" minOccurs="0"/>
                <xsd:element ref="ns2:TaxCatchAll" minOccurs="0"/>
                <xsd:element ref="ns2:TaxCatchAllLabel" minOccurs="0"/>
                <xsd:element ref="ns2:n7dc713f3488412b9bafda687fe2ff0c" minOccurs="0"/>
                <xsd:element ref="ns2:g27c30e01efc457ab0e500d69d3ca504" minOccurs="0"/>
                <xsd:element ref="ns2:IsCertified" minOccurs="0"/>
                <xsd:element ref="ns2:If_x0020_this_x0020_document_x0020_is_x0020_leaked_x002f_lost_x002c__x0020_could_x0020_there_x0020_be_x0020_loss_x0020_of_x0020_Cognizant_x0020_Trade_x0020_Secret_x0020__x002f__x0020_Patent_x0020_Protection_x003f_"/>
                <xsd:element ref="ns2:If_x0020_this_x0020_document_x0020_is_x0020_leaked_x002f_lost_x002c__x0020_could_x0020_there_x0020_be_x0020_loss_x0020_of_x0020_sales_x0020_or_x0020_customer_x0020_confidence_x003f_"/>
                <xsd:element ref="ns2:Will_x0020_our_x0020_competitors_x0020_be_x0020_interested_x0020_in_x0020_acquiring_x0020_the_x0020_information_x0020_shared_x0020_in_x0020_this_x0020_document_x003f_"/>
                <xsd:element ref="ns2:Terms_x0020__x0026__x0020_Conditions" minOccurs="0"/>
                <xsd:element ref="ns2:Approved_x0020_By" minOccurs="0"/>
                <xsd:element ref="ns2:Approved_x0020_Date" minOccurs="0"/>
                <xsd:element ref="ns2:Approvers" minOccurs="0"/>
                <xsd:element ref="ns2:Average_x0020_Criticality_x0020_Score" minOccurs="0"/>
                <xsd:element ref="ns2:Champions" minOccurs="0"/>
                <xsd:element ref="ns2:Contributors" minOccurs="0"/>
                <xsd:element ref="ns2:Criticality" minOccurs="0"/>
                <xsd:element ref="ns2:Developers" minOccurs="0"/>
                <xsd:element ref="ns2:Leadership" minOccurs="0"/>
                <xsd:element ref="ns2:Source_x0020_Name" minOccurs="0"/>
                <xsd:element ref="ns2:Users" minOccurs="0"/>
                <xsd:element ref="ns2:BU_x0020_Approver_x0020_Group"/>
                <xsd:element ref="ns2:Last_x0020_Updated_x0020_By" minOccurs="0"/>
                <xsd:element ref="ns2:Rejected_x0020_Date1" minOccurs="0"/>
                <xsd:element ref="ns3:Archival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1d8ce4-069e-46d8-ad1a-18162a9b6ca3" elementFormDefault="qualified">
    <xsd:import namespace="http://schemas.microsoft.com/office/2006/documentManagement/types"/>
    <xsd:import namespace="http://schemas.microsoft.com/office/infopath/2007/PartnerControls"/>
    <xsd:element name="Asset_x0020_Owner" ma:index="8" ma:displayName="Asset Owner" ma:list="UserInfo" ma:SearchPeopleOnly="false" ma:SharePointGroup="0" ma:internalName="Asset_x0020_Own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scription_x0020_of_x0020_Asset" ma:index="9" ma:displayName="Description of Asset" ma:internalName="Description_x0020_of_x0020_Asset" ma:readOnly="false">
      <xsd:simpleType>
        <xsd:restriction base="dms:Note">
          <xsd:maxLength value="255"/>
        </xsd:restriction>
      </xsd:simpleType>
    </xsd:element>
    <xsd:element name="Confidentiality" ma:index="10" ma:displayName="Confidentiality" ma:default="Cognizant Confidential" ma:format="Dropdown" ma:internalName="Confidentiality">
      <xsd:simpleType>
        <xsd:restriction base="dms:Choice">
          <xsd:enumeration value="Cognizant Confidential"/>
          <xsd:enumeration value="Available for Distribution"/>
        </xsd:restriction>
      </xsd:simpleType>
    </xsd:element>
    <xsd:element name="Restriction" ma:index="11" ma:displayName="Restriction" ma:default="EAS-IPM Restricted" ma:description="Share with Enterprise – Document visible to all Cognizant Associates&#10;EAS IPM Restricted – Document visible only to EAS IPM Associates&#10;" ma:format="Dropdown" ma:internalName="Restriction">
      <xsd:simpleType>
        <xsd:restriction base="dms:Choice">
          <xsd:enumeration value="EAS-IPM Restricted"/>
          <xsd:enumeration value="Shared with Enterprise"/>
        </xsd:restriction>
      </xsd:simpleType>
    </xsd:element>
    <xsd:element name="ee2ab3722ff2426d8f69f12ff3a1801b" ma:index="12" ma:taxonomy="true" ma:internalName="ee2ab3722ff2426d8f69f12ff3a1801b" ma:taxonomyFieldName="Practice_x0020_Service_x0020_Offering" ma:displayName="Practice Service Offering" ma:readOnly="false" ma:default="" ma:fieldId="{ee2ab372-2ff2-426d-8f69-f12ff3a1801b}" ma:taxonomyMulti="true" ma:sspId="da2a8d6e-eaef-4067-bfde-2a78757b0a8e" ma:termSetId="a231a4b7-5aa5-4dcf-ac82-a0fd1610ad1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hidden="true" ma:list="{8b45b77a-5c0c-40de-a516-1f8b3c5b6470}" ma:internalName="TaxCatchAll" ma:showField="CatchAllData" ma:web="6f1d8ce4-069e-46d8-ad1a-18162a9b6c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4" nillable="true" ma:displayName="Taxonomy Catch All Column1" ma:hidden="true" ma:list="{8b45b77a-5c0c-40de-a516-1f8b3c5b6470}" ma:internalName="TaxCatchAllLabel" ma:readOnly="true" ma:showField="CatchAllDataLabel" ma:web="6f1d8ce4-069e-46d8-ad1a-18162a9b6c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n7dc713f3488412b9bafda687fe2ff0c" ma:index="16" nillable="true" ma:taxonomy="true" ma:internalName="n7dc713f3488412b9bafda687fe2ff0c" ma:taxonomyFieldName="Industry" ma:displayName="Industry" ma:default="" ma:fieldId="{77dc713f-3488-412b-9baf-da687fe2ff0c}" ma:taxonomyMulti="true" ma:sspId="da2a8d6e-eaef-4067-bfde-2a78757b0a8e" ma:termSetId="7ae57e04-71aa-4cae-b8fc-01128558cb2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27c30e01efc457ab0e500d69d3ca504" ma:index="18" nillable="true" ma:taxonomy="true" ma:internalName="g27c30e01efc457ab0e500d69d3ca504" ma:taxonomyFieldName="Product" ma:displayName="Product" ma:default="" ma:fieldId="{027c30e0-1efc-457a-b0e5-00d69d3ca504}" ma:taxonomyMulti="true" ma:sspId="da2a8d6e-eaef-4067-bfde-2a78757b0a8e" ma:termSetId="00865a1a-8663-47bc-a89e-0d712cb17ca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sCertified" ma:index="20" nillable="true" ma:displayName="IsCertified" ma:default="No" ma:description="To be updated by the KM Champions and BU Leadership" ma:format="Dropdown" ma:internalName="IsCertified">
      <xsd:simpleType>
        <xsd:restriction base="dms:Choice">
          <xsd:enumeration value="No"/>
          <xsd:enumeration value="Yes"/>
        </xsd:restriction>
      </xsd:simpleType>
    </xsd:element>
    <xsd:element name="If_x0020_this_x0020_document_x0020_is_x0020_leaked_x002f_lost_x002c__x0020_could_x0020_there_x0020_be_x0020_loss_x0020_of_x0020_Cognizant_x0020_Trade_x0020_Secret_x0020__x002f__x0020_Patent_x0020_Protection_x003f_" ma:index="21" ma:displayName="If this document is leaked/lost, could there be loss of Cognizant Trade Secret / Patent Protection?" ma:default="Little or no chance" ma:format="Dropdown" ma:internalName="If_x0020_this_x0020_document_x0020_is_x0020_leaked_x002f_lost_x002c__x0020_could_x0020_there_x0020_be_x0020_loss_x0020_of_x0020_Cognizant_x0020_Trade_x0020_Secret_x0020__x002f__x0020_Patent_x0020_Protection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If_x0020_this_x0020_document_x0020_is_x0020_leaked_x002f_lost_x002c__x0020_could_x0020_there_x0020_be_x0020_loss_x0020_of_x0020_sales_x0020_or_x0020_customer_x0020_confidence_x003f_" ma:index="22" ma:displayName="If this document is leaked/lost, could there be loss of sales or customer confidence?" ma:default="Little or no chance" ma:format="Dropdown" ma:internalName="If_x0020_this_x0020_document_x0020_is_x0020_leaked_x002f_lost_x002c__x0020_could_x0020_there_x0020_be_x0020_loss_x0020_of_x0020_sales_x0020_or_x0020_customer_x0020_confidence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Will_x0020_our_x0020_competitors_x0020_be_x0020_interested_x0020_in_x0020_acquiring_x0020_the_x0020_information_x0020_shared_x0020_in_x0020_this_x0020_document_x003f_" ma:index="23" ma:displayName="Will our competitors be interested in acquiring the information shared in this document?" ma:default="Little or no chance" ma:format="Dropdown" ma:internalName="Will_x0020_our_x0020_competitors_x0020_be_x0020_interested_x0020_in_x0020_acquiring_x0020_the_x0020_information_x0020_shared_x0020_in_x0020_this_x0020_document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Terms_x0020__x0026__x0020_Conditions" ma:index="24" nillable="true" ma:displayName="Terms &amp; Conditions" ma:internalName="Terms_x0020__x0026__x0020_Conditions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 hereby confirm that this document does not contain any Cognizant/Customer confidential content and has been shared only with the appropriate audience."/>
                  </xsd:restriction>
                </xsd:simpleType>
              </xsd:element>
            </xsd:sequence>
          </xsd:extension>
        </xsd:complexContent>
      </xsd:complexType>
    </xsd:element>
    <xsd:element name="Approved_x0020_By" ma:index="25" nillable="true" ma:displayName="Approved By" ma:list="UserInfo" ma:SearchPeopleOnly="false" ma:SharePointGroup="0" ma:internalName="Approv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proved_x0020_Date" ma:index="26" nillable="true" ma:displayName="Approved Date" ma:format="DateTime" ma:internalName="Approved_x0020_Date">
      <xsd:simpleType>
        <xsd:restriction base="dms:DateTime"/>
      </xsd:simpleType>
    </xsd:element>
    <xsd:element name="Approvers" ma:index="27" nillable="true" ma:displayName="Approvers" ma:internalName="Approvers">
      <xsd:simpleType>
        <xsd:restriction base="dms:Text">
          <xsd:maxLength value="255"/>
        </xsd:restriction>
      </xsd:simpleType>
    </xsd:element>
    <xsd:element name="Average_x0020_Criticality_x0020_Score" ma:index="28" nillable="true" ma:displayName="Average Criticality Score" ma:decimals="2" ma:internalName="Average_x0020_Criticality_x0020_Score">
      <xsd:simpleType>
        <xsd:restriction base="dms:Number"/>
      </xsd:simpleType>
    </xsd:element>
    <xsd:element name="Champions" ma:index="29" nillable="true" ma:displayName="Champions" ma:internalName="Champions">
      <xsd:simpleType>
        <xsd:restriction base="dms:Text">
          <xsd:maxLength value="255"/>
        </xsd:restriction>
      </xsd:simpleType>
    </xsd:element>
    <xsd:element name="Contributors" ma:index="30" nillable="true" ma:displayName="Contributors" ma:internalName="Contributors">
      <xsd:simpleType>
        <xsd:restriction base="dms:Text">
          <xsd:maxLength value="255"/>
        </xsd:restriction>
      </xsd:simpleType>
    </xsd:element>
    <xsd:element name="Criticality" ma:index="31" nillable="true" ma:displayName="Criticality" ma:format="Dropdown" ma:internalName="Criticality">
      <xsd:simpleType>
        <xsd:restriction base="dms:Choice">
          <xsd:enumeration value="C1"/>
          <xsd:enumeration value="C2"/>
          <xsd:enumeration value="C3"/>
          <xsd:enumeration value="C4"/>
        </xsd:restriction>
      </xsd:simpleType>
    </xsd:element>
    <xsd:element name="Developers" ma:index="32" nillable="true" ma:displayName="Developers" ma:internalName="Developers">
      <xsd:simpleType>
        <xsd:restriction base="dms:Text">
          <xsd:maxLength value="255"/>
        </xsd:restriction>
      </xsd:simpleType>
    </xsd:element>
    <xsd:element name="Leadership" ma:index="33" nillable="true" ma:displayName="Leadership" ma:internalName="Leadership">
      <xsd:simpleType>
        <xsd:restriction base="dms:Text">
          <xsd:maxLength value="255"/>
        </xsd:restriction>
      </xsd:simpleType>
    </xsd:element>
    <xsd:element name="Source_x0020_Name" ma:index="34" nillable="true" ma:displayName="Source Name" ma:internalName="Source_x0020_Name">
      <xsd:simpleType>
        <xsd:restriction base="dms:Text">
          <xsd:maxLength value="255"/>
        </xsd:restriction>
      </xsd:simpleType>
    </xsd:element>
    <xsd:element name="Users" ma:index="35" nillable="true" ma:displayName="Users" ma:internalName="Users">
      <xsd:simpleType>
        <xsd:restriction base="dms:Text">
          <xsd:maxLength value="255"/>
        </xsd:restriction>
      </xsd:simpleType>
    </xsd:element>
    <xsd:element name="BU_x0020_Approver_x0020_Group" ma:index="36" ma:displayName="BU Approver Group" ma:format="Dropdown" ma:internalName="BU_x0020_Approver_x0020_Group">
      <xsd:simpleType>
        <xsd:restriction base="dms:Choice">
          <xsd:enumeration value="IPM OSB Approvers"/>
          <xsd:enumeration value="IPM BFS Approvers"/>
          <xsd:enumeration value="IPM Comtech Approvers"/>
          <xsd:enumeration value="IPM IME Approvers"/>
          <xsd:enumeration value="IPM TNH Approvers"/>
          <xsd:enumeration value="IPM Platform Assurance Approver"/>
          <xsd:enumeration value="IPM Micro Soft Approver"/>
          <xsd:enumeration value="IPM Tibco KH Approver"/>
          <xsd:enumeration value="IPM Digital Approvers"/>
          <xsd:enumeration value="IPM IBM Approvers"/>
          <xsd:enumeration value="IPM Insurance Approvers"/>
          <xsd:enumeration value="IPM Media Approvers"/>
          <xsd:enumeration value="IPM BD Approvers"/>
          <xsd:enumeration value="IPM B2B Approvers"/>
          <xsd:enumeration value="IPM Ins KH Approvers"/>
          <xsd:enumeration value="IPM SET Approvers"/>
          <xsd:enumeration value="IPM RAI Approvers"/>
          <xsd:enumeration value="IPM Pega Approvers"/>
          <xsd:enumeration value="IPMSoftwareAGApprovers"/>
          <xsd:enumeration value="IPMOpensourceApprovers"/>
          <xsd:enumeration value="KnowHubDev"/>
          <xsd:enumeration value="IPM SnM Analysts Approvers"/>
          <xsd:enumeration value="IPMK2COEApprovers"/>
          <xsd:enumeration value="IPMOracleApprovers"/>
          <xsd:enumeration value="IPMGyan Approvers"/>
          <xsd:enumeration value="ETOpenTextKHApprovers"/>
          <xsd:enumeration value="IPMMicroServicesApprovers"/>
          <xsd:enumeration value="IPM EDM Approvers"/>
          <xsd:enumeration value="IPM EmrgTech Approvers"/>
          <xsd:enumeration value="IPMConsultingApprovers"/>
          <xsd:enumeration value="IBMIPMBeaconApprover"/>
        </xsd:restriction>
      </xsd:simpleType>
    </xsd:element>
    <xsd:element name="Last_x0020_Updated_x0020_By" ma:index="37" nillable="true" ma:displayName="Last Updated By" ma:list="UserInfo" ma:SearchPeopleOnly="false" ma:SharePointGroup="0" ma:internalName="Last_x0020_Updat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jected_x0020_Date1" ma:index="38" nillable="true" ma:displayName="Rejected Date" ma:format="DateOnly" ma:internalName="Rejected_x0020_Date1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b20d0c-b657-4258-89ca-715c88f1e0d0" elementFormDefault="qualified">
    <xsd:import namespace="http://schemas.microsoft.com/office/2006/documentManagement/types"/>
    <xsd:import namespace="http://schemas.microsoft.com/office/infopath/2007/PartnerControls"/>
    <xsd:element name="ArchivalDate" ma:index="39" nillable="true" ma:displayName="ArchivalDate" ma:format="DateOnly" ma:hidden="true" ma:internalName="ArchivalDate" ma:readOnly="fals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Certified xmlns="6f1d8ce4-069e-46d8-ad1a-18162a9b6ca3">No</IsCertified>
    <Approvers xmlns="6f1d8ce4-069e-46d8-ad1a-18162a9b6ca3">Approvers</Approvers>
    <If_x0020_this_x0020_document_x0020_is_x0020_leaked_x002f_lost_x002c__x0020_could_x0020_there_x0020_be_x0020_loss_x0020_of_x0020_Cognizant_x0020_Trade_x0020_Secret_x0020__x002f__x0020_Patent_x0020_Protection_x003f_ xmlns="6f1d8ce4-069e-46d8-ad1a-18162a9b6ca3">Little or no chance</If_x0020_this_x0020_document_x0020_is_x0020_leaked_x002f_lost_x002c__x0020_could_x0020_there_x0020_be_x0020_loss_x0020_of_x0020_Cognizant_x0020_Trade_x0020_Secret_x0020__x002f__x0020_Patent_x0020_Protection_x003f_>
    <Criticality xmlns="6f1d8ce4-069e-46d8-ad1a-18162a9b6ca3">C2</Criticality>
    <g27c30e01efc457ab0e500d69d3ca504 xmlns="6f1d8ce4-069e-46d8-ad1a-18162a9b6ca3">
      <Terms xmlns="http://schemas.microsoft.com/office/infopath/2007/PartnerControls"/>
    </g27c30e01efc457ab0e500d69d3ca504>
    <Last_x0020_Updated_x0020_By xmlns="6f1d8ce4-069e-46d8-ad1a-18162a9b6ca3">
      <UserInfo>
        <DisplayName>Garewal, Deepak (Cognizant)</DisplayName>
        <AccountId>4570</AccountId>
        <AccountType/>
      </UserInfo>
    </Last_x0020_Updated_x0020_By>
    <Approved_x0020_Date xmlns="6f1d8ce4-069e-46d8-ad1a-18162a9b6ca3">2017-09-07T05:43:06+00:00</Approved_x0020_Date>
    <Terms_x0020__x0026__x0020_Conditions xmlns="6f1d8ce4-069e-46d8-ad1a-18162a9b6ca3">
      <Value>I hereby confirm that this document does not contain any Cognizant/Customer confidential content and has been shared only with the appropriate audience.</Value>
    </Terms_x0020__x0026__x0020_Conditions>
    <Approved_x0020_By xmlns="6f1d8ce4-069e-46d8-ad1a-18162a9b6ca3">
      <UserInfo>
        <DisplayName>Narasimhamurthy, Rangaramanujan(Cognizant)</DisplayName>
        <AccountId>85</AccountId>
        <AccountType/>
      </UserInfo>
    </Approved_x0020_By>
    <Restriction xmlns="6f1d8ce4-069e-46d8-ad1a-18162a9b6ca3">EAS-IPM Restricted</Restriction>
    <Average_x0020_Criticality_x0020_Score xmlns="6f1d8ce4-069e-46d8-ad1a-18162a9b6ca3">0</Average_x0020_Criticality_x0020_Score>
    <Contributors xmlns="6f1d8ce4-069e-46d8-ad1a-18162a9b6ca3">ipm_contributors</Contributors>
    <Source_x0020_Name xmlns="6f1d8ce4-069e-46d8-ad1a-18162a9b6ca3">EAS-IPM</Source_x0020_Name>
    <Leadership xmlns="6f1d8ce4-069e-46d8-ad1a-18162a9b6ca3">ipm_leadership</Leadership>
    <Asset_x0020_Owner xmlns="6f1d8ce4-069e-46d8-ad1a-18162a9b6ca3">
      <UserInfo>
        <DisplayName>i:0#.w|cts\591197</DisplayName>
        <AccountId>4570</AccountId>
        <AccountType/>
      </UserInfo>
    </Asset_x0020_Owner>
    <Description_x0020_of_x0020_Asset xmlns="6f1d8ce4-069e-46d8-ad1a-18162a9b6ca3">IBM Slides</Description_x0020_of_x0020_Asset>
    <Rejected_x0020_Date1 xmlns="6f1d8ce4-069e-46d8-ad1a-18162a9b6ca3" xsi:nil="true"/>
    <Users xmlns="6f1d8ce4-069e-46d8-ad1a-18162a9b6ca3">ipm_users</Users>
    <ArchivalDate xmlns="b6b20d0c-b657-4258-89ca-715c88f1e0d0" xsi:nil="true"/>
    <BU_x0020_Approver_x0020_Group xmlns="6f1d8ce4-069e-46d8-ad1a-18162a9b6ca3">IPM BD Approvers</BU_x0020_Approver_x0020_Group>
    <Champions xmlns="6f1d8ce4-069e-46d8-ad1a-18162a9b6ca3">ipm_champions</Champions>
    <Will_x0020_our_x0020_competitors_x0020_be_x0020_interested_x0020_in_x0020_acquiring_x0020_the_x0020_information_x0020_shared_x0020_in_x0020_this_x0020_document_x003f_ xmlns="6f1d8ce4-069e-46d8-ad1a-18162a9b6ca3">Little or no chance</Will_x0020_our_x0020_competitors_x0020_be_x0020_interested_x0020_in_x0020_acquiring_x0020_the_x0020_information_x0020_shared_x0020_in_x0020_this_x0020_document_x003f_>
    <Confidentiality xmlns="6f1d8ce4-069e-46d8-ad1a-18162a9b6ca3">Available for Distribution</Confidentiality>
    <If_x0020_this_x0020_document_x0020_is_x0020_leaked_x002f_lost_x002c__x0020_could_x0020_there_x0020_be_x0020_loss_x0020_of_x0020_sales_x0020_or_x0020_customer_x0020_confidence_x003f_ xmlns="6f1d8ce4-069e-46d8-ad1a-18162a9b6ca3">Little or no chance</If_x0020_this_x0020_document_x0020_is_x0020_leaked_x002f_lost_x002c__x0020_could_x0020_there_x0020_be_x0020_loss_x0020_of_x0020_sales_x0020_or_x0020_customer_x0020_confidence_x003f_>
    <Developers xmlns="6f1d8ce4-069e-46d8-ad1a-18162a9b6ca3">eas-ipm_developers</Developers>
    <TaxCatchAll xmlns="6f1d8ce4-069e-46d8-ad1a-18162a9b6ca3">
      <Value>26</Value>
      <Value>46</Value>
    </TaxCatchAll>
    <n7dc713f3488412b9bafda687fe2ff0c xmlns="6f1d8ce4-069e-46d8-ad1a-18162a9b6ca3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Insurance</TermName>
          <TermId xmlns="http://schemas.microsoft.com/office/infopath/2007/PartnerControls">d1ed82e9-cd5d-4375-b850-a0b7a3d5ce8c</TermId>
        </TermInfo>
      </Terms>
    </n7dc713f3488412b9bafda687fe2ff0c>
    <ee2ab3722ff2426d8f69f12ff3a1801b xmlns="6f1d8ce4-069e-46d8-ad1a-18162a9b6ca3">
      <Terms xmlns="http://schemas.microsoft.com/office/infopath/2007/PartnerControls">
        <TermInfo xmlns="http://schemas.microsoft.com/office/infopath/2007/PartnerControls">
          <TermName xmlns="http://schemas.microsoft.com/office/infopath/2007/PartnerControls">Implementation ＆ Rollout</TermName>
          <TermId xmlns="http://schemas.microsoft.com/office/infopath/2007/PartnerControls">e046d68b-f50c-42c3-b069-6241dc1a6081</TermId>
        </TermInfo>
      </Terms>
    </ee2ab3722ff2426d8f69f12ff3a1801b>
  </documentManagement>
</p:properties>
</file>

<file path=customXml/itemProps1.xml><?xml version="1.0" encoding="utf-8"?>
<ds:datastoreItem xmlns:ds="http://schemas.openxmlformats.org/officeDocument/2006/customXml" ds:itemID="{CC56D764-E4AA-48E1-B7A5-E7E628A41E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1d8ce4-069e-46d8-ad1a-18162a9b6ca3"/>
    <ds:schemaRef ds:uri="b6b20d0c-b657-4258-89ca-715c88f1e0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02C837-CEF9-4038-84B6-634682EE1E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B5AD15-0105-4C46-A8B8-127659C345F6}">
  <ds:schemaRefs>
    <ds:schemaRef ds:uri="6f1d8ce4-069e-46d8-ad1a-18162a9b6ca3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6b20d0c-b657-4258-89ca-715c88f1e0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37580</TotalTime>
  <Words>1270</Words>
  <Application>Microsoft Office PowerPoint</Application>
  <PresentationFormat>On-screen Show (16:9)</PresentationFormat>
  <Paragraphs>324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COGNIZANT_Corp_16x9</vt:lpstr>
      <vt:lpstr>Cognizant_16x9</vt:lpstr>
      <vt:lpstr>Slide 1</vt:lpstr>
      <vt:lpstr>Agenda</vt:lpstr>
      <vt:lpstr>About IBM API Connect in short</vt:lpstr>
      <vt:lpstr>Secure &amp; Control APIs is prime objective </vt:lpstr>
      <vt:lpstr>Purpose</vt:lpstr>
      <vt:lpstr>Slide 6</vt:lpstr>
      <vt:lpstr>FAB Data Power Landscape As-IS</vt:lpstr>
      <vt:lpstr>IBM APIC Technical Architecture </vt:lpstr>
      <vt:lpstr>IBM APIC Proposed On-Premise Solution Architecture for FAB</vt:lpstr>
      <vt:lpstr>FAB APIC Landscape To-Be</vt:lpstr>
      <vt:lpstr>IBM APIC Solution – API Security Strategy </vt:lpstr>
      <vt:lpstr>API – Accelerators</vt:lpstr>
      <vt:lpstr>Slide 13</vt:lpstr>
      <vt:lpstr>Slide 14</vt:lpstr>
      <vt:lpstr>Slide 15</vt:lpstr>
      <vt:lpstr>Architecture Consideration</vt:lpstr>
    </vt:vector>
  </TitlesOfParts>
  <Company>Cognizant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Slides</dc:title>
  <dc:creator>Windows User</dc:creator>
  <cp:lastModifiedBy>vicky</cp:lastModifiedBy>
  <cp:revision>4144</cp:revision>
  <dcterms:created xsi:type="dcterms:W3CDTF">2014-05-14T14:04:12Z</dcterms:created>
  <dcterms:modified xsi:type="dcterms:W3CDTF">2019-04-13T19:43:41Z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0x010100F8A25A1B6DCDE14BBDEA0DEA2233F4FD008B55D379EA6DE74392679C28559225C0</vt:lpwstr>
  </property>
  <property fmtid="{D5CDD505-2E9C-101B-9397-08002B2CF9AE}" pid="3" name="Product">
    <vt:lpwstr/>
  </property>
  <property fmtid="{D5CDD505-2E9C-101B-9397-08002B2CF9AE}" pid="4" name="Industry">
    <vt:lpwstr>46;#Insurance|d1ed82e9-cd5d-4375-b850-a0b7a3d5ce8c</vt:lpwstr>
  </property>
  <property fmtid="{D5CDD505-2E9C-101B-9397-08002B2CF9AE}" pid="5" name="Practice Service Offering">
    <vt:lpwstr>26;#Implementation ＆ Rollout|e046d68b-f50c-42c3-b069-6241dc1a6081</vt:lpwstr>
  </property>
  <property fmtid="{D5CDD505-2E9C-101B-9397-08002B2CF9AE}" pid="6" name="Mailer Category">
    <vt:lpwstr/>
  </property>
  <property fmtid="{D5CDD505-2E9C-101B-9397-08002B2CF9AE}" pid="7" name="WorkflowChangePath">
    <vt:lpwstr>9463342f-08c7-4c12-a86a-a5301350ed7a,4;9463342f-08c7-4c12-a86a-a5301350ed7a,4;9463342f-08c7-4c12-a86a-a5301350ed7a,4;9463342f-08c7-4c12-a86a-a5301350ed7a,4;9463342f-08c7-4c12-a86a-a5301350ed7a,4;9463342f-08c7-4c12-a86a-a5301350ed7a,4;9463342f-08c7-4c12-a8</vt:lpwstr>
  </property>
  <property fmtid="{D5CDD505-2E9C-101B-9397-08002B2CF9AE}" pid="8" name="d83aacf2fc6d41758102a03503edcb64">
    <vt:lpwstr/>
  </property>
</Properties>
</file>