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15"/>
  </p:notesMasterIdLst>
  <p:sldIdLst>
    <p:sldId id="409" r:id="rId5"/>
    <p:sldId id="835" r:id="rId6"/>
    <p:sldId id="836" r:id="rId7"/>
    <p:sldId id="837" r:id="rId8"/>
    <p:sldId id="839" r:id="rId9"/>
    <p:sldId id="838" r:id="rId10"/>
    <p:sldId id="841" r:id="rId11"/>
    <p:sldId id="840" r:id="rId12"/>
    <p:sldId id="842" r:id="rId13"/>
    <p:sldId id="816"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9966FF"/>
    <a:srgbClr val="660066"/>
    <a:srgbClr val="993366"/>
    <a:srgbClr val="E2F8FE"/>
    <a:srgbClr val="B8D1FF"/>
    <a:srgbClr val="003399"/>
    <a:srgbClr val="79A1AB"/>
    <a:srgbClr val="A6C4A6"/>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87074" autoAdjust="0"/>
  </p:normalViewPr>
  <p:slideViewPr>
    <p:cSldViewPr>
      <p:cViewPr varScale="1">
        <p:scale>
          <a:sx n="91" d="100"/>
          <a:sy n="91" d="100"/>
        </p:scale>
        <p:origin x="552" y="6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7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n Ganapathy" userId="d3081f8d-2de8-4ada-a2f1-1d4d05c0213e" providerId="ADAL" clId="{B6692325-FF96-40E7-836A-0F1E5400FF02}"/>
    <pc:docChg chg="delSld">
      <pc:chgData name="Vijayan Ganapathy" userId="d3081f8d-2de8-4ada-a2f1-1d4d05c0213e" providerId="ADAL" clId="{B6692325-FF96-40E7-836A-0F1E5400FF02}" dt="2017-08-25T05:38:24.334" v="9" actId="2696"/>
      <pc:docMkLst>
        <pc:docMk/>
      </pc:docMkLst>
      <pc:sldChg chg="del">
        <pc:chgData name="Vijayan Ganapathy" userId="d3081f8d-2de8-4ada-a2f1-1d4d05c0213e" providerId="ADAL" clId="{B6692325-FF96-40E7-836A-0F1E5400FF02}" dt="2017-08-25T05:38:02.773" v="1" actId="2696"/>
        <pc:sldMkLst>
          <pc:docMk/>
          <pc:sldMk cId="262635707" sldId="574"/>
        </pc:sldMkLst>
      </pc:sldChg>
      <pc:sldChg chg="del">
        <pc:chgData name="Vijayan Ganapathy" userId="d3081f8d-2de8-4ada-a2f1-1d4d05c0213e" providerId="ADAL" clId="{B6692325-FF96-40E7-836A-0F1E5400FF02}" dt="2017-08-25T05:38:03.396" v="2" actId="2696"/>
        <pc:sldMkLst>
          <pc:docMk/>
          <pc:sldMk cId="2268209295" sldId="575"/>
        </pc:sldMkLst>
      </pc:sldChg>
      <pc:sldChg chg="del">
        <pc:chgData name="Vijayan Ganapathy" userId="d3081f8d-2de8-4ada-a2f1-1d4d05c0213e" providerId="ADAL" clId="{B6692325-FF96-40E7-836A-0F1E5400FF02}" dt="2017-08-25T05:38:07.944" v="3" actId="2696"/>
        <pc:sldMkLst>
          <pc:docMk/>
          <pc:sldMk cId="168085573" sldId="584"/>
        </pc:sldMkLst>
      </pc:sldChg>
      <pc:sldChg chg="del">
        <pc:chgData name="Vijayan Ganapathy" userId="d3081f8d-2de8-4ada-a2f1-1d4d05c0213e" providerId="ADAL" clId="{B6692325-FF96-40E7-836A-0F1E5400FF02}" dt="2017-08-25T05:38:16.729" v="4" actId="2696"/>
        <pc:sldMkLst>
          <pc:docMk/>
          <pc:sldMk cId="3918747076" sldId="585"/>
        </pc:sldMkLst>
      </pc:sldChg>
      <pc:sldChg chg="del">
        <pc:chgData name="Vijayan Ganapathy" userId="d3081f8d-2de8-4ada-a2f1-1d4d05c0213e" providerId="ADAL" clId="{B6692325-FF96-40E7-836A-0F1E5400FF02}" dt="2017-08-25T05:37:53.187" v="0" actId="2696"/>
        <pc:sldMkLst>
          <pc:docMk/>
          <pc:sldMk cId="789755644" sldId="597"/>
        </pc:sldMkLst>
      </pc:sldChg>
      <pc:sldChg chg="del">
        <pc:chgData name="Vijayan Ganapathy" userId="d3081f8d-2de8-4ada-a2f1-1d4d05c0213e" providerId="ADAL" clId="{B6692325-FF96-40E7-836A-0F1E5400FF02}" dt="2017-08-25T05:38:20.447" v="6" actId="2696"/>
        <pc:sldMkLst>
          <pc:docMk/>
          <pc:sldMk cId="960553208" sldId="598"/>
        </pc:sldMkLst>
      </pc:sldChg>
      <pc:sldChg chg="del">
        <pc:chgData name="Vijayan Ganapathy" userId="d3081f8d-2de8-4ada-a2f1-1d4d05c0213e" providerId="ADAL" clId="{B6692325-FF96-40E7-836A-0F1E5400FF02}" dt="2017-08-25T05:38:18.347" v="5" actId="2696"/>
        <pc:sldMkLst>
          <pc:docMk/>
          <pc:sldMk cId="2339812585" sldId="602"/>
        </pc:sldMkLst>
      </pc:sldChg>
      <pc:sldChg chg="del">
        <pc:chgData name="Vijayan Ganapathy" userId="d3081f8d-2de8-4ada-a2f1-1d4d05c0213e" providerId="ADAL" clId="{B6692325-FF96-40E7-836A-0F1E5400FF02}" dt="2017-08-25T05:38:24.334" v="9" actId="2696"/>
        <pc:sldMkLst>
          <pc:docMk/>
          <pc:sldMk cId="1957776247" sldId="651"/>
        </pc:sldMkLst>
      </pc:sldChg>
      <pc:sldChg chg="del">
        <pc:chgData name="Vijayan Ganapathy" userId="d3081f8d-2de8-4ada-a2f1-1d4d05c0213e" providerId="ADAL" clId="{B6692325-FF96-40E7-836A-0F1E5400FF02}" dt="2017-08-25T05:38:21.480" v="7" actId="2696"/>
        <pc:sldMkLst>
          <pc:docMk/>
          <pc:sldMk cId="2795198455" sldId="654"/>
        </pc:sldMkLst>
      </pc:sldChg>
      <pc:sldChg chg="del">
        <pc:chgData name="Vijayan Ganapathy" userId="d3081f8d-2de8-4ada-a2f1-1d4d05c0213e" providerId="ADAL" clId="{B6692325-FF96-40E7-836A-0F1E5400FF02}" dt="2017-08-25T05:38:22.600" v="8" actId="2696"/>
        <pc:sldMkLst>
          <pc:docMk/>
          <pc:sldMk cId="250126631" sldId="655"/>
        </pc:sldMkLst>
      </pc:sldChg>
    </pc:docChg>
  </pc:docChgLst>
  <pc:docChgLst>
    <pc:chgData name="Vijayan Ganapathy" userId="d3081f8d-2de8-4ada-a2f1-1d4d05c0213e" providerId="ADAL" clId="{47171CA2-3761-4A05-873C-15F0A9E2D360}"/>
    <pc:docChg chg="undo custSel addSld delSld modSld sldOrd">
      <pc:chgData name="Vijayan Ganapathy" userId="d3081f8d-2de8-4ada-a2f1-1d4d05c0213e" providerId="ADAL" clId="{47171CA2-3761-4A05-873C-15F0A9E2D360}" dt="2017-08-27T03:45:20.544" v="10727" actId="20577"/>
      <pc:docMkLst>
        <pc:docMk/>
      </pc:docMkLst>
      <pc:sldChg chg="modSp">
        <pc:chgData name="Vijayan Ganapathy" userId="d3081f8d-2de8-4ada-a2f1-1d4d05c0213e" providerId="ADAL" clId="{47171CA2-3761-4A05-873C-15F0A9E2D360}" dt="2017-08-25T21:36:06.406" v="362" actId="20577"/>
        <pc:sldMkLst>
          <pc:docMk/>
          <pc:sldMk cId="2769544972" sldId="407"/>
        </pc:sldMkLst>
        <pc:spChg chg="mod">
          <ac:chgData name="Vijayan Ganapathy" userId="d3081f8d-2de8-4ada-a2f1-1d4d05c0213e" providerId="ADAL" clId="{47171CA2-3761-4A05-873C-15F0A9E2D360}" dt="2017-08-25T21:36:06.406" v="362" actId="20577"/>
          <ac:spMkLst>
            <pc:docMk/>
            <pc:sldMk cId="2769544972" sldId="407"/>
            <ac:spMk id="91" creationId="{00000000-0000-0000-0000-000000000000}"/>
          </ac:spMkLst>
        </pc:spChg>
        <pc:spChg chg="mod">
          <ac:chgData name="Vijayan Ganapathy" userId="d3081f8d-2de8-4ada-a2f1-1d4d05c0213e" providerId="ADAL" clId="{47171CA2-3761-4A05-873C-15F0A9E2D360}" dt="2017-08-25T21:35:48.204" v="351" actId="20577"/>
          <ac:spMkLst>
            <pc:docMk/>
            <pc:sldMk cId="2769544972" sldId="407"/>
            <ac:spMk id="94" creationId="{00000000-0000-0000-0000-000000000000}"/>
          </ac:spMkLst>
        </pc:spChg>
      </pc:sldChg>
      <pc:sldChg chg="del">
        <pc:chgData name="Vijayan Ganapathy" userId="d3081f8d-2de8-4ada-a2f1-1d4d05c0213e" providerId="ADAL" clId="{47171CA2-3761-4A05-873C-15F0A9E2D360}" dt="2017-08-25T21:30:21.042" v="0" actId="2696"/>
        <pc:sldMkLst>
          <pc:docMk/>
          <pc:sldMk cId="2104183220" sldId="497"/>
        </pc:sldMkLst>
      </pc:sldChg>
      <pc:sldChg chg="delSp modSp">
        <pc:chgData name="Vijayan Ganapathy" userId="d3081f8d-2de8-4ada-a2f1-1d4d05c0213e" providerId="ADAL" clId="{47171CA2-3761-4A05-873C-15F0A9E2D360}" dt="2017-08-27T00:26:22.542" v="8598" actId="478"/>
        <pc:sldMkLst>
          <pc:docMk/>
          <pc:sldMk cId="2546030815" sldId="571"/>
        </pc:sldMkLst>
        <pc:spChg chg="mod">
          <ac:chgData name="Vijayan Ganapathy" userId="d3081f8d-2de8-4ada-a2f1-1d4d05c0213e" providerId="ADAL" clId="{47171CA2-3761-4A05-873C-15F0A9E2D360}" dt="2017-08-27T00:26:07.556" v="8595"/>
          <ac:spMkLst>
            <pc:docMk/>
            <pc:sldMk cId="2546030815" sldId="571"/>
            <ac:spMk id="3"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25"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26"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28"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29"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30"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31" creationId="{00000000-0000-0000-0000-000000000000}"/>
          </ac:spMkLst>
        </pc:spChg>
        <pc:spChg chg="del">
          <ac:chgData name="Vijayan Ganapathy" userId="d3081f8d-2de8-4ada-a2f1-1d4d05c0213e" providerId="ADAL" clId="{47171CA2-3761-4A05-873C-15F0A9E2D360}" dt="2017-08-27T00:26:13.963" v="8597" actId="478"/>
          <ac:spMkLst>
            <pc:docMk/>
            <pc:sldMk cId="2546030815" sldId="571"/>
            <ac:spMk id="32"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33"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34"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35"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36"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37"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38"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39"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40"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41"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42"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43"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44" creationId="{00000000-0000-0000-0000-000000000000}"/>
          </ac:spMkLst>
        </pc:spChg>
        <pc:spChg chg="del">
          <ac:chgData name="Vijayan Ganapathy" userId="d3081f8d-2de8-4ada-a2f1-1d4d05c0213e" providerId="ADAL" clId="{47171CA2-3761-4A05-873C-15F0A9E2D360}" dt="2017-08-27T00:26:22.542" v="8598" actId="478"/>
          <ac:spMkLst>
            <pc:docMk/>
            <pc:sldMk cId="2546030815" sldId="571"/>
            <ac:spMk id="45" creationId="{00000000-0000-0000-0000-000000000000}"/>
          </ac:spMkLst>
        </pc:spChg>
        <pc:cxnChg chg="del">
          <ac:chgData name="Vijayan Ganapathy" userId="d3081f8d-2de8-4ada-a2f1-1d4d05c0213e" providerId="ADAL" clId="{47171CA2-3761-4A05-873C-15F0A9E2D360}" dt="2017-08-27T00:26:11.903" v="8596" actId="478"/>
          <ac:cxnSpMkLst>
            <pc:docMk/>
            <pc:sldMk cId="2546030815" sldId="571"/>
            <ac:cxnSpMk id="27" creationId="{00000000-0000-0000-0000-000000000000}"/>
          </ac:cxnSpMkLst>
        </pc:cxnChg>
      </pc:sldChg>
      <pc:sldChg chg="modSp">
        <pc:chgData name="Vijayan Ganapathy" userId="d3081f8d-2de8-4ada-a2f1-1d4d05c0213e" providerId="ADAL" clId="{47171CA2-3761-4A05-873C-15F0A9E2D360}" dt="2017-08-27T00:25:21.774" v="8536" actId="1076"/>
        <pc:sldMkLst>
          <pc:docMk/>
          <pc:sldMk cId="3976347489" sldId="579"/>
        </pc:sldMkLst>
        <pc:picChg chg="mod">
          <ac:chgData name="Vijayan Ganapathy" userId="d3081f8d-2de8-4ada-a2f1-1d4d05c0213e" providerId="ADAL" clId="{47171CA2-3761-4A05-873C-15F0A9E2D360}" dt="2017-08-27T00:25:21.774" v="8536" actId="1076"/>
          <ac:picMkLst>
            <pc:docMk/>
            <pc:sldMk cId="3976347489" sldId="579"/>
            <ac:picMk id="31" creationId="{00000000-0000-0000-0000-000000000000}"/>
          </ac:picMkLst>
        </pc:picChg>
      </pc:sldChg>
      <pc:sldChg chg="modSp">
        <pc:chgData name="Vijayan Ganapathy" userId="d3081f8d-2de8-4ada-a2f1-1d4d05c0213e" providerId="ADAL" clId="{47171CA2-3761-4A05-873C-15F0A9E2D360}" dt="2017-08-26T17:07:03.295" v="3846" actId="14100"/>
        <pc:sldMkLst>
          <pc:docMk/>
          <pc:sldMk cId="2646750061" sldId="607"/>
        </pc:sldMkLst>
        <pc:graphicFrameChg chg="mod">
          <ac:chgData name="Vijayan Ganapathy" userId="d3081f8d-2de8-4ada-a2f1-1d4d05c0213e" providerId="ADAL" clId="{47171CA2-3761-4A05-873C-15F0A9E2D360}" dt="2017-08-26T17:07:03.295" v="3846" actId="14100"/>
          <ac:graphicFrameMkLst>
            <pc:docMk/>
            <pc:sldMk cId="2646750061" sldId="607"/>
            <ac:graphicFrameMk id="9" creationId="{361A144B-FEC5-4A53-90C0-E4F10672BEDB}"/>
          </ac:graphicFrameMkLst>
        </pc:graphicFrameChg>
      </pc:sldChg>
      <pc:sldChg chg="addSp delSp modSp">
        <pc:chgData name="Vijayan Ganapathy" userId="d3081f8d-2de8-4ada-a2f1-1d4d05c0213e" providerId="ADAL" clId="{47171CA2-3761-4A05-873C-15F0A9E2D360}" dt="2017-08-26T17:13:06.472" v="3922" actId="1076"/>
        <pc:sldMkLst>
          <pc:docMk/>
          <pc:sldMk cId="3703039108" sldId="608"/>
        </pc:sldMkLst>
        <pc:spChg chg="mod">
          <ac:chgData name="Vijayan Ganapathy" userId="d3081f8d-2de8-4ada-a2f1-1d4d05c0213e" providerId="ADAL" clId="{47171CA2-3761-4A05-873C-15F0A9E2D360}" dt="2017-08-26T17:09:05.521" v="3869" actId="1076"/>
          <ac:spMkLst>
            <pc:docMk/>
            <pc:sldMk cId="3703039108" sldId="608"/>
            <ac:spMk id="2" creationId="{5EFB683D-A5C6-415C-B74F-F70426F5AA96}"/>
          </ac:spMkLst>
        </pc:spChg>
        <pc:spChg chg="add mod">
          <ac:chgData name="Vijayan Ganapathy" userId="d3081f8d-2de8-4ada-a2f1-1d4d05c0213e" providerId="ADAL" clId="{47171CA2-3761-4A05-873C-15F0A9E2D360}" dt="2017-08-26T17:11:35.007" v="3899" actId="404"/>
          <ac:spMkLst>
            <pc:docMk/>
            <pc:sldMk cId="3703039108" sldId="608"/>
            <ac:spMk id="4" creationId="{D3E11076-DEC4-4C83-A3F9-0BDB4F82D2D1}"/>
          </ac:spMkLst>
        </pc:spChg>
        <pc:spChg chg="add mod">
          <ac:chgData name="Vijayan Ganapathy" userId="d3081f8d-2de8-4ada-a2f1-1d4d05c0213e" providerId="ADAL" clId="{47171CA2-3761-4A05-873C-15F0A9E2D360}" dt="2017-08-26T17:12:47.190" v="3918" actId="1076"/>
          <ac:spMkLst>
            <pc:docMk/>
            <pc:sldMk cId="3703039108" sldId="608"/>
            <ac:spMk id="16" creationId="{6798B70C-B380-4826-BD08-E33BC9FBC304}"/>
          </ac:spMkLst>
        </pc:spChg>
        <pc:spChg chg="add mod">
          <ac:chgData name="Vijayan Ganapathy" userId="d3081f8d-2de8-4ada-a2f1-1d4d05c0213e" providerId="ADAL" clId="{47171CA2-3761-4A05-873C-15F0A9E2D360}" dt="2017-08-26T17:12:58.355" v="3920" actId="1076"/>
          <ac:spMkLst>
            <pc:docMk/>
            <pc:sldMk cId="3703039108" sldId="608"/>
            <ac:spMk id="21" creationId="{D5B81D7D-0EDC-4813-BB7D-94A58DA6D192}"/>
          </ac:spMkLst>
        </pc:spChg>
        <pc:picChg chg="add mod">
          <ac:chgData name="Vijayan Ganapathy" userId="d3081f8d-2de8-4ada-a2f1-1d4d05c0213e" providerId="ADAL" clId="{47171CA2-3761-4A05-873C-15F0A9E2D360}" dt="2017-08-26T17:08:58.575" v="3868" actId="1076"/>
          <ac:picMkLst>
            <pc:docMk/>
            <pc:sldMk cId="3703039108" sldId="608"/>
            <ac:picMk id="6" creationId="{2D3EC804-3F1B-4EA0-9618-F919F2CAE3E6}"/>
          </ac:picMkLst>
        </pc:picChg>
        <pc:picChg chg="del">
          <ac:chgData name="Vijayan Ganapathy" userId="d3081f8d-2de8-4ada-a2f1-1d4d05c0213e" providerId="ADAL" clId="{47171CA2-3761-4A05-873C-15F0A9E2D360}" dt="2017-08-26T17:07:39.475" v="3848" actId="478"/>
          <ac:picMkLst>
            <pc:docMk/>
            <pc:sldMk cId="3703039108" sldId="608"/>
            <ac:picMk id="7" creationId="{66AE520D-DB19-46E5-B3AA-5E3649FA1564}"/>
          </ac:picMkLst>
        </pc:picChg>
        <pc:cxnChg chg="add del mod">
          <ac:chgData name="Vijayan Ganapathy" userId="d3081f8d-2de8-4ada-a2f1-1d4d05c0213e" providerId="ADAL" clId="{47171CA2-3761-4A05-873C-15F0A9E2D360}" dt="2017-08-26T17:10:18.973" v="3886" actId="478"/>
          <ac:cxnSpMkLst>
            <pc:docMk/>
            <pc:sldMk cId="3703039108" sldId="608"/>
            <ac:cxnSpMk id="9" creationId="{3E0B84A8-7B58-4B17-9BB6-A95AA47CA404}"/>
          </ac:cxnSpMkLst>
        </pc:cxnChg>
        <pc:cxnChg chg="add mod">
          <ac:chgData name="Vijayan Ganapathy" userId="d3081f8d-2de8-4ada-a2f1-1d4d05c0213e" providerId="ADAL" clId="{47171CA2-3761-4A05-873C-15F0A9E2D360}" dt="2017-08-26T17:11:35.007" v="3899" actId="404"/>
          <ac:cxnSpMkLst>
            <pc:docMk/>
            <pc:sldMk cId="3703039108" sldId="608"/>
            <ac:cxnSpMk id="11" creationId="{8B030307-017C-4B85-A8B2-8B14B11FAAAE}"/>
          </ac:cxnSpMkLst>
        </pc:cxnChg>
        <pc:cxnChg chg="add mod">
          <ac:chgData name="Vijayan Ganapathy" userId="d3081f8d-2de8-4ada-a2f1-1d4d05c0213e" providerId="ADAL" clId="{47171CA2-3761-4A05-873C-15F0A9E2D360}" dt="2017-08-26T17:12:47.190" v="3918" actId="1076"/>
          <ac:cxnSpMkLst>
            <pc:docMk/>
            <pc:sldMk cId="3703039108" sldId="608"/>
            <ac:cxnSpMk id="17" creationId="{F6005DE8-FFE4-443D-8B2E-9933FE78B530}"/>
          </ac:cxnSpMkLst>
        </pc:cxnChg>
        <pc:cxnChg chg="add mod">
          <ac:chgData name="Vijayan Ganapathy" userId="d3081f8d-2de8-4ada-a2f1-1d4d05c0213e" providerId="ADAL" clId="{47171CA2-3761-4A05-873C-15F0A9E2D360}" dt="2017-08-26T17:13:06.472" v="3922" actId="1076"/>
          <ac:cxnSpMkLst>
            <pc:docMk/>
            <pc:sldMk cId="3703039108" sldId="608"/>
            <ac:cxnSpMk id="22" creationId="{C52EEDC0-6A24-4671-B88E-DB1A3D94B44F}"/>
          </ac:cxnSpMkLst>
        </pc:cxnChg>
      </pc:sldChg>
      <pc:sldChg chg="modSp del">
        <pc:chgData name="Vijayan Ganapathy" userId="d3081f8d-2de8-4ada-a2f1-1d4d05c0213e" providerId="ADAL" clId="{47171CA2-3761-4A05-873C-15F0A9E2D360}" dt="2017-08-26T17:13:35.986" v="3923" actId="2696"/>
        <pc:sldMkLst>
          <pc:docMk/>
          <pc:sldMk cId="1546902355" sldId="609"/>
        </pc:sldMkLst>
        <pc:picChg chg="mod">
          <ac:chgData name="Vijayan Ganapathy" userId="d3081f8d-2de8-4ada-a2f1-1d4d05c0213e" providerId="ADAL" clId="{47171CA2-3761-4A05-873C-15F0A9E2D360}" dt="2017-08-26T17:07:43.808" v="3849" actId="14100"/>
          <ac:picMkLst>
            <pc:docMk/>
            <pc:sldMk cId="1546902355" sldId="609"/>
            <ac:picMk id="2" creationId="{00000000-0000-0000-0000-000000000000}"/>
          </ac:picMkLst>
        </pc:picChg>
      </pc:sldChg>
      <pc:sldChg chg="addSp modSp">
        <pc:chgData name="Vijayan Ganapathy" userId="d3081f8d-2de8-4ada-a2f1-1d4d05c0213e" providerId="ADAL" clId="{47171CA2-3761-4A05-873C-15F0A9E2D360}" dt="2017-08-26T18:29:10.810" v="5769" actId="20577"/>
        <pc:sldMkLst>
          <pc:docMk/>
          <pc:sldMk cId="955661485" sldId="610"/>
        </pc:sldMkLst>
        <pc:spChg chg="mod">
          <ac:chgData name="Vijayan Ganapathy" userId="d3081f8d-2de8-4ada-a2f1-1d4d05c0213e" providerId="ADAL" clId="{47171CA2-3761-4A05-873C-15F0A9E2D360}" dt="2017-08-26T18:29:10.810" v="5769" actId="20577"/>
          <ac:spMkLst>
            <pc:docMk/>
            <pc:sldMk cId="955661485" sldId="610"/>
            <ac:spMk id="5" creationId="{00000000-0000-0000-0000-000000000000}"/>
          </ac:spMkLst>
        </pc:spChg>
        <pc:picChg chg="mod">
          <ac:chgData name="Vijayan Ganapathy" userId="d3081f8d-2de8-4ada-a2f1-1d4d05c0213e" providerId="ADAL" clId="{47171CA2-3761-4A05-873C-15F0A9E2D360}" dt="2017-08-26T18:28:59.603" v="5759" actId="14100"/>
          <ac:picMkLst>
            <pc:docMk/>
            <pc:sldMk cId="955661485" sldId="610"/>
            <ac:picMk id="2" creationId="{00000000-0000-0000-0000-000000000000}"/>
          </ac:picMkLst>
        </pc:picChg>
        <pc:picChg chg="add mod">
          <ac:chgData name="Vijayan Ganapathy" userId="d3081f8d-2de8-4ada-a2f1-1d4d05c0213e" providerId="ADAL" clId="{47171CA2-3761-4A05-873C-15F0A9E2D360}" dt="2017-08-26T18:28:52.155" v="5757" actId="1076"/>
          <ac:picMkLst>
            <pc:docMk/>
            <pc:sldMk cId="955661485" sldId="610"/>
            <ac:picMk id="6" creationId="{DB92717D-C2AB-4C17-A632-2FC70EAC5575}"/>
          </ac:picMkLst>
        </pc:picChg>
      </pc:sldChg>
      <pc:sldChg chg="delSp modSp del">
        <pc:chgData name="Vijayan Ganapathy" userId="d3081f8d-2de8-4ada-a2f1-1d4d05c0213e" providerId="ADAL" clId="{47171CA2-3761-4A05-873C-15F0A9E2D360}" dt="2017-08-26T18:29:06.090" v="5760" actId="2696"/>
        <pc:sldMkLst>
          <pc:docMk/>
          <pc:sldMk cId="1280934644" sldId="611"/>
        </pc:sldMkLst>
        <pc:spChg chg="mod">
          <ac:chgData name="Vijayan Ganapathy" userId="d3081f8d-2de8-4ada-a2f1-1d4d05c0213e" providerId="ADAL" clId="{47171CA2-3761-4A05-873C-15F0A9E2D360}" dt="2017-08-26T17:13:58.139" v="3928" actId="113"/>
          <ac:spMkLst>
            <pc:docMk/>
            <pc:sldMk cId="1280934644" sldId="611"/>
            <ac:spMk id="5" creationId="{00000000-0000-0000-0000-000000000000}"/>
          </ac:spMkLst>
        </pc:spChg>
        <pc:picChg chg="del">
          <ac:chgData name="Vijayan Ganapathy" userId="d3081f8d-2de8-4ada-a2f1-1d4d05c0213e" providerId="ADAL" clId="{47171CA2-3761-4A05-873C-15F0A9E2D360}" dt="2017-08-26T18:28:48.547" v="5755" actId="2696"/>
          <ac:picMkLst>
            <pc:docMk/>
            <pc:sldMk cId="1280934644" sldId="611"/>
            <ac:picMk id="6" creationId="{0A70E003-D618-4CC0-A657-20FB437DE64E}"/>
          </ac:picMkLst>
        </pc:picChg>
      </pc:sldChg>
      <pc:sldChg chg="modSp">
        <pc:chgData name="Vijayan Ganapathy" userId="d3081f8d-2de8-4ada-a2f1-1d4d05c0213e" providerId="ADAL" clId="{47171CA2-3761-4A05-873C-15F0A9E2D360}" dt="2017-08-27T03:05:22.908" v="10441" actId="113"/>
        <pc:sldMkLst>
          <pc:docMk/>
          <pc:sldMk cId="1968266418" sldId="612"/>
        </pc:sldMkLst>
        <pc:spChg chg="mod">
          <ac:chgData name="Vijayan Ganapathy" userId="d3081f8d-2de8-4ada-a2f1-1d4d05c0213e" providerId="ADAL" clId="{47171CA2-3761-4A05-873C-15F0A9E2D360}" dt="2017-08-27T03:05:22.908" v="10441" actId="113"/>
          <ac:spMkLst>
            <pc:docMk/>
            <pc:sldMk cId="1968266418" sldId="612"/>
            <ac:spMk id="6" creationId="{00000000-0000-0000-0000-000000000000}"/>
          </ac:spMkLst>
        </pc:spChg>
      </pc:sldChg>
      <pc:sldChg chg="del">
        <pc:chgData name="Vijayan Ganapathy" userId="d3081f8d-2de8-4ada-a2f1-1d4d05c0213e" providerId="ADAL" clId="{47171CA2-3761-4A05-873C-15F0A9E2D360}" dt="2017-08-26T17:33:46.499" v="5175" actId="2696"/>
        <pc:sldMkLst>
          <pc:docMk/>
          <pc:sldMk cId="2058439869" sldId="614"/>
        </pc:sldMkLst>
      </pc:sldChg>
      <pc:sldChg chg="del">
        <pc:chgData name="Vijayan Ganapathy" userId="d3081f8d-2de8-4ada-a2f1-1d4d05c0213e" providerId="ADAL" clId="{47171CA2-3761-4A05-873C-15F0A9E2D360}" dt="2017-08-26T17:33:06.455" v="5128" actId="2696"/>
        <pc:sldMkLst>
          <pc:docMk/>
          <pc:sldMk cId="2999636468" sldId="615"/>
        </pc:sldMkLst>
      </pc:sldChg>
      <pc:sldChg chg="del">
        <pc:chgData name="Vijayan Ganapathy" userId="d3081f8d-2de8-4ada-a2f1-1d4d05c0213e" providerId="ADAL" clId="{47171CA2-3761-4A05-873C-15F0A9E2D360}" dt="2017-08-27T00:11:38.062" v="7965" actId="2696"/>
        <pc:sldMkLst>
          <pc:docMk/>
          <pc:sldMk cId="2319748885" sldId="616"/>
        </pc:sldMkLst>
      </pc:sldChg>
      <pc:sldChg chg="del">
        <pc:chgData name="Vijayan Ganapathy" userId="d3081f8d-2de8-4ada-a2f1-1d4d05c0213e" providerId="ADAL" clId="{47171CA2-3761-4A05-873C-15F0A9E2D360}" dt="2017-08-27T00:11:55.994" v="7966" actId="2696"/>
        <pc:sldMkLst>
          <pc:docMk/>
          <pc:sldMk cId="3491956877" sldId="617"/>
        </pc:sldMkLst>
      </pc:sldChg>
      <pc:sldChg chg="delSp modSp">
        <pc:chgData name="Vijayan Ganapathy" userId="d3081f8d-2de8-4ada-a2f1-1d4d05c0213e" providerId="ADAL" clId="{47171CA2-3761-4A05-873C-15F0A9E2D360}" dt="2017-08-27T03:34:40.839" v="10601" actId="113"/>
        <pc:sldMkLst>
          <pc:docMk/>
          <pc:sldMk cId="2566216732" sldId="618"/>
        </pc:sldMkLst>
        <pc:spChg chg="mod">
          <ac:chgData name="Vijayan Ganapathy" userId="d3081f8d-2de8-4ada-a2f1-1d4d05c0213e" providerId="ADAL" clId="{47171CA2-3761-4A05-873C-15F0A9E2D360}" dt="2017-08-27T03:34:40.839" v="10601" actId="113"/>
          <ac:spMkLst>
            <pc:docMk/>
            <pc:sldMk cId="2566216732" sldId="618"/>
            <ac:spMk id="3" creationId="{00000000-0000-0000-0000-000000000000}"/>
          </ac:spMkLst>
        </pc:spChg>
        <pc:spChg chg="del">
          <ac:chgData name="Vijayan Ganapathy" userId="d3081f8d-2de8-4ada-a2f1-1d4d05c0213e" providerId="ADAL" clId="{47171CA2-3761-4A05-873C-15F0A9E2D360}" dt="2017-08-27T00:14:50.359" v="8152" actId="478"/>
          <ac:spMkLst>
            <pc:docMk/>
            <pc:sldMk cId="2566216732" sldId="618"/>
            <ac:spMk id="4" creationId="{00000000-0000-0000-0000-000000000000}"/>
          </ac:spMkLst>
        </pc:spChg>
        <pc:spChg chg="del">
          <ac:chgData name="Vijayan Ganapathy" userId="d3081f8d-2de8-4ada-a2f1-1d4d05c0213e" providerId="ADAL" clId="{47171CA2-3761-4A05-873C-15F0A9E2D360}" dt="2017-08-27T00:14:51.711" v="8153" actId="478"/>
          <ac:spMkLst>
            <pc:docMk/>
            <pc:sldMk cId="2566216732" sldId="618"/>
            <ac:spMk id="6" creationId="{06AA6C14-D552-4612-9E74-9A98DF94FEF7}"/>
          </ac:spMkLst>
        </pc:spChg>
        <pc:picChg chg="del">
          <ac:chgData name="Vijayan Ganapathy" userId="d3081f8d-2de8-4ada-a2f1-1d4d05c0213e" providerId="ADAL" clId="{47171CA2-3761-4A05-873C-15F0A9E2D360}" dt="2017-08-27T00:14:52.540" v="8154" actId="478"/>
          <ac:picMkLst>
            <pc:docMk/>
            <pc:sldMk cId="2566216732" sldId="618"/>
            <ac:picMk id="5" creationId="{ACDE790D-D4EC-4A30-BF52-6B989B1253FC}"/>
          </ac:picMkLst>
        </pc:picChg>
        <pc:picChg chg="del">
          <ac:chgData name="Vijayan Ganapathy" userId="d3081f8d-2de8-4ada-a2f1-1d4d05c0213e" providerId="ADAL" clId="{47171CA2-3761-4A05-873C-15F0A9E2D360}" dt="2017-08-27T00:14:53.270" v="8155" actId="478"/>
          <ac:picMkLst>
            <pc:docMk/>
            <pc:sldMk cId="2566216732" sldId="618"/>
            <ac:picMk id="7" creationId="{26114831-2594-4127-A6EA-1626B2729EAD}"/>
          </ac:picMkLst>
        </pc:picChg>
        <pc:picChg chg="mod">
          <ac:chgData name="Vijayan Ganapathy" userId="d3081f8d-2de8-4ada-a2f1-1d4d05c0213e" providerId="ADAL" clId="{47171CA2-3761-4A05-873C-15F0A9E2D360}" dt="2017-08-27T00:14:57.353" v="8156" actId="1076"/>
          <ac:picMkLst>
            <pc:docMk/>
            <pc:sldMk cId="2566216732" sldId="618"/>
            <ac:picMk id="9" creationId="{C9CAA9ED-E7C5-4488-B21F-315952B7AB44}"/>
          </ac:picMkLst>
        </pc:picChg>
        <pc:picChg chg="mod">
          <ac:chgData name="Vijayan Ganapathy" userId="d3081f8d-2de8-4ada-a2f1-1d4d05c0213e" providerId="ADAL" clId="{47171CA2-3761-4A05-873C-15F0A9E2D360}" dt="2017-08-27T00:15:02.287" v="8157" actId="1076"/>
          <ac:picMkLst>
            <pc:docMk/>
            <pc:sldMk cId="2566216732" sldId="618"/>
            <ac:picMk id="11" creationId="{C4445B14-E9C5-418F-9833-D2FAE8AF6D8D}"/>
          </ac:picMkLst>
        </pc:picChg>
      </pc:sldChg>
      <pc:sldChg chg="del">
        <pc:chgData name="Vijayan Ganapathy" userId="d3081f8d-2de8-4ada-a2f1-1d4d05c0213e" providerId="ADAL" clId="{47171CA2-3761-4A05-873C-15F0A9E2D360}" dt="2017-08-27T00:22:43.735" v="8527" actId="2696"/>
        <pc:sldMkLst>
          <pc:docMk/>
          <pc:sldMk cId="1512176650" sldId="619"/>
        </pc:sldMkLst>
      </pc:sldChg>
      <pc:sldChg chg="del">
        <pc:chgData name="Vijayan Ganapathy" userId="d3081f8d-2de8-4ada-a2f1-1d4d05c0213e" providerId="ADAL" clId="{47171CA2-3761-4A05-873C-15F0A9E2D360}" dt="2017-08-27T00:22:47.227" v="8529" actId="2696"/>
        <pc:sldMkLst>
          <pc:docMk/>
          <pc:sldMk cId="3719414859" sldId="620"/>
        </pc:sldMkLst>
      </pc:sldChg>
      <pc:sldChg chg="del">
        <pc:chgData name="Vijayan Ganapathy" userId="d3081f8d-2de8-4ada-a2f1-1d4d05c0213e" providerId="ADAL" clId="{47171CA2-3761-4A05-873C-15F0A9E2D360}" dt="2017-08-27T00:22:53.395" v="8530" actId="2696"/>
        <pc:sldMkLst>
          <pc:docMk/>
          <pc:sldMk cId="2652447898" sldId="621"/>
        </pc:sldMkLst>
      </pc:sldChg>
      <pc:sldChg chg="del">
        <pc:chgData name="Vijayan Ganapathy" userId="d3081f8d-2de8-4ada-a2f1-1d4d05c0213e" providerId="ADAL" clId="{47171CA2-3761-4A05-873C-15F0A9E2D360}" dt="2017-08-27T00:58:35.095" v="9446" actId="2696"/>
        <pc:sldMkLst>
          <pc:docMk/>
          <pc:sldMk cId="1733502699" sldId="622"/>
        </pc:sldMkLst>
      </pc:sldChg>
      <pc:sldChg chg="modSp">
        <pc:chgData name="Vijayan Ganapathy" userId="d3081f8d-2de8-4ada-a2f1-1d4d05c0213e" providerId="ADAL" clId="{47171CA2-3761-4A05-873C-15F0A9E2D360}" dt="2017-08-27T03:06:28.806" v="10445" actId="1076"/>
        <pc:sldMkLst>
          <pc:docMk/>
          <pc:sldMk cId="993134679" sldId="624"/>
        </pc:sldMkLst>
        <pc:spChg chg="mod">
          <ac:chgData name="Vijayan Ganapathy" userId="d3081f8d-2de8-4ada-a2f1-1d4d05c0213e" providerId="ADAL" clId="{47171CA2-3761-4A05-873C-15F0A9E2D360}" dt="2017-08-27T03:06:28.806" v="10445" actId="1076"/>
          <ac:spMkLst>
            <pc:docMk/>
            <pc:sldMk cId="993134679" sldId="624"/>
            <ac:spMk id="5" creationId="{00000000-0000-0000-0000-000000000000}"/>
          </ac:spMkLst>
        </pc:spChg>
      </pc:sldChg>
      <pc:sldChg chg="modSp">
        <pc:chgData name="Vijayan Ganapathy" userId="d3081f8d-2de8-4ada-a2f1-1d4d05c0213e" providerId="ADAL" clId="{47171CA2-3761-4A05-873C-15F0A9E2D360}" dt="2017-08-27T03:34:34.691" v="10599" actId="404"/>
        <pc:sldMkLst>
          <pc:docMk/>
          <pc:sldMk cId="2364386602" sldId="625"/>
        </pc:sldMkLst>
        <pc:spChg chg="mod">
          <ac:chgData name="Vijayan Ganapathy" userId="d3081f8d-2de8-4ada-a2f1-1d4d05c0213e" providerId="ADAL" clId="{47171CA2-3761-4A05-873C-15F0A9E2D360}" dt="2017-08-27T03:34:34.691" v="10599" actId="404"/>
          <ac:spMkLst>
            <pc:docMk/>
            <pc:sldMk cId="2364386602" sldId="625"/>
            <ac:spMk id="5" creationId="{00000000-0000-0000-0000-000000000000}"/>
          </ac:spMkLst>
        </pc:spChg>
      </pc:sldChg>
      <pc:sldChg chg="del">
        <pc:chgData name="Vijayan Ganapathy" userId="d3081f8d-2de8-4ada-a2f1-1d4d05c0213e" providerId="ADAL" clId="{47171CA2-3761-4A05-873C-15F0A9E2D360}" dt="2017-08-27T03:06:15.688" v="10442" actId="2696"/>
        <pc:sldMkLst>
          <pc:docMk/>
          <pc:sldMk cId="3090923393" sldId="631"/>
        </pc:sldMkLst>
      </pc:sldChg>
      <pc:sldChg chg="del">
        <pc:chgData name="Vijayan Ganapathy" userId="d3081f8d-2de8-4ada-a2f1-1d4d05c0213e" providerId="ADAL" clId="{47171CA2-3761-4A05-873C-15F0A9E2D360}" dt="2017-08-27T00:12:09.592" v="7967" actId="2696"/>
        <pc:sldMkLst>
          <pc:docMk/>
          <pc:sldMk cId="1456372544" sldId="661"/>
        </pc:sldMkLst>
      </pc:sldChg>
      <pc:sldChg chg="del">
        <pc:chgData name="Vijayan Ganapathy" userId="d3081f8d-2de8-4ada-a2f1-1d4d05c0213e" providerId="ADAL" clId="{47171CA2-3761-4A05-873C-15F0A9E2D360}" dt="2017-08-27T00:22:45.627" v="8528" actId="2696"/>
        <pc:sldMkLst>
          <pc:docMk/>
          <pc:sldMk cId="3757059817" sldId="662"/>
        </pc:sldMkLst>
      </pc:sldChg>
      <pc:sldChg chg="addSp delSp modSp">
        <pc:chgData name="Vijayan Ganapathy" userId="d3081f8d-2de8-4ada-a2f1-1d4d05c0213e" providerId="ADAL" clId="{47171CA2-3761-4A05-873C-15F0A9E2D360}" dt="2017-08-27T03:34:25.066" v="10596" actId="113"/>
        <pc:sldMkLst>
          <pc:docMk/>
          <pc:sldMk cId="2086965303" sldId="664"/>
        </pc:sldMkLst>
        <pc:spChg chg="mod">
          <ac:chgData name="Vijayan Ganapathy" userId="d3081f8d-2de8-4ada-a2f1-1d4d05c0213e" providerId="ADAL" clId="{47171CA2-3761-4A05-873C-15F0A9E2D360}" dt="2017-08-27T03:34:25.066" v="10596" actId="113"/>
          <ac:spMkLst>
            <pc:docMk/>
            <pc:sldMk cId="2086965303" sldId="664"/>
            <ac:spMk id="5" creationId="{00000000-0000-0000-0000-000000000000}"/>
          </ac:spMkLst>
        </pc:spChg>
        <pc:picChg chg="add del mod">
          <ac:chgData name="Vijayan Ganapathy" userId="d3081f8d-2de8-4ada-a2f1-1d4d05c0213e" providerId="ADAL" clId="{47171CA2-3761-4A05-873C-15F0A9E2D360}" dt="2017-08-27T03:15:51.010" v="10499" actId="478"/>
          <ac:picMkLst>
            <pc:docMk/>
            <pc:sldMk cId="2086965303" sldId="664"/>
            <ac:picMk id="2" creationId="{809CABC6-8E67-476D-A459-E2634566C987}"/>
          </ac:picMkLst>
        </pc:picChg>
        <pc:picChg chg="del">
          <ac:chgData name="Vijayan Ganapathy" userId="d3081f8d-2de8-4ada-a2f1-1d4d05c0213e" providerId="ADAL" clId="{47171CA2-3761-4A05-873C-15F0A9E2D360}" dt="2017-08-27T03:13:40.434" v="10496" actId="478"/>
          <ac:picMkLst>
            <pc:docMk/>
            <pc:sldMk cId="2086965303" sldId="664"/>
            <ac:picMk id="3" creationId="{6CFAD100-0BC0-46FB-8AA8-E9E1957F5FC8}"/>
          </ac:picMkLst>
        </pc:picChg>
        <pc:picChg chg="add mod">
          <ac:chgData name="Vijayan Ganapathy" userId="d3081f8d-2de8-4ada-a2f1-1d4d05c0213e" providerId="ADAL" clId="{47171CA2-3761-4A05-873C-15F0A9E2D360}" dt="2017-08-27T03:15:57.025" v="10501" actId="1076"/>
          <ac:picMkLst>
            <pc:docMk/>
            <pc:sldMk cId="2086965303" sldId="664"/>
            <ac:picMk id="12" creationId="{379CA8A0-5146-437D-AA6C-248AC975ED0A}"/>
          </ac:picMkLst>
        </pc:picChg>
      </pc:sldChg>
      <pc:sldChg chg="modSp del">
        <pc:chgData name="Vijayan Ganapathy" userId="d3081f8d-2de8-4ada-a2f1-1d4d05c0213e" providerId="ADAL" clId="{47171CA2-3761-4A05-873C-15F0A9E2D360}" dt="2017-08-27T03:06:42.454" v="10446" actId="2696"/>
        <pc:sldMkLst>
          <pc:docMk/>
          <pc:sldMk cId="3554393936" sldId="666"/>
        </pc:sldMkLst>
        <pc:spChg chg="mod">
          <ac:chgData name="Vijayan Ganapathy" userId="d3081f8d-2de8-4ada-a2f1-1d4d05c0213e" providerId="ADAL" clId="{47171CA2-3761-4A05-873C-15F0A9E2D360}" dt="2017-08-27T00:23:56.996" v="8533" actId="404"/>
          <ac:spMkLst>
            <pc:docMk/>
            <pc:sldMk cId="3554393936" sldId="666"/>
            <ac:spMk id="2" creationId="{DE3AE15D-79DC-405E-917D-545E4DB93979}"/>
          </ac:spMkLst>
        </pc:spChg>
        <pc:graphicFrameChg chg="mod">
          <ac:chgData name="Vijayan Ganapathy" userId="d3081f8d-2de8-4ada-a2f1-1d4d05c0213e" providerId="ADAL" clId="{47171CA2-3761-4A05-873C-15F0A9E2D360}" dt="2017-08-27T00:24:27.389" v="8534"/>
          <ac:graphicFrameMkLst>
            <pc:docMk/>
            <pc:sldMk cId="3554393936" sldId="666"/>
            <ac:graphicFrameMk id="6" creationId="{00000000-0000-0000-0000-000000000000}"/>
          </ac:graphicFrameMkLst>
        </pc:graphicFrameChg>
      </pc:sldChg>
      <pc:sldChg chg="modSp del">
        <pc:chgData name="Vijayan Ganapathy" userId="d3081f8d-2de8-4ada-a2f1-1d4d05c0213e" providerId="ADAL" clId="{47171CA2-3761-4A05-873C-15F0A9E2D360}" dt="2017-08-26T16:17:33.286" v="3044" actId="2696"/>
        <pc:sldMkLst>
          <pc:docMk/>
          <pc:sldMk cId="2688789284" sldId="667"/>
        </pc:sldMkLst>
        <pc:spChg chg="mod">
          <ac:chgData name="Vijayan Ganapathy" userId="d3081f8d-2de8-4ada-a2f1-1d4d05c0213e" providerId="ADAL" clId="{47171CA2-3761-4A05-873C-15F0A9E2D360}" dt="2017-08-25T21:45:01.686" v="1001" actId="14100"/>
          <ac:spMkLst>
            <pc:docMk/>
            <pc:sldMk cId="2688789284" sldId="667"/>
            <ac:spMk id="4" creationId="{904F89AD-3A67-4693-BE25-A5846770E7B8}"/>
          </ac:spMkLst>
        </pc:spChg>
      </pc:sldChg>
      <pc:sldChg chg="modSp">
        <pc:chgData name="Vijayan Ganapathy" userId="d3081f8d-2de8-4ada-a2f1-1d4d05c0213e" providerId="ADAL" clId="{47171CA2-3761-4A05-873C-15F0A9E2D360}" dt="2017-08-27T00:27:00.164" v="8619" actId="20577"/>
        <pc:sldMkLst>
          <pc:docMk/>
          <pc:sldMk cId="631582383" sldId="668"/>
        </pc:sldMkLst>
        <pc:spChg chg="mod">
          <ac:chgData name="Vijayan Ganapathy" userId="d3081f8d-2de8-4ada-a2f1-1d4d05c0213e" providerId="ADAL" clId="{47171CA2-3761-4A05-873C-15F0A9E2D360}" dt="2017-08-27T00:27:00.164" v="8619" actId="20577"/>
          <ac:spMkLst>
            <pc:docMk/>
            <pc:sldMk cId="631582383" sldId="668"/>
            <ac:spMk id="3" creationId="{00000000-0000-0000-0000-000000000000}"/>
          </ac:spMkLst>
        </pc:spChg>
        <pc:spChg chg="mod">
          <ac:chgData name="Vijayan Ganapathy" userId="d3081f8d-2de8-4ada-a2f1-1d4d05c0213e" providerId="ADAL" clId="{47171CA2-3761-4A05-873C-15F0A9E2D360}" dt="2017-08-26T23:25:17.265" v="7751" actId="20577"/>
          <ac:spMkLst>
            <pc:docMk/>
            <pc:sldMk cId="631582383" sldId="668"/>
            <ac:spMk id="4" creationId="{00000000-0000-0000-0000-000000000000}"/>
          </ac:spMkLst>
        </pc:spChg>
      </pc:sldChg>
      <pc:sldChg chg="modSp">
        <pc:chgData name="Vijayan Ganapathy" userId="d3081f8d-2de8-4ada-a2f1-1d4d05c0213e" providerId="ADAL" clId="{47171CA2-3761-4A05-873C-15F0A9E2D360}" dt="2017-08-27T02:56:15.640" v="10158" actId="14100"/>
        <pc:sldMkLst>
          <pc:docMk/>
          <pc:sldMk cId="1955838364" sldId="669"/>
        </pc:sldMkLst>
        <pc:spChg chg="mod">
          <ac:chgData name="Vijayan Ganapathy" userId="d3081f8d-2de8-4ada-a2f1-1d4d05c0213e" providerId="ADAL" clId="{47171CA2-3761-4A05-873C-15F0A9E2D360}" dt="2017-08-27T02:56:15.640" v="10158" actId="14100"/>
          <ac:spMkLst>
            <pc:docMk/>
            <pc:sldMk cId="1955838364" sldId="669"/>
            <ac:spMk id="3" creationId="{00000000-0000-0000-0000-000000000000}"/>
          </ac:spMkLst>
        </pc:spChg>
      </pc:sldChg>
      <pc:sldChg chg="modSp">
        <pc:chgData name="Vijayan Ganapathy" userId="d3081f8d-2de8-4ada-a2f1-1d4d05c0213e" providerId="ADAL" clId="{47171CA2-3761-4A05-873C-15F0A9E2D360}" dt="2017-08-27T02:59:22.527" v="10395" actId="6549"/>
        <pc:sldMkLst>
          <pc:docMk/>
          <pc:sldMk cId="4162095702" sldId="670"/>
        </pc:sldMkLst>
        <pc:spChg chg="mod">
          <ac:chgData name="Vijayan Ganapathy" userId="d3081f8d-2de8-4ada-a2f1-1d4d05c0213e" providerId="ADAL" clId="{47171CA2-3761-4A05-873C-15F0A9E2D360}" dt="2017-08-27T02:59:22.527" v="10395" actId="6549"/>
          <ac:spMkLst>
            <pc:docMk/>
            <pc:sldMk cId="4162095702" sldId="670"/>
            <ac:spMk id="6" creationId="{00000000-0000-0000-0000-000000000000}"/>
          </ac:spMkLst>
        </pc:spChg>
      </pc:sldChg>
      <pc:sldChg chg="modSp del ord">
        <pc:chgData name="Vijayan Ganapathy" userId="d3081f8d-2de8-4ada-a2f1-1d4d05c0213e" providerId="ADAL" clId="{47171CA2-3761-4A05-873C-15F0A9E2D360}" dt="2017-08-27T00:52:21.324" v="9393" actId="2696"/>
        <pc:sldMkLst>
          <pc:docMk/>
          <pc:sldMk cId="2552381655" sldId="671"/>
        </pc:sldMkLst>
        <pc:spChg chg="mod">
          <ac:chgData name="Vijayan Ganapathy" userId="d3081f8d-2de8-4ada-a2f1-1d4d05c0213e" providerId="ADAL" clId="{47171CA2-3761-4A05-873C-15F0A9E2D360}" dt="2017-08-26T20:02:40.281" v="7156" actId="404"/>
          <ac:spMkLst>
            <pc:docMk/>
            <pc:sldMk cId="2552381655" sldId="671"/>
            <ac:spMk id="3" creationId="{00000000-0000-0000-0000-000000000000}"/>
          </ac:spMkLst>
        </pc:spChg>
      </pc:sldChg>
      <pc:sldChg chg="del">
        <pc:chgData name="Vijayan Ganapathy" userId="d3081f8d-2de8-4ada-a2f1-1d4d05c0213e" providerId="ADAL" clId="{47171CA2-3761-4A05-873C-15F0A9E2D360}" dt="2017-08-26T17:06:19.313" v="3835" actId="2696"/>
        <pc:sldMkLst>
          <pc:docMk/>
          <pc:sldMk cId="4209077336" sldId="672"/>
        </pc:sldMkLst>
      </pc:sldChg>
      <pc:sldChg chg="del">
        <pc:chgData name="Vijayan Ganapathy" userId="d3081f8d-2de8-4ada-a2f1-1d4d05c0213e" providerId="ADAL" clId="{47171CA2-3761-4A05-873C-15F0A9E2D360}" dt="2017-08-26T16:17:49.054" v="3045" actId="2696"/>
        <pc:sldMkLst>
          <pc:docMk/>
          <pc:sldMk cId="2436183522" sldId="673"/>
        </pc:sldMkLst>
      </pc:sldChg>
      <pc:sldChg chg="addSp delSp modSp">
        <pc:chgData name="Vijayan Ganapathy" userId="d3081f8d-2de8-4ada-a2f1-1d4d05c0213e" providerId="ADAL" clId="{47171CA2-3761-4A05-873C-15F0A9E2D360}" dt="2017-08-27T03:01:13.636" v="10410" actId="1076"/>
        <pc:sldMkLst>
          <pc:docMk/>
          <pc:sldMk cId="2721086323" sldId="674"/>
        </pc:sldMkLst>
        <pc:spChg chg="mod">
          <ac:chgData name="Vijayan Ganapathy" userId="d3081f8d-2de8-4ada-a2f1-1d4d05c0213e" providerId="ADAL" clId="{47171CA2-3761-4A05-873C-15F0A9E2D360}" dt="2017-08-26T16:17:24.666" v="3043" actId="1076"/>
          <ac:spMkLst>
            <pc:docMk/>
            <pc:sldMk cId="2721086323" sldId="674"/>
            <ac:spMk id="3" creationId="{4B153621-0C69-4938-8CB6-CEF6DE324458}"/>
          </ac:spMkLst>
        </pc:spChg>
        <pc:spChg chg="add mod">
          <ac:chgData name="Vijayan Ganapathy" userId="d3081f8d-2de8-4ada-a2f1-1d4d05c0213e" providerId="ADAL" clId="{47171CA2-3761-4A05-873C-15F0A9E2D360}" dt="2017-08-27T02:59:57.867" v="10397" actId="404"/>
          <ac:spMkLst>
            <pc:docMk/>
            <pc:sldMk cId="2721086323" sldId="674"/>
            <ac:spMk id="4" creationId="{CFAF61B0-189E-453B-8279-DBA8455C4D77}"/>
          </ac:spMkLst>
        </pc:spChg>
        <pc:spChg chg="add mod">
          <ac:chgData name="Vijayan Ganapathy" userId="d3081f8d-2de8-4ada-a2f1-1d4d05c0213e" providerId="ADAL" clId="{47171CA2-3761-4A05-873C-15F0A9E2D360}" dt="2017-08-27T03:00:06.337" v="10399" actId="404"/>
          <ac:spMkLst>
            <pc:docMk/>
            <pc:sldMk cId="2721086323" sldId="674"/>
            <ac:spMk id="5" creationId="{053D431D-AC20-40D8-B28E-0191D7D5B7AF}"/>
          </ac:spMkLst>
        </pc:spChg>
        <pc:spChg chg="add mod">
          <ac:chgData name="Vijayan Ganapathy" userId="d3081f8d-2de8-4ada-a2f1-1d4d05c0213e" providerId="ADAL" clId="{47171CA2-3761-4A05-873C-15F0A9E2D360}" dt="2017-08-27T03:00:12.004" v="10401" actId="404"/>
          <ac:spMkLst>
            <pc:docMk/>
            <pc:sldMk cId="2721086323" sldId="674"/>
            <ac:spMk id="6" creationId="{1CA2E96C-3A33-4C86-B2FE-24E94ED9CF87}"/>
          </ac:spMkLst>
        </pc:spChg>
        <pc:spChg chg="add mod">
          <ac:chgData name="Vijayan Ganapathy" userId="d3081f8d-2de8-4ada-a2f1-1d4d05c0213e" providerId="ADAL" clId="{47171CA2-3761-4A05-873C-15F0A9E2D360}" dt="2017-08-26T19:36:08.508" v="6667" actId="1076"/>
          <ac:spMkLst>
            <pc:docMk/>
            <pc:sldMk cId="2721086323" sldId="674"/>
            <ac:spMk id="9" creationId="{65D55083-C0C4-4CA4-BFA5-ECA96DBCA5D8}"/>
          </ac:spMkLst>
        </pc:spChg>
        <pc:spChg chg="add mod">
          <ac:chgData name="Vijayan Ganapathy" userId="d3081f8d-2de8-4ada-a2f1-1d4d05c0213e" providerId="ADAL" clId="{47171CA2-3761-4A05-873C-15F0A9E2D360}" dt="2017-08-26T15:30:16.080" v="2673" actId="1076"/>
          <ac:spMkLst>
            <pc:docMk/>
            <pc:sldMk cId="2721086323" sldId="674"/>
            <ac:spMk id="10" creationId="{EA0A6FF2-09F8-4045-8A63-56B98DB899D5}"/>
          </ac:spMkLst>
        </pc:spChg>
        <pc:spChg chg="add del mod">
          <ac:chgData name="Vijayan Ganapathy" userId="d3081f8d-2de8-4ada-a2f1-1d4d05c0213e" providerId="ADAL" clId="{47171CA2-3761-4A05-873C-15F0A9E2D360}" dt="2017-08-25T22:21:04.880" v="1526" actId="478"/>
          <ac:spMkLst>
            <pc:docMk/>
            <pc:sldMk cId="2721086323" sldId="674"/>
            <ac:spMk id="11" creationId="{977FA23F-CF8C-4C51-A245-01B443C2863D}"/>
          </ac:spMkLst>
        </pc:spChg>
        <pc:spChg chg="add mod">
          <ac:chgData name="Vijayan Ganapathy" userId="d3081f8d-2de8-4ada-a2f1-1d4d05c0213e" providerId="ADAL" clId="{47171CA2-3761-4A05-873C-15F0A9E2D360}" dt="2017-08-26T19:36:41.441" v="6675" actId="404"/>
          <ac:spMkLst>
            <pc:docMk/>
            <pc:sldMk cId="2721086323" sldId="674"/>
            <ac:spMk id="16" creationId="{66E7C781-FCF7-488A-807D-021DCF6B97CB}"/>
          </ac:spMkLst>
        </pc:spChg>
        <pc:spChg chg="add mod">
          <ac:chgData name="Vijayan Ganapathy" userId="d3081f8d-2de8-4ada-a2f1-1d4d05c0213e" providerId="ADAL" clId="{47171CA2-3761-4A05-873C-15F0A9E2D360}" dt="2017-08-26T19:36:58.462" v="6679" actId="1076"/>
          <ac:spMkLst>
            <pc:docMk/>
            <pc:sldMk cId="2721086323" sldId="674"/>
            <ac:spMk id="17" creationId="{3323639F-38A5-4D16-A9B1-A5FA807CC2BC}"/>
          </ac:spMkLst>
        </pc:spChg>
        <pc:spChg chg="add del mod">
          <ac:chgData name="Vijayan Ganapathy" userId="d3081f8d-2de8-4ada-a2f1-1d4d05c0213e" providerId="ADAL" clId="{47171CA2-3761-4A05-873C-15F0A9E2D360}" dt="2017-08-25T22:02:25.021" v="1263" actId="478"/>
          <ac:spMkLst>
            <pc:docMk/>
            <pc:sldMk cId="2721086323" sldId="674"/>
            <ac:spMk id="18" creationId="{14D81D01-3A95-45A1-A3FD-F4ACFEBC74F7}"/>
          </ac:spMkLst>
        </pc:spChg>
        <pc:spChg chg="add del mod">
          <ac:chgData name="Vijayan Ganapathy" userId="d3081f8d-2de8-4ada-a2f1-1d4d05c0213e" providerId="ADAL" clId="{47171CA2-3761-4A05-873C-15F0A9E2D360}" dt="2017-08-25T22:02:31.406" v="1264" actId="478"/>
          <ac:spMkLst>
            <pc:docMk/>
            <pc:sldMk cId="2721086323" sldId="674"/>
            <ac:spMk id="19" creationId="{9AA0E921-7530-405B-9C34-E5D1BA3039BA}"/>
          </ac:spMkLst>
        </pc:spChg>
        <pc:spChg chg="add mod">
          <ac:chgData name="Vijayan Ganapathy" userId="d3081f8d-2de8-4ada-a2f1-1d4d05c0213e" providerId="ADAL" clId="{47171CA2-3761-4A05-873C-15F0A9E2D360}" dt="2017-08-27T03:00:43.880" v="10404" actId="14100"/>
          <ac:spMkLst>
            <pc:docMk/>
            <pc:sldMk cId="2721086323" sldId="674"/>
            <ac:spMk id="20" creationId="{E6E06260-FC86-4733-A667-ED4FC108A65D}"/>
          </ac:spMkLst>
        </pc:spChg>
        <pc:spChg chg="add del mod">
          <ac:chgData name="Vijayan Ganapathy" userId="d3081f8d-2de8-4ada-a2f1-1d4d05c0213e" providerId="ADAL" clId="{47171CA2-3761-4A05-873C-15F0A9E2D360}" dt="2017-08-25T22:09:41.331" v="1455" actId="478"/>
          <ac:spMkLst>
            <pc:docMk/>
            <pc:sldMk cId="2721086323" sldId="674"/>
            <ac:spMk id="21" creationId="{E453E141-45A4-4FAB-9D5C-383E91C7AF94}"/>
          </ac:spMkLst>
        </pc:spChg>
        <pc:spChg chg="add mod">
          <ac:chgData name="Vijayan Ganapathy" userId="d3081f8d-2de8-4ada-a2f1-1d4d05c0213e" providerId="ADAL" clId="{47171CA2-3761-4A05-873C-15F0A9E2D360}" dt="2017-08-27T03:01:00.330" v="10408" actId="1076"/>
          <ac:spMkLst>
            <pc:docMk/>
            <pc:sldMk cId="2721086323" sldId="674"/>
            <ac:spMk id="22" creationId="{B2E2C50B-5387-46BD-ACA4-B23372AF7750}"/>
          </ac:spMkLst>
        </pc:spChg>
        <pc:spChg chg="add del mod">
          <ac:chgData name="Vijayan Ganapathy" userId="d3081f8d-2de8-4ada-a2f1-1d4d05c0213e" providerId="ADAL" clId="{47171CA2-3761-4A05-873C-15F0A9E2D360}" dt="2017-08-25T22:09:42.638" v="1456" actId="478"/>
          <ac:spMkLst>
            <pc:docMk/>
            <pc:sldMk cId="2721086323" sldId="674"/>
            <ac:spMk id="23" creationId="{DA680A60-C2A7-45F8-8E64-6D95F1F5671B}"/>
          </ac:spMkLst>
        </pc:spChg>
        <pc:spChg chg="add mod">
          <ac:chgData name="Vijayan Ganapathy" userId="d3081f8d-2de8-4ada-a2f1-1d4d05c0213e" providerId="ADAL" clId="{47171CA2-3761-4A05-873C-15F0A9E2D360}" dt="2017-08-27T03:00:52.520" v="10406" actId="1076"/>
          <ac:spMkLst>
            <pc:docMk/>
            <pc:sldMk cId="2721086323" sldId="674"/>
            <ac:spMk id="24" creationId="{132CAC5D-C817-457D-9B30-E5B9050116E6}"/>
          </ac:spMkLst>
        </pc:spChg>
        <pc:spChg chg="add mod">
          <ac:chgData name="Vijayan Ganapathy" userId="d3081f8d-2de8-4ada-a2f1-1d4d05c0213e" providerId="ADAL" clId="{47171CA2-3761-4A05-873C-15F0A9E2D360}" dt="2017-08-27T03:01:13.636" v="10410" actId="1076"/>
          <ac:spMkLst>
            <pc:docMk/>
            <pc:sldMk cId="2721086323" sldId="674"/>
            <ac:spMk id="25" creationId="{A45C3483-937F-4C7E-ACA9-6BE2BAC8B0E8}"/>
          </ac:spMkLst>
        </pc:spChg>
        <pc:spChg chg="add mod">
          <ac:chgData name="Vijayan Ganapathy" userId="d3081f8d-2de8-4ada-a2f1-1d4d05c0213e" providerId="ADAL" clId="{47171CA2-3761-4A05-873C-15F0A9E2D360}" dt="2017-08-26T19:37:20.879" v="6684" actId="404"/>
          <ac:spMkLst>
            <pc:docMk/>
            <pc:sldMk cId="2721086323" sldId="674"/>
            <ac:spMk id="28" creationId="{3E537001-A0C4-40DD-9B26-6BED5D0DA42E}"/>
          </ac:spMkLst>
        </pc:spChg>
        <pc:spChg chg="add mod">
          <ac:chgData name="Vijayan Ganapathy" userId="d3081f8d-2de8-4ada-a2f1-1d4d05c0213e" providerId="ADAL" clId="{47171CA2-3761-4A05-873C-15F0A9E2D360}" dt="2017-08-26T19:36:25.849" v="6671" actId="404"/>
          <ac:spMkLst>
            <pc:docMk/>
            <pc:sldMk cId="2721086323" sldId="674"/>
            <ac:spMk id="42" creationId="{0E792115-F2DF-4E9B-89C4-09831DAC377F}"/>
          </ac:spMkLst>
        </pc:spChg>
        <pc:spChg chg="add mod">
          <ac:chgData name="Vijayan Ganapathy" userId="d3081f8d-2de8-4ada-a2f1-1d4d05c0213e" providerId="ADAL" clId="{47171CA2-3761-4A05-873C-15F0A9E2D360}" dt="2017-08-26T19:35:39.193" v="6664" actId="404"/>
          <ac:spMkLst>
            <pc:docMk/>
            <pc:sldMk cId="2721086323" sldId="674"/>
            <ac:spMk id="47" creationId="{6FF8FD9B-231B-46A3-9A36-4ECDD13A9B05}"/>
          </ac:spMkLst>
        </pc:spChg>
        <pc:spChg chg="add mod">
          <ac:chgData name="Vijayan Ganapathy" userId="d3081f8d-2de8-4ada-a2f1-1d4d05c0213e" providerId="ADAL" clId="{47171CA2-3761-4A05-873C-15F0A9E2D360}" dt="2017-08-26T16:16:15.169" v="3042" actId="1076"/>
          <ac:spMkLst>
            <pc:docMk/>
            <pc:sldMk cId="2721086323" sldId="674"/>
            <ac:spMk id="60" creationId="{3F997B1B-BC41-4435-9A52-B71D8D7D02D0}"/>
          </ac:spMkLst>
        </pc:spChg>
        <pc:spChg chg="add mod">
          <ac:chgData name="Vijayan Ganapathy" userId="d3081f8d-2de8-4ada-a2f1-1d4d05c0213e" providerId="ADAL" clId="{47171CA2-3761-4A05-873C-15F0A9E2D360}" dt="2017-08-26T15:30:16.080" v="2673" actId="1076"/>
          <ac:spMkLst>
            <pc:docMk/>
            <pc:sldMk cId="2721086323" sldId="674"/>
            <ac:spMk id="63" creationId="{0F41061B-9B31-4D95-9D9C-CC270548A63A}"/>
          </ac:spMkLst>
        </pc:spChg>
        <pc:spChg chg="add mod">
          <ac:chgData name="Vijayan Ganapathy" userId="d3081f8d-2de8-4ada-a2f1-1d4d05c0213e" providerId="ADAL" clId="{47171CA2-3761-4A05-873C-15F0A9E2D360}" dt="2017-08-26T15:30:16.080" v="2673" actId="1076"/>
          <ac:spMkLst>
            <pc:docMk/>
            <pc:sldMk cId="2721086323" sldId="674"/>
            <ac:spMk id="66" creationId="{9E88A028-CEFA-46A7-8A7F-02FB83572067}"/>
          </ac:spMkLst>
        </pc:spChg>
        <pc:spChg chg="add del">
          <ac:chgData name="Vijayan Ganapathy" userId="d3081f8d-2de8-4ada-a2f1-1d4d05c0213e" providerId="ADAL" clId="{47171CA2-3761-4A05-873C-15F0A9E2D360}" dt="2017-08-26T13:59:34.454" v="2175" actId="1582"/>
          <ac:spMkLst>
            <pc:docMk/>
            <pc:sldMk cId="2721086323" sldId="674"/>
            <ac:spMk id="67" creationId="{895C22B2-7F29-4898-BF70-71BE14E9BFC0}"/>
          </ac:spMkLst>
        </pc:spChg>
        <pc:spChg chg="add del mod">
          <ac:chgData name="Vijayan Ganapathy" userId="d3081f8d-2de8-4ada-a2f1-1d4d05c0213e" providerId="ADAL" clId="{47171CA2-3761-4A05-873C-15F0A9E2D360}" dt="2017-08-26T14:41:37.136" v="2266" actId="478"/>
          <ac:spMkLst>
            <pc:docMk/>
            <pc:sldMk cId="2721086323" sldId="674"/>
            <ac:spMk id="82" creationId="{2812158D-6FDD-42DD-B9FD-03466F1AAE38}"/>
          </ac:spMkLst>
        </pc:spChg>
        <pc:spChg chg="add del mod ord">
          <ac:chgData name="Vijayan Ganapathy" userId="d3081f8d-2de8-4ada-a2f1-1d4d05c0213e" providerId="ADAL" clId="{47171CA2-3761-4A05-873C-15F0A9E2D360}" dt="2017-08-26T14:41:36.242" v="2265" actId="478"/>
          <ac:spMkLst>
            <pc:docMk/>
            <pc:sldMk cId="2721086323" sldId="674"/>
            <ac:spMk id="83" creationId="{66EC6123-7233-4FDC-9F3E-662F8FE60790}"/>
          </ac:spMkLst>
        </pc:spChg>
        <pc:spChg chg="add del mod">
          <ac:chgData name="Vijayan Ganapathy" userId="d3081f8d-2de8-4ada-a2f1-1d4d05c0213e" providerId="ADAL" clId="{47171CA2-3761-4A05-873C-15F0A9E2D360}" dt="2017-08-26T14:41:35.504" v="2264" actId="478"/>
          <ac:spMkLst>
            <pc:docMk/>
            <pc:sldMk cId="2721086323" sldId="674"/>
            <ac:spMk id="84" creationId="{F6E1E1FA-AF68-4EC4-8DFC-1BB5E3CC1379}"/>
          </ac:spMkLst>
        </pc:spChg>
        <pc:spChg chg="add del mod ord">
          <ac:chgData name="Vijayan Ganapathy" userId="d3081f8d-2de8-4ada-a2f1-1d4d05c0213e" providerId="ADAL" clId="{47171CA2-3761-4A05-873C-15F0A9E2D360}" dt="2017-08-26T14:45:54.574" v="2309" actId="478"/>
          <ac:spMkLst>
            <pc:docMk/>
            <pc:sldMk cId="2721086323" sldId="674"/>
            <ac:spMk id="85" creationId="{685DCF6D-ED94-4B9C-AB03-A116E74CC933}"/>
          </ac:spMkLst>
        </pc:spChg>
        <pc:spChg chg="add del mod ord">
          <ac:chgData name="Vijayan Ganapathy" userId="d3081f8d-2de8-4ada-a2f1-1d4d05c0213e" providerId="ADAL" clId="{47171CA2-3761-4A05-873C-15F0A9E2D360}" dt="2017-08-26T14:41:38.490" v="2267" actId="478"/>
          <ac:spMkLst>
            <pc:docMk/>
            <pc:sldMk cId="2721086323" sldId="674"/>
            <ac:spMk id="86" creationId="{F96D8AE9-0276-4D31-84F4-2342574B4994}"/>
          </ac:spMkLst>
        </pc:spChg>
        <pc:spChg chg="add del mod ord">
          <ac:chgData name="Vijayan Ganapathy" userId="d3081f8d-2de8-4ada-a2f1-1d4d05c0213e" providerId="ADAL" clId="{47171CA2-3761-4A05-873C-15F0A9E2D360}" dt="2017-08-26T14:41:39.661" v="2268" actId="478"/>
          <ac:spMkLst>
            <pc:docMk/>
            <pc:sldMk cId="2721086323" sldId="674"/>
            <ac:spMk id="87" creationId="{EBF03728-0865-4940-9C5F-39BAA3607813}"/>
          </ac:spMkLst>
        </pc:spChg>
        <pc:spChg chg="add del mod ord">
          <ac:chgData name="Vijayan Ganapathy" userId="d3081f8d-2de8-4ada-a2f1-1d4d05c0213e" providerId="ADAL" clId="{47171CA2-3761-4A05-873C-15F0A9E2D360}" dt="2017-08-26T14:41:40.492" v="2269" actId="478"/>
          <ac:spMkLst>
            <pc:docMk/>
            <pc:sldMk cId="2721086323" sldId="674"/>
            <ac:spMk id="88" creationId="{F4389B12-A5EC-43E2-A447-977FB6E5EA1E}"/>
          </ac:spMkLst>
        </pc:spChg>
        <pc:spChg chg="add del mod ord">
          <ac:chgData name="Vijayan Ganapathy" userId="d3081f8d-2de8-4ada-a2f1-1d4d05c0213e" providerId="ADAL" clId="{47171CA2-3761-4A05-873C-15F0A9E2D360}" dt="2017-08-26T14:41:41.608" v="2270" actId="478"/>
          <ac:spMkLst>
            <pc:docMk/>
            <pc:sldMk cId="2721086323" sldId="674"/>
            <ac:spMk id="89" creationId="{075F0163-4CAE-4635-AF45-9927EB173F16}"/>
          </ac:spMkLst>
        </pc:spChg>
        <pc:spChg chg="add del mod">
          <ac:chgData name="Vijayan Ganapathy" userId="d3081f8d-2de8-4ada-a2f1-1d4d05c0213e" providerId="ADAL" clId="{47171CA2-3761-4A05-873C-15F0A9E2D360}" dt="2017-08-26T15:55:32.283" v="2814" actId="478"/>
          <ac:spMkLst>
            <pc:docMk/>
            <pc:sldMk cId="2721086323" sldId="674"/>
            <ac:spMk id="90" creationId="{1FB8FBB9-1839-4483-AD70-CDD2A574712D}"/>
          </ac:spMkLst>
        </pc:spChg>
        <pc:spChg chg="add del mod">
          <ac:chgData name="Vijayan Ganapathy" userId="d3081f8d-2de8-4ada-a2f1-1d4d05c0213e" providerId="ADAL" clId="{47171CA2-3761-4A05-873C-15F0A9E2D360}" dt="2017-08-26T14:45:06.221" v="2301" actId="478"/>
          <ac:spMkLst>
            <pc:docMk/>
            <pc:sldMk cId="2721086323" sldId="674"/>
            <ac:spMk id="91" creationId="{818536FD-1486-4A6D-B374-D29860263A95}"/>
          </ac:spMkLst>
        </pc:spChg>
        <pc:spChg chg="add del mod">
          <ac:chgData name="Vijayan Ganapathy" userId="d3081f8d-2de8-4ada-a2f1-1d4d05c0213e" providerId="ADAL" clId="{47171CA2-3761-4A05-873C-15F0A9E2D360}" dt="2017-08-26T14:45:07.043" v="2302" actId="478"/>
          <ac:spMkLst>
            <pc:docMk/>
            <pc:sldMk cId="2721086323" sldId="674"/>
            <ac:spMk id="92" creationId="{6B2BBE03-B1D3-490E-A735-472822C6B330}"/>
          </ac:spMkLst>
        </pc:spChg>
        <pc:spChg chg="add del mod">
          <ac:chgData name="Vijayan Ganapathy" userId="d3081f8d-2de8-4ada-a2f1-1d4d05c0213e" providerId="ADAL" clId="{47171CA2-3761-4A05-873C-15F0A9E2D360}" dt="2017-08-26T14:46:10.212" v="2312" actId="478"/>
          <ac:spMkLst>
            <pc:docMk/>
            <pc:sldMk cId="2721086323" sldId="674"/>
            <ac:spMk id="93" creationId="{B07964DA-0E96-48AB-BC23-04CA93D4806A}"/>
          </ac:spMkLst>
        </pc:spChg>
        <pc:spChg chg="add del mod">
          <ac:chgData name="Vijayan Ganapathy" userId="d3081f8d-2de8-4ada-a2f1-1d4d05c0213e" providerId="ADAL" clId="{47171CA2-3761-4A05-873C-15F0A9E2D360}" dt="2017-08-26T14:46:11.228" v="2313" actId="478"/>
          <ac:spMkLst>
            <pc:docMk/>
            <pc:sldMk cId="2721086323" sldId="674"/>
            <ac:spMk id="94" creationId="{03BD1BCA-FEAD-468D-9B57-82BF91740A34}"/>
          </ac:spMkLst>
        </pc:spChg>
        <pc:spChg chg="add del mod">
          <ac:chgData name="Vijayan Ganapathy" userId="d3081f8d-2de8-4ada-a2f1-1d4d05c0213e" providerId="ADAL" clId="{47171CA2-3761-4A05-873C-15F0A9E2D360}" dt="2017-08-26T14:46:11.912" v="2314" actId="478"/>
          <ac:spMkLst>
            <pc:docMk/>
            <pc:sldMk cId="2721086323" sldId="674"/>
            <ac:spMk id="95" creationId="{F5628621-E8B3-4DEA-928A-0A94C30B1521}"/>
          </ac:spMkLst>
        </pc:spChg>
        <pc:spChg chg="add del mod">
          <ac:chgData name="Vijayan Ganapathy" userId="d3081f8d-2de8-4ada-a2f1-1d4d05c0213e" providerId="ADAL" clId="{47171CA2-3761-4A05-873C-15F0A9E2D360}" dt="2017-08-26T14:46:13.130" v="2315" actId="478"/>
          <ac:spMkLst>
            <pc:docMk/>
            <pc:sldMk cId="2721086323" sldId="674"/>
            <ac:spMk id="96" creationId="{DDB881E4-0048-4AC5-98E3-80560B7FC13D}"/>
          </ac:spMkLst>
        </pc:spChg>
        <pc:spChg chg="add del mod">
          <ac:chgData name="Vijayan Ganapathy" userId="d3081f8d-2de8-4ada-a2f1-1d4d05c0213e" providerId="ADAL" clId="{47171CA2-3761-4A05-873C-15F0A9E2D360}" dt="2017-08-26T15:55:31.452" v="2813" actId="478"/>
          <ac:spMkLst>
            <pc:docMk/>
            <pc:sldMk cId="2721086323" sldId="674"/>
            <ac:spMk id="99" creationId="{A98C956A-DE4E-4CC2-AFE9-45A7B3DD27B3}"/>
          </ac:spMkLst>
        </pc:spChg>
        <pc:spChg chg="add del mod">
          <ac:chgData name="Vijayan Ganapathy" userId="d3081f8d-2de8-4ada-a2f1-1d4d05c0213e" providerId="ADAL" clId="{47171CA2-3761-4A05-873C-15F0A9E2D360}" dt="2017-08-26T15:55:30.313" v="2812" actId="478"/>
          <ac:spMkLst>
            <pc:docMk/>
            <pc:sldMk cId="2721086323" sldId="674"/>
            <ac:spMk id="100" creationId="{F3279F8D-BFE2-4D8C-8EB1-EEFFAA1926D8}"/>
          </ac:spMkLst>
        </pc:spChg>
        <pc:spChg chg="add del mod">
          <ac:chgData name="Vijayan Ganapathy" userId="d3081f8d-2de8-4ada-a2f1-1d4d05c0213e" providerId="ADAL" clId="{47171CA2-3761-4A05-873C-15F0A9E2D360}" dt="2017-08-26T15:55:29.182" v="2811" actId="478"/>
          <ac:spMkLst>
            <pc:docMk/>
            <pc:sldMk cId="2721086323" sldId="674"/>
            <ac:spMk id="101" creationId="{68081E23-977A-448A-9FED-A10AE2171ADD}"/>
          </ac:spMkLst>
        </pc:spChg>
        <pc:spChg chg="add del mod">
          <ac:chgData name="Vijayan Ganapathy" userId="d3081f8d-2de8-4ada-a2f1-1d4d05c0213e" providerId="ADAL" clId="{47171CA2-3761-4A05-873C-15F0A9E2D360}" dt="2017-08-26T15:55:28.350" v="2810" actId="478"/>
          <ac:spMkLst>
            <pc:docMk/>
            <pc:sldMk cId="2721086323" sldId="674"/>
            <ac:spMk id="102" creationId="{D78D49C5-F7A3-431D-A5E7-16ABF18D4A1C}"/>
          </ac:spMkLst>
        </pc:spChg>
        <pc:spChg chg="add del mod">
          <ac:chgData name="Vijayan Ganapathy" userId="d3081f8d-2de8-4ada-a2f1-1d4d05c0213e" providerId="ADAL" clId="{47171CA2-3761-4A05-873C-15F0A9E2D360}" dt="2017-08-26T15:55:26.780" v="2809" actId="478"/>
          <ac:spMkLst>
            <pc:docMk/>
            <pc:sldMk cId="2721086323" sldId="674"/>
            <ac:spMk id="103" creationId="{42B03B33-86EF-4485-AC66-73857E6E8AC7}"/>
          </ac:spMkLst>
        </pc:spChg>
        <pc:spChg chg="add del mod">
          <ac:chgData name="Vijayan Ganapathy" userId="d3081f8d-2de8-4ada-a2f1-1d4d05c0213e" providerId="ADAL" clId="{47171CA2-3761-4A05-873C-15F0A9E2D360}" dt="2017-08-26T15:55:25.926" v="2808" actId="478"/>
          <ac:spMkLst>
            <pc:docMk/>
            <pc:sldMk cId="2721086323" sldId="674"/>
            <ac:spMk id="104" creationId="{D7A96C27-E2F7-479B-B836-F3B3BFFA796E}"/>
          </ac:spMkLst>
        </pc:spChg>
        <pc:spChg chg="add del mod">
          <ac:chgData name="Vijayan Ganapathy" userId="d3081f8d-2de8-4ada-a2f1-1d4d05c0213e" providerId="ADAL" clId="{47171CA2-3761-4A05-873C-15F0A9E2D360}" dt="2017-08-26T15:55:24.779" v="2807" actId="478"/>
          <ac:spMkLst>
            <pc:docMk/>
            <pc:sldMk cId="2721086323" sldId="674"/>
            <ac:spMk id="105" creationId="{11021A1D-BA69-4539-9CEC-DE9CD78D4076}"/>
          </ac:spMkLst>
        </pc:spChg>
        <pc:spChg chg="add mod">
          <ac:chgData name="Vijayan Ganapathy" userId="d3081f8d-2de8-4ada-a2f1-1d4d05c0213e" providerId="ADAL" clId="{47171CA2-3761-4A05-873C-15F0A9E2D360}" dt="2017-08-26T15:30:16.080" v="2673" actId="1076"/>
          <ac:spMkLst>
            <pc:docMk/>
            <pc:sldMk cId="2721086323" sldId="674"/>
            <ac:spMk id="106" creationId="{C75BDFC1-A951-42D5-AED0-79C75EAD6792}"/>
          </ac:spMkLst>
        </pc:spChg>
        <pc:spChg chg="add mod">
          <ac:chgData name="Vijayan Ganapathy" userId="d3081f8d-2de8-4ada-a2f1-1d4d05c0213e" providerId="ADAL" clId="{47171CA2-3761-4A05-873C-15F0A9E2D360}" dt="2017-08-26T15:30:16.080" v="2673" actId="1076"/>
          <ac:spMkLst>
            <pc:docMk/>
            <pc:sldMk cId="2721086323" sldId="674"/>
            <ac:spMk id="107" creationId="{9B3C2982-7D53-46A6-8301-B79134076F31}"/>
          </ac:spMkLst>
        </pc:spChg>
        <pc:spChg chg="add mod">
          <ac:chgData name="Vijayan Ganapathy" userId="d3081f8d-2de8-4ada-a2f1-1d4d05c0213e" providerId="ADAL" clId="{47171CA2-3761-4A05-873C-15F0A9E2D360}" dt="2017-08-26T16:16:07.568" v="3040" actId="1076"/>
          <ac:spMkLst>
            <pc:docMk/>
            <pc:sldMk cId="2721086323" sldId="674"/>
            <ac:spMk id="108" creationId="{75E965B7-81D8-48F7-9A0F-2263FDF384E5}"/>
          </ac:spMkLst>
        </pc:spChg>
        <pc:spChg chg="add del mod ord">
          <ac:chgData name="Vijayan Ganapathy" userId="d3081f8d-2de8-4ada-a2f1-1d4d05c0213e" providerId="ADAL" clId="{47171CA2-3761-4A05-873C-15F0A9E2D360}" dt="2017-08-26T16:03:38.452" v="3002" actId="14100"/>
          <ac:spMkLst>
            <pc:docMk/>
            <pc:sldMk cId="2721086323" sldId="674"/>
            <ac:spMk id="109" creationId="{F41C1191-69A5-4BE5-8625-C7DE8F03D18A}"/>
          </ac:spMkLst>
        </pc:spChg>
        <pc:spChg chg="add mod">
          <ac:chgData name="Vijayan Ganapathy" userId="d3081f8d-2de8-4ada-a2f1-1d4d05c0213e" providerId="ADAL" clId="{47171CA2-3761-4A05-873C-15F0A9E2D360}" dt="2017-08-26T19:31:52.611" v="6636" actId="1582"/>
          <ac:spMkLst>
            <pc:docMk/>
            <pc:sldMk cId="2721086323" sldId="674"/>
            <ac:spMk id="110" creationId="{EA8F9979-060E-46E7-A29F-9D6A5BC82EDA}"/>
          </ac:spMkLst>
        </pc:spChg>
        <pc:spChg chg="add mod">
          <ac:chgData name="Vijayan Ganapathy" userId="d3081f8d-2de8-4ada-a2f1-1d4d05c0213e" providerId="ADAL" clId="{47171CA2-3761-4A05-873C-15F0A9E2D360}" dt="2017-08-26T19:31:48.801" v="6635" actId="1582"/>
          <ac:spMkLst>
            <pc:docMk/>
            <pc:sldMk cId="2721086323" sldId="674"/>
            <ac:spMk id="111" creationId="{57281D9F-44F0-4789-8453-3517F0C4A199}"/>
          </ac:spMkLst>
        </pc:spChg>
        <pc:spChg chg="add del">
          <ac:chgData name="Vijayan Ganapathy" userId="d3081f8d-2de8-4ada-a2f1-1d4d05c0213e" providerId="ADAL" clId="{47171CA2-3761-4A05-873C-15F0A9E2D360}" dt="2017-08-26T15:20:51.826" v="2539" actId="478"/>
          <ac:spMkLst>
            <pc:docMk/>
            <pc:sldMk cId="2721086323" sldId="674"/>
            <ac:spMk id="112" creationId="{53BAE952-92DE-4DDD-97CB-139C32D78C62}"/>
          </ac:spMkLst>
        </pc:spChg>
        <pc:spChg chg="add mod">
          <ac:chgData name="Vijayan Ganapathy" userId="d3081f8d-2de8-4ada-a2f1-1d4d05c0213e" providerId="ADAL" clId="{47171CA2-3761-4A05-873C-15F0A9E2D360}" dt="2017-08-26T19:31:17.805" v="6630" actId="1582"/>
          <ac:spMkLst>
            <pc:docMk/>
            <pc:sldMk cId="2721086323" sldId="674"/>
            <ac:spMk id="113" creationId="{157A1AB7-C8AD-4289-81CA-D5FEDD2D97C0}"/>
          </ac:spMkLst>
        </pc:spChg>
        <pc:spChg chg="add mod">
          <ac:chgData name="Vijayan Ganapathy" userId="d3081f8d-2de8-4ada-a2f1-1d4d05c0213e" providerId="ADAL" clId="{47171CA2-3761-4A05-873C-15F0A9E2D360}" dt="2017-08-26T19:31:25.978" v="6632" actId="1582"/>
          <ac:spMkLst>
            <pc:docMk/>
            <pc:sldMk cId="2721086323" sldId="674"/>
            <ac:spMk id="114" creationId="{5CD6FE01-33C3-4341-B9D3-E7C479C7BDD5}"/>
          </ac:spMkLst>
        </pc:spChg>
        <pc:spChg chg="add mod">
          <ac:chgData name="Vijayan Ganapathy" userId="d3081f8d-2de8-4ada-a2f1-1d4d05c0213e" providerId="ADAL" clId="{47171CA2-3761-4A05-873C-15F0A9E2D360}" dt="2017-08-26T19:31:35.062" v="6634" actId="1582"/>
          <ac:spMkLst>
            <pc:docMk/>
            <pc:sldMk cId="2721086323" sldId="674"/>
            <ac:spMk id="115" creationId="{5EC8D017-C37C-45C2-AAD9-18A72555EBAC}"/>
          </ac:spMkLst>
        </pc:spChg>
        <pc:spChg chg="add mod">
          <ac:chgData name="Vijayan Ganapathy" userId="d3081f8d-2de8-4ada-a2f1-1d4d05c0213e" providerId="ADAL" clId="{47171CA2-3761-4A05-873C-15F0A9E2D360}" dt="2017-08-26T19:31:22.114" v="6631" actId="1582"/>
          <ac:spMkLst>
            <pc:docMk/>
            <pc:sldMk cId="2721086323" sldId="674"/>
            <ac:spMk id="116" creationId="{6CFB475D-72B8-4F2B-9BF4-2803DD547F43}"/>
          </ac:spMkLst>
        </pc:spChg>
        <pc:spChg chg="add mod ord">
          <ac:chgData name="Vijayan Ganapathy" userId="d3081f8d-2de8-4ada-a2f1-1d4d05c0213e" providerId="ADAL" clId="{47171CA2-3761-4A05-873C-15F0A9E2D360}" dt="2017-08-26T16:03:56.696" v="3006" actId="14100"/>
          <ac:spMkLst>
            <pc:docMk/>
            <pc:sldMk cId="2721086323" sldId="674"/>
            <ac:spMk id="117" creationId="{906ECFAE-F5B1-4457-B947-C8BDD22FF130}"/>
          </ac:spMkLst>
        </pc:spChg>
        <pc:spChg chg="add mod">
          <ac:chgData name="Vijayan Ganapathy" userId="d3081f8d-2de8-4ada-a2f1-1d4d05c0213e" providerId="ADAL" clId="{47171CA2-3761-4A05-873C-15F0A9E2D360}" dt="2017-08-26T16:03:04.594" v="2996" actId="14100"/>
          <ac:spMkLst>
            <pc:docMk/>
            <pc:sldMk cId="2721086323" sldId="674"/>
            <ac:spMk id="118" creationId="{7A26E6C1-B122-45F0-88E2-26A2A88D69BD}"/>
          </ac:spMkLst>
        </pc:spChg>
        <pc:spChg chg="add mod">
          <ac:chgData name="Vijayan Ganapathy" userId="d3081f8d-2de8-4ada-a2f1-1d4d05c0213e" providerId="ADAL" clId="{47171CA2-3761-4A05-873C-15F0A9E2D360}" dt="2017-08-26T16:06:26.054" v="3011" actId="208"/>
          <ac:spMkLst>
            <pc:docMk/>
            <pc:sldMk cId="2721086323" sldId="674"/>
            <ac:spMk id="119" creationId="{9E327889-8606-45BD-95C8-44944B29AB2E}"/>
          </ac:spMkLst>
        </pc:spChg>
        <pc:spChg chg="add mod">
          <ac:chgData name="Vijayan Ganapathy" userId="d3081f8d-2de8-4ada-a2f1-1d4d05c0213e" providerId="ADAL" clId="{47171CA2-3761-4A05-873C-15F0A9E2D360}" dt="2017-08-26T16:03:11.612" v="2998" actId="14100"/>
          <ac:spMkLst>
            <pc:docMk/>
            <pc:sldMk cId="2721086323" sldId="674"/>
            <ac:spMk id="120" creationId="{ACC7F2B7-F324-496C-A165-DC91D80C8C82}"/>
          </ac:spMkLst>
        </pc:spChg>
        <pc:spChg chg="add mod">
          <ac:chgData name="Vijayan Ganapathy" userId="d3081f8d-2de8-4ada-a2f1-1d4d05c0213e" providerId="ADAL" clId="{47171CA2-3761-4A05-873C-15F0A9E2D360}" dt="2017-08-26T16:03:25.426" v="2999" actId="1076"/>
          <ac:spMkLst>
            <pc:docMk/>
            <pc:sldMk cId="2721086323" sldId="674"/>
            <ac:spMk id="121" creationId="{DC403752-3548-4C30-ADF5-3AB66C33CB85}"/>
          </ac:spMkLst>
        </pc:spChg>
        <pc:spChg chg="add mod ord">
          <ac:chgData name="Vijayan Ganapathy" userId="d3081f8d-2de8-4ada-a2f1-1d4d05c0213e" providerId="ADAL" clId="{47171CA2-3761-4A05-873C-15F0A9E2D360}" dt="2017-08-26T15:35:20.133" v="2717" actId="14100"/>
          <ac:spMkLst>
            <pc:docMk/>
            <pc:sldMk cId="2721086323" sldId="674"/>
            <ac:spMk id="122" creationId="{6E1912C1-860A-43E9-B977-052AF0C327FD}"/>
          </ac:spMkLst>
        </pc:spChg>
        <pc:spChg chg="add mod">
          <ac:chgData name="Vijayan Ganapathy" userId="d3081f8d-2de8-4ada-a2f1-1d4d05c0213e" providerId="ADAL" clId="{47171CA2-3761-4A05-873C-15F0A9E2D360}" dt="2017-08-26T16:04:51.441" v="3008" actId="14100"/>
          <ac:spMkLst>
            <pc:docMk/>
            <pc:sldMk cId="2721086323" sldId="674"/>
            <ac:spMk id="132" creationId="{6B0C9284-0E82-4CBC-92C5-E062E0198302}"/>
          </ac:spMkLst>
        </pc:spChg>
        <pc:spChg chg="add mod ord">
          <ac:chgData name="Vijayan Ganapathy" userId="d3081f8d-2de8-4ada-a2f1-1d4d05c0213e" providerId="ADAL" clId="{47171CA2-3761-4A05-873C-15F0A9E2D360}" dt="2017-08-26T15:55:21.908" v="2806" actId="1076"/>
          <ac:spMkLst>
            <pc:docMk/>
            <pc:sldMk cId="2721086323" sldId="674"/>
            <ac:spMk id="133" creationId="{FCB024B3-32D6-4A4F-85C4-70585DB63563}"/>
          </ac:spMkLst>
        </pc:spChg>
        <pc:spChg chg="add mod">
          <ac:chgData name="Vijayan Ganapathy" userId="d3081f8d-2de8-4ada-a2f1-1d4d05c0213e" providerId="ADAL" clId="{47171CA2-3761-4A05-873C-15F0A9E2D360}" dt="2017-08-27T03:00:28.677" v="10402" actId="14100"/>
          <ac:spMkLst>
            <pc:docMk/>
            <pc:sldMk cId="2721086323" sldId="674"/>
            <ac:spMk id="134" creationId="{880C6CE8-FA8B-44DA-AABB-BC6364C98A09}"/>
          </ac:spMkLst>
        </pc:spChg>
        <pc:spChg chg="add mod">
          <ac:chgData name="Vijayan Ganapathy" userId="d3081f8d-2de8-4ada-a2f1-1d4d05c0213e" providerId="ADAL" clId="{47171CA2-3761-4A05-873C-15F0A9E2D360}" dt="2017-08-26T16:00:55.975" v="2972" actId="1076"/>
          <ac:spMkLst>
            <pc:docMk/>
            <pc:sldMk cId="2721086323" sldId="674"/>
            <ac:spMk id="135" creationId="{7BD31BF7-6FE6-4D7F-B46F-DEA937E21C79}"/>
          </ac:spMkLst>
        </pc:spChg>
        <pc:spChg chg="add mod">
          <ac:chgData name="Vijayan Ganapathy" userId="d3081f8d-2de8-4ada-a2f1-1d4d05c0213e" providerId="ADAL" clId="{47171CA2-3761-4A05-873C-15F0A9E2D360}" dt="2017-08-26T16:00:52.568" v="2971" actId="1076"/>
          <ac:spMkLst>
            <pc:docMk/>
            <pc:sldMk cId="2721086323" sldId="674"/>
            <ac:spMk id="136" creationId="{A1CF610B-3019-448A-BF5A-367FC0CA37FB}"/>
          </ac:spMkLst>
        </pc:spChg>
        <pc:spChg chg="add mod">
          <ac:chgData name="Vijayan Ganapathy" userId="d3081f8d-2de8-4ada-a2f1-1d4d05c0213e" providerId="ADAL" clId="{47171CA2-3761-4A05-873C-15F0A9E2D360}" dt="2017-08-26T16:01:02.187" v="2973" actId="1076"/>
          <ac:spMkLst>
            <pc:docMk/>
            <pc:sldMk cId="2721086323" sldId="674"/>
            <ac:spMk id="137" creationId="{FDFED1F5-1C83-4BEC-8182-D108F4BD2F02}"/>
          </ac:spMkLst>
        </pc:spChg>
        <pc:spChg chg="add del mod">
          <ac:chgData name="Vijayan Ganapathy" userId="d3081f8d-2de8-4ada-a2f1-1d4d05c0213e" providerId="ADAL" clId="{47171CA2-3761-4A05-873C-15F0A9E2D360}" dt="2017-08-26T15:58:15.316" v="2873" actId="478"/>
          <ac:spMkLst>
            <pc:docMk/>
            <pc:sldMk cId="2721086323" sldId="674"/>
            <ac:spMk id="138" creationId="{68A4E787-C984-4556-AA3E-DE9E9EC39087}"/>
          </ac:spMkLst>
        </pc:spChg>
        <pc:spChg chg="add mod">
          <ac:chgData name="Vijayan Ganapathy" userId="d3081f8d-2de8-4ada-a2f1-1d4d05c0213e" providerId="ADAL" clId="{47171CA2-3761-4A05-873C-15F0A9E2D360}" dt="2017-08-26T16:03:46.056" v="3004" actId="14100"/>
          <ac:spMkLst>
            <pc:docMk/>
            <pc:sldMk cId="2721086323" sldId="674"/>
            <ac:spMk id="139" creationId="{C52D35AF-9653-4192-89A8-B221BE4B06F2}"/>
          </ac:spMkLst>
        </pc:spChg>
        <pc:spChg chg="add mod">
          <ac:chgData name="Vijayan Ganapathy" userId="d3081f8d-2de8-4ada-a2f1-1d4d05c0213e" providerId="ADAL" clId="{47171CA2-3761-4A05-873C-15F0A9E2D360}" dt="2017-08-27T02:35:02.028" v="10028"/>
          <ac:spMkLst>
            <pc:docMk/>
            <pc:sldMk cId="2721086323" sldId="674"/>
            <ac:spMk id="140" creationId="{5177BA2D-7997-4A7E-A150-7F27A5B6EBEE}"/>
          </ac:spMkLst>
        </pc:spChg>
        <pc:spChg chg="add mod">
          <ac:chgData name="Vijayan Ganapathy" userId="d3081f8d-2de8-4ada-a2f1-1d4d05c0213e" providerId="ADAL" clId="{47171CA2-3761-4A05-873C-15F0A9E2D360}" dt="2017-08-26T19:31:30.696" v="6633" actId="1582"/>
          <ac:spMkLst>
            <pc:docMk/>
            <pc:sldMk cId="2721086323" sldId="674"/>
            <ac:spMk id="141" creationId="{8F669633-9FBD-4166-A9D6-328681997D44}"/>
          </ac:spMkLst>
        </pc:spChg>
        <pc:graphicFrameChg chg="add del mod">
          <ac:chgData name="Vijayan Ganapathy" userId="d3081f8d-2de8-4ada-a2f1-1d4d05c0213e" providerId="ADAL" clId="{47171CA2-3761-4A05-873C-15F0A9E2D360}" dt="2017-08-26T00:28:58.774" v="1567" actId="1582"/>
          <ac:graphicFrameMkLst>
            <pc:docMk/>
            <pc:sldMk cId="2721086323" sldId="674"/>
            <ac:graphicFrameMk id="44" creationId="{42EAB958-D03B-4ED5-87CE-FA20EBB3C9E0}"/>
          </ac:graphicFrameMkLst>
        </pc:graphicFrameChg>
        <pc:graphicFrameChg chg="add del mod">
          <ac:chgData name="Vijayan Ganapathy" userId="d3081f8d-2de8-4ada-a2f1-1d4d05c0213e" providerId="ADAL" clId="{47171CA2-3761-4A05-873C-15F0A9E2D360}" dt="2017-08-26T00:30:25.610" v="1603" actId="1582"/>
          <ac:graphicFrameMkLst>
            <pc:docMk/>
            <pc:sldMk cId="2721086323" sldId="674"/>
            <ac:graphicFrameMk id="45" creationId="{809C8545-0C0E-46B1-AB1F-874B49B4DD0B}"/>
          </ac:graphicFrameMkLst>
        </pc:graphicFrameChg>
        <pc:picChg chg="add mod modCrop">
          <ac:chgData name="Vijayan Ganapathy" userId="d3081f8d-2de8-4ada-a2f1-1d4d05c0213e" providerId="ADAL" clId="{47171CA2-3761-4A05-873C-15F0A9E2D360}" dt="2017-08-26T19:35:54.258" v="6666" actId="1076"/>
          <ac:picMkLst>
            <pc:docMk/>
            <pc:sldMk cId="2721086323" sldId="674"/>
            <ac:picMk id="8" creationId="{C713C60E-BA81-47FC-8FCF-24C56CEB985D}"/>
          </ac:picMkLst>
        </pc:picChg>
        <pc:picChg chg="add mod">
          <ac:chgData name="Vijayan Ganapathy" userId="d3081f8d-2de8-4ada-a2f1-1d4d05c0213e" providerId="ADAL" clId="{47171CA2-3761-4A05-873C-15F0A9E2D360}" dt="2017-08-26T19:36:33.911" v="6673" actId="1076"/>
          <ac:picMkLst>
            <pc:docMk/>
            <pc:sldMk cId="2721086323" sldId="674"/>
            <ac:picMk id="13" creationId="{DAD1CF8F-3750-4620-B8CA-4DB00A334931}"/>
          </ac:picMkLst>
        </pc:picChg>
        <pc:picChg chg="add mod">
          <ac:chgData name="Vijayan Ganapathy" userId="d3081f8d-2de8-4ada-a2f1-1d4d05c0213e" providerId="ADAL" clId="{47171CA2-3761-4A05-873C-15F0A9E2D360}" dt="2017-08-26T19:36:49.416" v="6677" actId="1076"/>
          <ac:picMkLst>
            <pc:docMk/>
            <pc:sldMk cId="2721086323" sldId="674"/>
            <ac:picMk id="15" creationId="{3B027274-CE51-4161-9D8A-1CA2604020BF}"/>
          </ac:picMkLst>
        </pc:picChg>
        <pc:picChg chg="add mod ord modCrop">
          <ac:chgData name="Vijayan Ganapathy" userId="d3081f8d-2de8-4ada-a2f1-1d4d05c0213e" providerId="ADAL" clId="{47171CA2-3761-4A05-873C-15F0A9E2D360}" dt="2017-08-26T19:37:02.608" v="6681" actId="1076"/>
          <ac:picMkLst>
            <pc:docMk/>
            <pc:sldMk cId="2721086323" sldId="674"/>
            <ac:picMk id="27" creationId="{DA2D6874-FE21-4EC5-A22A-C08D610FFF4F}"/>
          </ac:picMkLst>
        </pc:picChg>
        <pc:picChg chg="add del mod">
          <ac:chgData name="Vijayan Ganapathy" userId="d3081f8d-2de8-4ada-a2f1-1d4d05c0213e" providerId="ADAL" clId="{47171CA2-3761-4A05-873C-15F0A9E2D360}" dt="2017-08-26T14:44:33.735" v="2297" actId="478"/>
          <ac:picMkLst>
            <pc:docMk/>
            <pc:sldMk cId="2721086323" sldId="674"/>
            <ac:picMk id="30" creationId="{7D26BDC8-0022-43B4-AF68-A1EABC6A2578}"/>
          </ac:picMkLst>
        </pc:picChg>
        <pc:picChg chg="add mod modCrop">
          <ac:chgData name="Vijayan Ganapathy" userId="d3081f8d-2de8-4ada-a2f1-1d4d05c0213e" providerId="ADAL" clId="{47171CA2-3761-4A05-873C-15F0A9E2D360}" dt="2017-08-26T19:36:18.972" v="6669" actId="1076"/>
          <ac:picMkLst>
            <pc:docMk/>
            <pc:sldMk cId="2721086323" sldId="674"/>
            <ac:picMk id="41" creationId="{7C197FA6-2E8B-429B-BC02-9D7903B14843}"/>
          </ac:picMkLst>
        </pc:picChg>
        <pc:picChg chg="add mod">
          <ac:chgData name="Vijayan Ganapathy" userId="d3081f8d-2de8-4ada-a2f1-1d4d05c0213e" providerId="ADAL" clId="{47171CA2-3761-4A05-873C-15F0A9E2D360}" dt="2017-08-26T19:35:34.630" v="6662" actId="1076"/>
          <ac:picMkLst>
            <pc:docMk/>
            <pc:sldMk cId="2721086323" sldId="674"/>
            <ac:picMk id="46" creationId="{40EC331B-5DE7-492B-A9F4-4A2BA2CEC207}"/>
          </ac:picMkLst>
        </pc:picChg>
        <pc:picChg chg="add mod modCrop">
          <ac:chgData name="Vijayan Ganapathy" userId="d3081f8d-2de8-4ada-a2f1-1d4d05c0213e" providerId="ADAL" clId="{47171CA2-3761-4A05-873C-15F0A9E2D360}" dt="2017-08-26T16:16:10.869" v="3041" actId="1076"/>
          <ac:picMkLst>
            <pc:docMk/>
            <pc:sldMk cId="2721086323" sldId="674"/>
            <ac:picMk id="59" creationId="{FF2444B6-7367-49FA-B52E-1A9C618645BB}"/>
          </ac:picMkLst>
        </pc:picChg>
        <pc:picChg chg="add mod">
          <ac:chgData name="Vijayan Ganapathy" userId="d3081f8d-2de8-4ada-a2f1-1d4d05c0213e" providerId="ADAL" clId="{47171CA2-3761-4A05-873C-15F0A9E2D360}" dt="2017-08-26T15:30:16.080" v="2673" actId="1076"/>
          <ac:picMkLst>
            <pc:docMk/>
            <pc:sldMk cId="2721086323" sldId="674"/>
            <ac:picMk id="62" creationId="{89A473D6-4CB0-4AC4-9D4C-D5303CB1B1E5}"/>
          </ac:picMkLst>
        </pc:picChg>
        <pc:picChg chg="add mod modCrop">
          <ac:chgData name="Vijayan Ganapathy" userId="d3081f8d-2de8-4ada-a2f1-1d4d05c0213e" providerId="ADAL" clId="{47171CA2-3761-4A05-873C-15F0A9E2D360}" dt="2017-08-26T15:30:16.080" v="2673" actId="1076"/>
          <ac:picMkLst>
            <pc:docMk/>
            <pc:sldMk cId="2721086323" sldId="674"/>
            <ac:picMk id="65" creationId="{EE8F1C65-3B6E-4D83-8781-296FCC6A7A37}"/>
          </ac:picMkLst>
        </pc:picChg>
        <pc:picChg chg="add mod">
          <ac:chgData name="Vijayan Ganapathy" userId="d3081f8d-2de8-4ada-a2f1-1d4d05c0213e" providerId="ADAL" clId="{47171CA2-3761-4A05-873C-15F0A9E2D360}" dt="2017-08-26T15:55:21.908" v="2806" actId="1076"/>
          <ac:picMkLst>
            <pc:docMk/>
            <pc:sldMk cId="2721086323" sldId="674"/>
            <ac:picMk id="69" creationId="{F613C2AF-A712-4CE3-9C7A-FED5E840E655}"/>
          </ac:picMkLst>
        </pc:picChg>
        <pc:picChg chg="add del mod">
          <ac:chgData name="Vijayan Ganapathy" userId="d3081f8d-2de8-4ada-a2f1-1d4d05c0213e" providerId="ADAL" clId="{47171CA2-3761-4A05-873C-15F0A9E2D360}" dt="2017-08-26T15:36:39.331" v="2736" actId="478"/>
          <ac:picMkLst>
            <pc:docMk/>
            <pc:sldMk cId="2721086323" sldId="674"/>
            <ac:picMk id="71" creationId="{252664E7-88B7-4155-B1AC-AB0283D42183}"/>
          </ac:picMkLst>
        </pc:picChg>
        <pc:picChg chg="add mod modCrop">
          <ac:chgData name="Vijayan Ganapathy" userId="d3081f8d-2de8-4ada-a2f1-1d4d05c0213e" providerId="ADAL" clId="{47171CA2-3761-4A05-873C-15F0A9E2D360}" dt="2017-08-26T15:55:21.908" v="2806" actId="1076"/>
          <ac:picMkLst>
            <pc:docMk/>
            <pc:sldMk cId="2721086323" sldId="674"/>
            <ac:picMk id="73" creationId="{A6E8A299-D385-4D86-8C0A-1EB6C58DB775}"/>
          </ac:picMkLst>
        </pc:picChg>
        <pc:picChg chg="add del mod modCrop">
          <ac:chgData name="Vijayan Ganapathy" userId="d3081f8d-2de8-4ada-a2f1-1d4d05c0213e" providerId="ADAL" clId="{47171CA2-3761-4A05-873C-15F0A9E2D360}" dt="2017-08-26T15:51:05.417" v="2742" actId="478"/>
          <ac:picMkLst>
            <pc:docMk/>
            <pc:sldMk cId="2721086323" sldId="674"/>
            <ac:picMk id="75" creationId="{0748EF71-B834-4A61-9235-EE7F826A4551}"/>
          </ac:picMkLst>
        </pc:picChg>
        <pc:picChg chg="add del mod">
          <ac:chgData name="Vijayan Ganapathy" userId="d3081f8d-2de8-4ada-a2f1-1d4d05c0213e" providerId="ADAL" clId="{47171CA2-3761-4A05-873C-15F0A9E2D360}" dt="2017-08-26T15:51:02.648" v="2741" actId="478"/>
          <ac:picMkLst>
            <pc:docMk/>
            <pc:sldMk cId="2721086323" sldId="674"/>
            <ac:picMk id="77" creationId="{BD8E1BD7-E124-46B5-A86A-9AFE3C0DDCAA}"/>
          </ac:picMkLst>
        </pc:picChg>
        <pc:picChg chg="add del mod modCrop">
          <ac:chgData name="Vijayan Ganapathy" userId="d3081f8d-2de8-4ada-a2f1-1d4d05c0213e" providerId="ADAL" clId="{47171CA2-3761-4A05-873C-15F0A9E2D360}" dt="2017-08-26T15:36:33.170" v="2735" actId="478"/>
          <ac:picMkLst>
            <pc:docMk/>
            <pc:sldMk cId="2721086323" sldId="674"/>
            <ac:picMk id="79" creationId="{D6942B92-069A-4920-B481-2CC968EEE2FF}"/>
          </ac:picMkLst>
        </pc:picChg>
        <pc:picChg chg="add mod">
          <ac:chgData name="Vijayan Ganapathy" userId="d3081f8d-2de8-4ada-a2f1-1d4d05c0213e" providerId="ADAL" clId="{47171CA2-3761-4A05-873C-15F0A9E2D360}" dt="2017-08-26T15:55:21.908" v="2806" actId="1076"/>
          <ac:picMkLst>
            <pc:docMk/>
            <pc:sldMk cId="2721086323" sldId="674"/>
            <ac:picMk id="81" creationId="{45C14B51-1BFE-49B7-8567-5037E5482B5B}"/>
          </ac:picMkLst>
        </pc:picChg>
        <pc:picChg chg="add mod">
          <ac:chgData name="Vijayan Ganapathy" userId="d3081f8d-2de8-4ada-a2f1-1d4d05c0213e" providerId="ADAL" clId="{47171CA2-3761-4A05-873C-15F0A9E2D360}" dt="2017-08-26T15:55:21.908" v="2806" actId="1076"/>
          <ac:picMkLst>
            <pc:docMk/>
            <pc:sldMk cId="2721086323" sldId="674"/>
            <ac:picMk id="98" creationId="{E548D7F2-BFBF-4EF1-8405-53A8D7781E3A}"/>
          </ac:picMkLst>
        </pc:picChg>
        <pc:cxnChg chg="add mod ord">
          <ac:chgData name="Vijayan Ganapathy" userId="d3081f8d-2de8-4ada-a2f1-1d4d05c0213e" providerId="ADAL" clId="{47171CA2-3761-4A05-873C-15F0A9E2D360}" dt="2017-08-26T19:38:02.442" v="6688" actId="1582"/>
          <ac:cxnSpMkLst>
            <pc:docMk/>
            <pc:sldMk cId="2721086323" sldId="674"/>
            <ac:cxnSpMk id="32" creationId="{AB2084BE-2B31-429D-AE15-3C1EF619599A}"/>
          </ac:cxnSpMkLst>
        </pc:cxnChg>
        <pc:cxnChg chg="add mod ord">
          <ac:chgData name="Vijayan Ganapathy" userId="d3081f8d-2de8-4ada-a2f1-1d4d05c0213e" providerId="ADAL" clId="{47171CA2-3761-4A05-873C-15F0A9E2D360}" dt="2017-08-26T19:38:10.968" v="6689" actId="1582"/>
          <ac:cxnSpMkLst>
            <pc:docMk/>
            <pc:sldMk cId="2721086323" sldId="674"/>
            <ac:cxnSpMk id="33" creationId="{020C3CCE-D115-4804-AC2E-1BBFA834E82D}"/>
          </ac:cxnSpMkLst>
        </pc:cxnChg>
        <pc:cxnChg chg="add mod ord">
          <ac:chgData name="Vijayan Ganapathy" userId="d3081f8d-2de8-4ada-a2f1-1d4d05c0213e" providerId="ADAL" clId="{47171CA2-3761-4A05-873C-15F0A9E2D360}" dt="2017-08-26T19:38:21.017" v="6690" actId="1582"/>
          <ac:cxnSpMkLst>
            <pc:docMk/>
            <pc:sldMk cId="2721086323" sldId="674"/>
            <ac:cxnSpMk id="36" creationId="{49A57A02-EE28-4AA6-9C06-3F253187ED5D}"/>
          </ac:cxnSpMkLst>
        </pc:cxnChg>
        <pc:cxnChg chg="add mod ord">
          <ac:chgData name="Vijayan Ganapathy" userId="d3081f8d-2de8-4ada-a2f1-1d4d05c0213e" providerId="ADAL" clId="{47171CA2-3761-4A05-873C-15F0A9E2D360}" dt="2017-08-26T19:38:32.944" v="6691" actId="1582"/>
          <ac:cxnSpMkLst>
            <pc:docMk/>
            <pc:sldMk cId="2721086323" sldId="674"/>
            <ac:cxnSpMk id="37" creationId="{24F7FDED-6526-45D2-A367-1EE1F25D77DC}"/>
          </ac:cxnSpMkLst>
        </pc:cxnChg>
        <pc:cxnChg chg="add mod ord">
          <ac:chgData name="Vijayan Ganapathy" userId="d3081f8d-2de8-4ada-a2f1-1d4d05c0213e" providerId="ADAL" clId="{47171CA2-3761-4A05-873C-15F0A9E2D360}" dt="2017-08-26T19:38:40.094" v="6692" actId="1582"/>
          <ac:cxnSpMkLst>
            <pc:docMk/>
            <pc:sldMk cId="2721086323" sldId="674"/>
            <ac:cxnSpMk id="38" creationId="{A4E57365-8EA5-4254-B1C2-D48D9D9D0D9C}"/>
          </ac:cxnSpMkLst>
        </pc:cxnChg>
        <pc:cxnChg chg="add mod ord">
          <ac:chgData name="Vijayan Ganapathy" userId="d3081f8d-2de8-4ada-a2f1-1d4d05c0213e" providerId="ADAL" clId="{47171CA2-3761-4A05-873C-15F0A9E2D360}" dt="2017-08-26T19:38:48.158" v="6693" actId="1582"/>
          <ac:cxnSpMkLst>
            <pc:docMk/>
            <pc:sldMk cId="2721086323" sldId="674"/>
            <ac:cxnSpMk id="39" creationId="{A0D71163-D56F-4996-A884-B381E43087F8}"/>
          </ac:cxnSpMkLst>
        </pc:cxnChg>
        <pc:cxnChg chg="add mod ord">
          <ac:chgData name="Vijayan Ganapathy" userId="d3081f8d-2de8-4ada-a2f1-1d4d05c0213e" providerId="ADAL" clId="{47171CA2-3761-4A05-873C-15F0A9E2D360}" dt="2017-08-26T19:37:53.494" v="6687" actId="1582"/>
          <ac:cxnSpMkLst>
            <pc:docMk/>
            <pc:sldMk cId="2721086323" sldId="674"/>
            <ac:cxnSpMk id="50" creationId="{0AD23474-1497-49E5-A564-6E7CC541F522}"/>
          </ac:cxnSpMkLst>
        </pc:cxnChg>
        <pc:cxnChg chg="add mod">
          <ac:chgData name="Vijayan Ganapathy" userId="d3081f8d-2de8-4ada-a2f1-1d4d05c0213e" providerId="ADAL" clId="{47171CA2-3761-4A05-873C-15F0A9E2D360}" dt="2017-08-26T16:03:04.594" v="2996" actId="14100"/>
          <ac:cxnSpMkLst>
            <pc:docMk/>
            <pc:sldMk cId="2721086323" sldId="674"/>
            <ac:cxnSpMk id="124" creationId="{A953E8FC-B2DF-4486-8147-3E21FAD4A7BF}"/>
          </ac:cxnSpMkLst>
        </pc:cxnChg>
        <pc:cxnChg chg="add mod">
          <ac:chgData name="Vijayan Ganapathy" userId="d3081f8d-2de8-4ada-a2f1-1d4d05c0213e" providerId="ADAL" clId="{47171CA2-3761-4A05-873C-15F0A9E2D360}" dt="2017-08-26T16:03:11.612" v="2998" actId="14100"/>
          <ac:cxnSpMkLst>
            <pc:docMk/>
            <pc:sldMk cId="2721086323" sldId="674"/>
            <ac:cxnSpMk id="126" creationId="{AB524147-5664-453B-8C9D-20624AEA9F84}"/>
          </ac:cxnSpMkLst>
        </pc:cxnChg>
        <pc:cxnChg chg="add mod">
          <ac:chgData name="Vijayan Ganapathy" userId="d3081f8d-2de8-4ada-a2f1-1d4d05c0213e" providerId="ADAL" clId="{47171CA2-3761-4A05-873C-15F0A9E2D360}" dt="2017-08-26T16:03:25.426" v="2999" actId="1076"/>
          <ac:cxnSpMkLst>
            <pc:docMk/>
            <pc:sldMk cId="2721086323" sldId="674"/>
            <ac:cxnSpMk id="128" creationId="{89A94BE8-D45F-41AC-AC37-A1706CBFD958}"/>
          </ac:cxnSpMkLst>
        </pc:cxnChg>
      </pc:sldChg>
      <pc:sldChg chg="addSp delSp modSp add del">
        <pc:chgData name="Vijayan Ganapathy" userId="d3081f8d-2de8-4ada-a2f1-1d4d05c0213e" providerId="ADAL" clId="{47171CA2-3761-4A05-873C-15F0A9E2D360}" dt="2017-08-26T19:29:44.708" v="6594" actId="2696"/>
        <pc:sldMkLst>
          <pc:docMk/>
          <pc:sldMk cId="4191795527" sldId="675"/>
        </pc:sldMkLst>
        <pc:spChg chg="mod">
          <ac:chgData name="Vijayan Ganapathy" userId="d3081f8d-2de8-4ada-a2f1-1d4d05c0213e" providerId="ADAL" clId="{47171CA2-3761-4A05-873C-15F0A9E2D360}" dt="2017-08-26T16:58:39.066" v="3525" actId="1076"/>
          <ac:spMkLst>
            <pc:docMk/>
            <pc:sldMk cId="4191795527" sldId="675"/>
            <ac:spMk id="2" creationId="{599FB5DC-5844-401A-89B6-42A22F83A880}"/>
          </ac:spMkLst>
        </pc:spChg>
        <pc:spChg chg="mod">
          <ac:chgData name="Vijayan Ganapathy" userId="d3081f8d-2de8-4ada-a2f1-1d4d05c0213e" providerId="ADAL" clId="{47171CA2-3761-4A05-873C-15F0A9E2D360}" dt="2017-08-26T13:21:04.742" v="2090" actId="1076"/>
          <ac:spMkLst>
            <pc:docMk/>
            <pc:sldMk cId="4191795527" sldId="675"/>
            <ac:spMk id="3" creationId="{4B153621-0C69-4938-8CB6-CEF6DE324458}"/>
          </ac:spMkLst>
        </pc:spChg>
        <pc:spChg chg="del">
          <ac:chgData name="Vijayan Ganapathy" userId="d3081f8d-2de8-4ada-a2f1-1d4d05c0213e" providerId="ADAL" clId="{47171CA2-3761-4A05-873C-15F0A9E2D360}" dt="2017-08-26T12:47:31.354" v="1727" actId="478"/>
          <ac:spMkLst>
            <pc:docMk/>
            <pc:sldMk cId="4191795527" sldId="675"/>
            <ac:spMk id="4" creationId="{CFAF61B0-189E-453B-8279-DBA8455C4D77}"/>
          </ac:spMkLst>
        </pc:spChg>
        <pc:spChg chg="del">
          <ac:chgData name="Vijayan Ganapathy" userId="d3081f8d-2de8-4ada-a2f1-1d4d05c0213e" providerId="ADAL" clId="{47171CA2-3761-4A05-873C-15F0A9E2D360}" dt="2017-08-26T12:47:31.354" v="1727" actId="478"/>
          <ac:spMkLst>
            <pc:docMk/>
            <pc:sldMk cId="4191795527" sldId="675"/>
            <ac:spMk id="5" creationId="{053D431D-AC20-40D8-B28E-0191D7D5B7AF}"/>
          </ac:spMkLst>
        </pc:spChg>
        <pc:spChg chg="del">
          <ac:chgData name="Vijayan Ganapathy" userId="d3081f8d-2de8-4ada-a2f1-1d4d05c0213e" providerId="ADAL" clId="{47171CA2-3761-4A05-873C-15F0A9E2D360}" dt="2017-08-26T12:47:31.354" v="1727" actId="478"/>
          <ac:spMkLst>
            <pc:docMk/>
            <pc:sldMk cId="4191795527" sldId="675"/>
            <ac:spMk id="6" creationId="{1CA2E96C-3A33-4C86-B2FE-24E94ED9CF87}"/>
          </ac:spMkLst>
        </pc:spChg>
        <pc:spChg chg="del">
          <ac:chgData name="Vijayan Ganapathy" userId="d3081f8d-2de8-4ada-a2f1-1d4d05c0213e" providerId="ADAL" clId="{47171CA2-3761-4A05-873C-15F0A9E2D360}" dt="2017-08-26T12:47:31.354" v="1727" actId="478"/>
          <ac:spMkLst>
            <pc:docMk/>
            <pc:sldMk cId="4191795527" sldId="675"/>
            <ac:spMk id="9" creationId="{65D55083-C0C4-4CA4-BFA5-ECA96DBCA5D8}"/>
          </ac:spMkLst>
        </pc:spChg>
        <pc:spChg chg="del">
          <ac:chgData name="Vijayan Ganapathy" userId="d3081f8d-2de8-4ada-a2f1-1d4d05c0213e" providerId="ADAL" clId="{47171CA2-3761-4A05-873C-15F0A9E2D360}" dt="2017-08-26T12:47:31.354" v="1727" actId="478"/>
          <ac:spMkLst>
            <pc:docMk/>
            <pc:sldMk cId="4191795527" sldId="675"/>
            <ac:spMk id="10" creationId="{EA0A6FF2-09F8-4045-8A63-56B98DB899D5}"/>
          </ac:spMkLst>
        </pc:spChg>
        <pc:spChg chg="add mod">
          <ac:chgData name="Vijayan Ganapathy" userId="d3081f8d-2de8-4ada-a2f1-1d4d05c0213e" providerId="ADAL" clId="{47171CA2-3761-4A05-873C-15F0A9E2D360}" dt="2017-08-26T16:58:31.316" v="3524" actId="2696"/>
          <ac:spMkLst>
            <pc:docMk/>
            <pc:sldMk cId="4191795527" sldId="675"/>
            <ac:spMk id="14" creationId="{811DBC47-2D7C-44B1-9F17-FD23CA2A1C2D}"/>
          </ac:spMkLst>
        </pc:spChg>
        <pc:spChg chg="del">
          <ac:chgData name="Vijayan Ganapathy" userId="d3081f8d-2de8-4ada-a2f1-1d4d05c0213e" providerId="ADAL" clId="{47171CA2-3761-4A05-873C-15F0A9E2D360}" dt="2017-08-26T12:47:31.354" v="1727" actId="478"/>
          <ac:spMkLst>
            <pc:docMk/>
            <pc:sldMk cId="4191795527" sldId="675"/>
            <ac:spMk id="16" creationId="{66E7C781-FCF7-488A-807D-021DCF6B97CB}"/>
          </ac:spMkLst>
        </pc:spChg>
        <pc:spChg chg="del">
          <ac:chgData name="Vijayan Ganapathy" userId="d3081f8d-2de8-4ada-a2f1-1d4d05c0213e" providerId="ADAL" clId="{47171CA2-3761-4A05-873C-15F0A9E2D360}" dt="2017-08-26T12:47:31.354" v="1727" actId="478"/>
          <ac:spMkLst>
            <pc:docMk/>
            <pc:sldMk cId="4191795527" sldId="675"/>
            <ac:spMk id="17" creationId="{3323639F-38A5-4D16-A9B1-A5FA807CC2BC}"/>
          </ac:spMkLst>
        </pc:spChg>
        <pc:spChg chg="add mod">
          <ac:chgData name="Vijayan Ganapathy" userId="d3081f8d-2de8-4ada-a2f1-1d4d05c0213e" providerId="ADAL" clId="{47171CA2-3761-4A05-873C-15F0A9E2D360}" dt="2017-08-26T16:58:31.316" v="3524" actId="2696"/>
          <ac:spMkLst>
            <pc:docMk/>
            <pc:sldMk cId="4191795527" sldId="675"/>
            <ac:spMk id="18" creationId="{BC2EB487-CB1A-498F-A8B0-69C97EE55407}"/>
          </ac:spMkLst>
        </pc:spChg>
        <pc:spChg chg="del">
          <ac:chgData name="Vijayan Ganapathy" userId="d3081f8d-2de8-4ada-a2f1-1d4d05c0213e" providerId="ADAL" clId="{47171CA2-3761-4A05-873C-15F0A9E2D360}" dt="2017-08-26T12:47:31.354" v="1727" actId="478"/>
          <ac:spMkLst>
            <pc:docMk/>
            <pc:sldMk cId="4191795527" sldId="675"/>
            <ac:spMk id="20" creationId="{E6E06260-FC86-4733-A667-ED4FC108A65D}"/>
          </ac:spMkLst>
        </pc:spChg>
        <pc:spChg chg="del">
          <ac:chgData name="Vijayan Ganapathy" userId="d3081f8d-2de8-4ada-a2f1-1d4d05c0213e" providerId="ADAL" clId="{47171CA2-3761-4A05-873C-15F0A9E2D360}" dt="2017-08-26T12:47:31.354" v="1727" actId="478"/>
          <ac:spMkLst>
            <pc:docMk/>
            <pc:sldMk cId="4191795527" sldId="675"/>
            <ac:spMk id="22" creationId="{B2E2C50B-5387-46BD-ACA4-B23372AF7750}"/>
          </ac:spMkLst>
        </pc:spChg>
        <pc:spChg chg="del">
          <ac:chgData name="Vijayan Ganapathy" userId="d3081f8d-2de8-4ada-a2f1-1d4d05c0213e" providerId="ADAL" clId="{47171CA2-3761-4A05-873C-15F0A9E2D360}" dt="2017-08-26T12:47:31.354" v="1727" actId="478"/>
          <ac:spMkLst>
            <pc:docMk/>
            <pc:sldMk cId="4191795527" sldId="675"/>
            <ac:spMk id="24" creationId="{132CAC5D-C817-457D-9B30-E5B9050116E6}"/>
          </ac:spMkLst>
        </pc:spChg>
        <pc:spChg chg="del">
          <ac:chgData name="Vijayan Ganapathy" userId="d3081f8d-2de8-4ada-a2f1-1d4d05c0213e" providerId="ADAL" clId="{47171CA2-3761-4A05-873C-15F0A9E2D360}" dt="2017-08-26T12:47:31.354" v="1727" actId="478"/>
          <ac:spMkLst>
            <pc:docMk/>
            <pc:sldMk cId="4191795527" sldId="675"/>
            <ac:spMk id="25" creationId="{A45C3483-937F-4C7E-ACA9-6BE2BAC8B0E8}"/>
          </ac:spMkLst>
        </pc:spChg>
        <pc:spChg chg="del">
          <ac:chgData name="Vijayan Ganapathy" userId="d3081f8d-2de8-4ada-a2f1-1d4d05c0213e" providerId="ADAL" clId="{47171CA2-3761-4A05-873C-15F0A9E2D360}" dt="2017-08-26T12:47:31.354" v="1727" actId="478"/>
          <ac:spMkLst>
            <pc:docMk/>
            <pc:sldMk cId="4191795527" sldId="675"/>
            <ac:spMk id="28" creationId="{3E537001-A0C4-40DD-9B26-6BED5D0DA42E}"/>
          </ac:spMkLst>
        </pc:spChg>
        <pc:spChg chg="add mod">
          <ac:chgData name="Vijayan Ganapathy" userId="d3081f8d-2de8-4ada-a2f1-1d4d05c0213e" providerId="ADAL" clId="{47171CA2-3761-4A05-873C-15F0A9E2D360}" dt="2017-08-26T16:58:31.316" v="3524" actId="2696"/>
          <ac:spMkLst>
            <pc:docMk/>
            <pc:sldMk cId="4191795527" sldId="675"/>
            <ac:spMk id="40" creationId="{FC7DC27F-C2DE-4470-8C5A-28560719DDA4}"/>
          </ac:spMkLst>
        </pc:spChg>
        <pc:spChg chg="del">
          <ac:chgData name="Vijayan Ganapathy" userId="d3081f8d-2de8-4ada-a2f1-1d4d05c0213e" providerId="ADAL" clId="{47171CA2-3761-4A05-873C-15F0A9E2D360}" dt="2017-08-26T12:47:31.354" v="1727" actId="478"/>
          <ac:spMkLst>
            <pc:docMk/>
            <pc:sldMk cId="4191795527" sldId="675"/>
            <ac:spMk id="42" creationId="{0E792115-F2DF-4E9B-89C4-09831DAC377F}"/>
          </ac:spMkLst>
        </pc:spChg>
        <pc:spChg chg="add del mod">
          <ac:chgData name="Vijayan Ganapathy" userId="d3081f8d-2de8-4ada-a2f1-1d4d05c0213e" providerId="ADAL" clId="{47171CA2-3761-4A05-873C-15F0A9E2D360}" dt="2017-08-26T13:18:40.646" v="2066" actId="478"/>
          <ac:spMkLst>
            <pc:docMk/>
            <pc:sldMk cId="4191795527" sldId="675"/>
            <ac:spMk id="43" creationId="{AD3A3360-9489-4CD8-9226-6DDFEA87F18E}"/>
          </ac:spMkLst>
        </pc:spChg>
        <pc:spChg chg="add mod">
          <ac:chgData name="Vijayan Ganapathy" userId="d3081f8d-2de8-4ada-a2f1-1d4d05c0213e" providerId="ADAL" clId="{47171CA2-3761-4A05-873C-15F0A9E2D360}" dt="2017-08-26T16:58:31.316" v="3524" actId="2696"/>
          <ac:spMkLst>
            <pc:docMk/>
            <pc:sldMk cId="4191795527" sldId="675"/>
            <ac:spMk id="44" creationId="{12B80DC3-C320-462A-AC58-84C27A1BE274}"/>
          </ac:spMkLst>
        </pc:spChg>
        <pc:spChg chg="del">
          <ac:chgData name="Vijayan Ganapathy" userId="d3081f8d-2de8-4ada-a2f1-1d4d05c0213e" providerId="ADAL" clId="{47171CA2-3761-4A05-873C-15F0A9E2D360}" dt="2017-08-26T12:47:31.354" v="1727" actId="478"/>
          <ac:spMkLst>
            <pc:docMk/>
            <pc:sldMk cId="4191795527" sldId="675"/>
            <ac:spMk id="47" creationId="{6FF8FD9B-231B-46A3-9A36-4ECDD13A9B05}"/>
          </ac:spMkLst>
        </pc:spChg>
        <pc:graphicFrameChg chg="add del mod">
          <ac:chgData name="Vijayan Ganapathy" userId="d3081f8d-2de8-4ada-a2f1-1d4d05c0213e" providerId="ADAL" clId="{47171CA2-3761-4A05-873C-15F0A9E2D360}" dt="2017-08-26T12:48:37.380" v="1729" actId="2696"/>
          <ac:graphicFrameMkLst>
            <pc:docMk/>
            <pc:sldMk cId="4191795527" sldId="675"/>
            <ac:graphicFrameMk id="7" creationId="{A7FD5DB8-69A0-4F94-8CF9-3C3675841551}"/>
          </ac:graphicFrameMkLst>
        </pc:graphicFrameChg>
        <pc:graphicFrameChg chg="add mod">
          <ac:chgData name="Vijayan Ganapathy" userId="d3081f8d-2de8-4ada-a2f1-1d4d05c0213e" providerId="ADAL" clId="{47171CA2-3761-4A05-873C-15F0A9E2D360}" dt="2017-08-26T19:20:45.620" v="6522" actId="2696"/>
          <ac:graphicFrameMkLst>
            <pc:docMk/>
            <pc:sldMk cId="4191795527" sldId="675"/>
            <ac:graphicFrameMk id="11" creationId="{59D6BE12-A326-4305-AAF9-07945CFC59BD}"/>
          </ac:graphicFrameMkLst>
        </pc:graphicFrameChg>
        <pc:graphicFrameChg chg="add mod">
          <ac:chgData name="Vijayan Ganapathy" userId="d3081f8d-2de8-4ada-a2f1-1d4d05c0213e" providerId="ADAL" clId="{47171CA2-3761-4A05-873C-15F0A9E2D360}" dt="2017-08-26T16:58:31.316" v="3524" actId="2696"/>
          <ac:graphicFrameMkLst>
            <pc:docMk/>
            <pc:sldMk cId="4191795527" sldId="675"/>
            <ac:graphicFrameMk id="12" creationId="{6965FB24-4EE6-433A-B858-08E4B6F75A0D}"/>
          </ac:graphicFrameMkLst>
        </pc:graphicFrameChg>
        <pc:graphicFrameChg chg="add del mod">
          <ac:chgData name="Vijayan Ganapathy" userId="d3081f8d-2de8-4ada-a2f1-1d4d05c0213e" providerId="ADAL" clId="{47171CA2-3761-4A05-873C-15F0A9E2D360}" dt="2017-08-26T13:19:43.001" v="2074" actId="2696"/>
          <ac:graphicFrameMkLst>
            <pc:docMk/>
            <pc:sldMk cId="4191795527" sldId="675"/>
            <ac:graphicFrameMk id="58" creationId="{4A12046E-A60E-4B08-B6CE-033EB86056F0}"/>
          </ac:graphicFrameMkLst>
        </pc:graphicFrameChg>
        <pc:picChg chg="del">
          <ac:chgData name="Vijayan Ganapathy" userId="d3081f8d-2de8-4ada-a2f1-1d4d05c0213e" providerId="ADAL" clId="{47171CA2-3761-4A05-873C-15F0A9E2D360}" dt="2017-08-26T12:47:31.354" v="1727" actId="478"/>
          <ac:picMkLst>
            <pc:docMk/>
            <pc:sldMk cId="4191795527" sldId="675"/>
            <ac:picMk id="8" creationId="{C713C60E-BA81-47FC-8FCF-24C56CEB985D}"/>
          </ac:picMkLst>
        </pc:picChg>
        <pc:picChg chg="del">
          <ac:chgData name="Vijayan Ganapathy" userId="d3081f8d-2de8-4ada-a2f1-1d4d05c0213e" providerId="ADAL" clId="{47171CA2-3761-4A05-873C-15F0A9E2D360}" dt="2017-08-26T12:47:31.354" v="1727" actId="478"/>
          <ac:picMkLst>
            <pc:docMk/>
            <pc:sldMk cId="4191795527" sldId="675"/>
            <ac:picMk id="13" creationId="{DAD1CF8F-3750-4620-B8CA-4DB00A334931}"/>
          </ac:picMkLst>
        </pc:picChg>
        <pc:picChg chg="del">
          <ac:chgData name="Vijayan Ganapathy" userId="d3081f8d-2de8-4ada-a2f1-1d4d05c0213e" providerId="ADAL" clId="{47171CA2-3761-4A05-873C-15F0A9E2D360}" dt="2017-08-26T12:47:31.354" v="1727" actId="478"/>
          <ac:picMkLst>
            <pc:docMk/>
            <pc:sldMk cId="4191795527" sldId="675"/>
            <ac:picMk id="15" creationId="{3B027274-CE51-4161-9D8A-1CA2604020BF}"/>
          </ac:picMkLst>
        </pc:picChg>
        <pc:picChg chg="add mod ord">
          <ac:chgData name="Vijayan Ganapathy" userId="d3081f8d-2de8-4ada-a2f1-1d4d05c0213e" providerId="ADAL" clId="{47171CA2-3761-4A05-873C-15F0A9E2D360}" dt="2017-08-26T16:58:31.316" v="3524" actId="2696"/>
          <ac:picMkLst>
            <pc:docMk/>
            <pc:sldMk cId="4191795527" sldId="675"/>
            <ac:picMk id="19" creationId="{1D73CBEE-B774-407C-B61F-8C70739A6D4C}"/>
          </ac:picMkLst>
        </pc:picChg>
        <pc:picChg chg="add mod ord">
          <ac:chgData name="Vijayan Ganapathy" userId="d3081f8d-2de8-4ada-a2f1-1d4d05c0213e" providerId="ADAL" clId="{47171CA2-3761-4A05-873C-15F0A9E2D360}" dt="2017-08-26T16:58:31.316" v="3524" actId="2696"/>
          <ac:picMkLst>
            <pc:docMk/>
            <pc:sldMk cId="4191795527" sldId="675"/>
            <ac:picMk id="21" creationId="{6B4D977E-6FF1-411A-98A7-A5F04AC9ECAF}"/>
          </ac:picMkLst>
        </pc:picChg>
        <pc:picChg chg="add mod ord modCrop">
          <ac:chgData name="Vijayan Ganapathy" userId="d3081f8d-2de8-4ada-a2f1-1d4d05c0213e" providerId="ADAL" clId="{47171CA2-3761-4A05-873C-15F0A9E2D360}" dt="2017-08-26T16:58:31.316" v="3524" actId="2696"/>
          <ac:picMkLst>
            <pc:docMk/>
            <pc:sldMk cId="4191795527" sldId="675"/>
            <ac:picMk id="26" creationId="{F2542593-504A-4D49-9836-3C4D53DF2505}"/>
          </ac:picMkLst>
        </pc:picChg>
        <pc:picChg chg="del">
          <ac:chgData name="Vijayan Ganapathy" userId="d3081f8d-2de8-4ada-a2f1-1d4d05c0213e" providerId="ADAL" clId="{47171CA2-3761-4A05-873C-15F0A9E2D360}" dt="2017-08-26T12:47:31.354" v="1727" actId="478"/>
          <ac:picMkLst>
            <pc:docMk/>
            <pc:sldMk cId="4191795527" sldId="675"/>
            <ac:picMk id="27" creationId="{DA2D6874-FE21-4EC5-A22A-C08D610FFF4F}"/>
          </ac:picMkLst>
        </pc:picChg>
        <pc:picChg chg="add mod ord">
          <ac:chgData name="Vijayan Ganapathy" userId="d3081f8d-2de8-4ada-a2f1-1d4d05c0213e" providerId="ADAL" clId="{47171CA2-3761-4A05-873C-15F0A9E2D360}" dt="2017-08-26T16:58:31.316" v="3524" actId="2696"/>
          <ac:picMkLst>
            <pc:docMk/>
            <pc:sldMk cId="4191795527" sldId="675"/>
            <ac:picMk id="29" creationId="{3F2BB1B0-B24B-47D6-A714-726FAE7510BA}"/>
          </ac:picMkLst>
        </pc:picChg>
        <pc:picChg chg="del">
          <ac:chgData name="Vijayan Ganapathy" userId="d3081f8d-2de8-4ada-a2f1-1d4d05c0213e" providerId="ADAL" clId="{47171CA2-3761-4A05-873C-15F0A9E2D360}" dt="2017-08-26T12:47:31.354" v="1727" actId="478"/>
          <ac:picMkLst>
            <pc:docMk/>
            <pc:sldMk cId="4191795527" sldId="675"/>
            <ac:picMk id="30" creationId="{7D26BDC8-0022-43B4-AF68-A1EABC6A2578}"/>
          </ac:picMkLst>
        </pc:picChg>
        <pc:picChg chg="add mod ord modCrop">
          <ac:chgData name="Vijayan Ganapathy" userId="d3081f8d-2de8-4ada-a2f1-1d4d05c0213e" providerId="ADAL" clId="{47171CA2-3761-4A05-873C-15F0A9E2D360}" dt="2017-08-26T16:58:31.316" v="3524" actId="2696"/>
          <ac:picMkLst>
            <pc:docMk/>
            <pc:sldMk cId="4191795527" sldId="675"/>
            <ac:picMk id="34" creationId="{58020F6B-3677-4EEE-A339-2731E93E1C6D}"/>
          </ac:picMkLst>
        </pc:picChg>
        <pc:picChg chg="add mod">
          <ac:chgData name="Vijayan Ganapathy" userId="d3081f8d-2de8-4ada-a2f1-1d4d05c0213e" providerId="ADAL" clId="{47171CA2-3761-4A05-873C-15F0A9E2D360}" dt="2017-08-26T16:58:31.316" v="3524" actId="2696"/>
          <ac:picMkLst>
            <pc:docMk/>
            <pc:sldMk cId="4191795527" sldId="675"/>
            <ac:picMk id="35" creationId="{F6BEEE3C-A54D-418D-B34B-8F4BA2C86257}"/>
          </ac:picMkLst>
        </pc:picChg>
        <pc:picChg chg="del">
          <ac:chgData name="Vijayan Ganapathy" userId="d3081f8d-2de8-4ada-a2f1-1d4d05c0213e" providerId="ADAL" clId="{47171CA2-3761-4A05-873C-15F0A9E2D360}" dt="2017-08-26T12:47:31.354" v="1727" actId="478"/>
          <ac:picMkLst>
            <pc:docMk/>
            <pc:sldMk cId="4191795527" sldId="675"/>
            <ac:picMk id="41" creationId="{7C197FA6-2E8B-429B-BC02-9D7903B14843}"/>
          </ac:picMkLst>
        </pc:picChg>
        <pc:picChg chg="del">
          <ac:chgData name="Vijayan Ganapathy" userId="d3081f8d-2de8-4ada-a2f1-1d4d05c0213e" providerId="ADAL" clId="{47171CA2-3761-4A05-873C-15F0A9E2D360}" dt="2017-08-26T12:47:31.354" v="1727" actId="478"/>
          <ac:picMkLst>
            <pc:docMk/>
            <pc:sldMk cId="4191795527" sldId="675"/>
            <ac:picMk id="46" creationId="{40EC331B-5DE7-492B-A9F4-4A2BA2CEC207}"/>
          </ac:picMkLst>
        </pc:picChg>
        <pc:picChg chg="add mod ord modCrop">
          <ac:chgData name="Vijayan Ganapathy" userId="d3081f8d-2de8-4ada-a2f1-1d4d05c0213e" providerId="ADAL" clId="{47171CA2-3761-4A05-873C-15F0A9E2D360}" dt="2017-08-26T16:58:31.316" v="3524" actId="2696"/>
          <ac:picMkLst>
            <pc:docMk/>
            <pc:sldMk cId="4191795527" sldId="675"/>
            <ac:picMk id="48" creationId="{14D873D8-D12B-4613-BE76-50507226E0C9}"/>
          </ac:picMkLst>
        </pc:picChg>
        <pc:picChg chg="add mod">
          <ac:chgData name="Vijayan Ganapathy" userId="d3081f8d-2de8-4ada-a2f1-1d4d05c0213e" providerId="ADAL" clId="{47171CA2-3761-4A05-873C-15F0A9E2D360}" dt="2017-08-26T16:58:31.316" v="3524" actId="2696"/>
          <ac:picMkLst>
            <pc:docMk/>
            <pc:sldMk cId="4191795527" sldId="675"/>
            <ac:picMk id="51" creationId="{152CDAF3-7275-4704-903C-E18335690C14}"/>
          </ac:picMkLst>
        </pc:picChg>
        <pc:picChg chg="add mod">
          <ac:chgData name="Vijayan Ganapathy" userId="d3081f8d-2de8-4ada-a2f1-1d4d05c0213e" providerId="ADAL" clId="{47171CA2-3761-4A05-873C-15F0A9E2D360}" dt="2017-08-26T16:58:31.316" v="3524" actId="2696"/>
          <ac:picMkLst>
            <pc:docMk/>
            <pc:sldMk cId="4191795527" sldId="675"/>
            <ac:picMk id="53" creationId="{C7DFE32B-2025-4674-98F7-0BED16A31DBA}"/>
          </ac:picMkLst>
        </pc:picChg>
        <pc:picChg chg="add mod">
          <ac:chgData name="Vijayan Ganapathy" userId="d3081f8d-2de8-4ada-a2f1-1d4d05c0213e" providerId="ADAL" clId="{47171CA2-3761-4A05-873C-15F0A9E2D360}" dt="2017-08-26T16:58:31.316" v="3524" actId="2696"/>
          <ac:picMkLst>
            <pc:docMk/>
            <pc:sldMk cId="4191795527" sldId="675"/>
            <ac:picMk id="55" creationId="{F32457E1-B749-4FBD-8E23-3FB0B62AE3EF}"/>
          </ac:picMkLst>
        </pc:picChg>
        <pc:picChg chg="add mod">
          <ac:chgData name="Vijayan Ganapathy" userId="d3081f8d-2de8-4ada-a2f1-1d4d05c0213e" providerId="ADAL" clId="{47171CA2-3761-4A05-873C-15F0A9E2D360}" dt="2017-08-26T16:58:31.316" v="3524" actId="2696"/>
          <ac:picMkLst>
            <pc:docMk/>
            <pc:sldMk cId="4191795527" sldId="675"/>
            <ac:picMk id="57" creationId="{7136FA2E-3456-4CE9-A8AF-6AFDA18DDAE5}"/>
          </ac:picMkLst>
        </pc:picChg>
        <pc:picChg chg="add mod modCrop">
          <ac:chgData name="Vijayan Ganapathy" userId="d3081f8d-2de8-4ada-a2f1-1d4d05c0213e" providerId="ADAL" clId="{47171CA2-3761-4A05-873C-15F0A9E2D360}" dt="2017-08-26T16:58:31.316" v="3524" actId="2696"/>
          <ac:picMkLst>
            <pc:docMk/>
            <pc:sldMk cId="4191795527" sldId="675"/>
            <ac:picMk id="60" creationId="{350DAF85-5AE3-4DDA-8266-DB866B8F04AB}"/>
          </ac:picMkLst>
        </pc:picChg>
        <pc:cxnChg chg="del">
          <ac:chgData name="Vijayan Ganapathy" userId="d3081f8d-2de8-4ada-a2f1-1d4d05c0213e" providerId="ADAL" clId="{47171CA2-3761-4A05-873C-15F0A9E2D360}" dt="2017-08-26T12:47:31.354" v="1727" actId="478"/>
          <ac:cxnSpMkLst>
            <pc:docMk/>
            <pc:sldMk cId="4191795527" sldId="675"/>
            <ac:cxnSpMk id="32" creationId="{AB2084BE-2B31-429D-AE15-3C1EF619599A}"/>
          </ac:cxnSpMkLst>
        </pc:cxnChg>
        <pc:cxnChg chg="del">
          <ac:chgData name="Vijayan Ganapathy" userId="d3081f8d-2de8-4ada-a2f1-1d4d05c0213e" providerId="ADAL" clId="{47171CA2-3761-4A05-873C-15F0A9E2D360}" dt="2017-08-26T12:47:31.354" v="1727" actId="478"/>
          <ac:cxnSpMkLst>
            <pc:docMk/>
            <pc:sldMk cId="4191795527" sldId="675"/>
            <ac:cxnSpMk id="33" creationId="{020C3CCE-D115-4804-AC2E-1BBFA834E82D}"/>
          </ac:cxnSpMkLst>
        </pc:cxnChg>
        <pc:cxnChg chg="del">
          <ac:chgData name="Vijayan Ganapathy" userId="d3081f8d-2de8-4ada-a2f1-1d4d05c0213e" providerId="ADAL" clId="{47171CA2-3761-4A05-873C-15F0A9E2D360}" dt="2017-08-26T12:47:31.354" v="1727" actId="478"/>
          <ac:cxnSpMkLst>
            <pc:docMk/>
            <pc:sldMk cId="4191795527" sldId="675"/>
            <ac:cxnSpMk id="36" creationId="{49A57A02-EE28-4AA6-9C06-3F253187ED5D}"/>
          </ac:cxnSpMkLst>
        </pc:cxnChg>
        <pc:cxnChg chg="del">
          <ac:chgData name="Vijayan Ganapathy" userId="d3081f8d-2de8-4ada-a2f1-1d4d05c0213e" providerId="ADAL" clId="{47171CA2-3761-4A05-873C-15F0A9E2D360}" dt="2017-08-26T12:47:31.354" v="1727" actId="478"/>
          <ac:cxnSpMkLst>
            <pc:docMk/>
            <pc:sldMk cId="4191795527" sldId="675"/>
            <ac:cxnSpMk id="37" creationId="{24F7FDED-6526-45D2-A367-1EE1F25D77DC}"/>
          </ac:cxnSpMkLst>
        </pc:cxnChg>
        <pc:cxnChg chg="del">
          <ac:chgData name="Vijayan Ganapathy" userId="d3081f8d-2de8-4ada-a2f1-1d4d05c0213e" providerId="ADAL" clId="{47171CA2-3761-4A05-873C-15F0A9E2D360}" dt="2017-08-26T12:47:31.354" v="1727" actId="478"/>
          <ac:cxnSpMkLst>
            <pc:docMk/>
            <pc:sldMk cId="4191795527" sldId="675"/>
            <ac:cxnSpMk id="38" creationId="{A4E57365-8EA5-4254-B1C2-D48D9D9D0D9C}"/>
          </ac:cxnSpMkLst>
        </pc:cxnChg>
        <pc:cxnChg chg="del">
          <ac:chgData name="Vijayan Ganapathy" userId="d3081f8d-2de8-4ada-a2f1-1d4d05c0213e" providerId="ADAL" clId="{47171CA2-3761-4A05-873C-15F0A9E2D360}" dt="2017-08-26T12:47:31.354" v="1727" actId="478"/>
          <ac:cxnSpMkLst>
            <pc:docMk/>
            <pc:sldMk cId="4191795527" sldId="675"/>
            <ac:cxnSpMk id="39" creationId="{A0D71163-D56F-4996-A884-B381E43087F8}"/>
          </ac:cxnSpMkLst>
        </pc:cxnChg>
        <pc:cxnChg chg="del">
          <ac:chgData name="Vijayan Ganapathy" userId="d3081f8d-2de8-4ada-a2f1-1d4d05c0213e" providerId="ADAL" clId="{47171CA2-3761-4A05-873C-15F0A9E2D360}" dt="2017-08-26T12:47:31.354" v="1727" actId="478"/>
          <ac:cxnSpMkLst>
            <pc:docMk/>
            <pc:sldMk cId="4191795527" sldId="675"/>
            <ac:cxnSpMk id="50" creationId="{0AD23474-1497-49E5-A564-6E7CC541F522}"/>
          </ac:cxnSpMkLst>
        </pc:cxnChg>
      </pc:sldChg>
      <pc:sldChg chg="addSp delSp modSp add del">
        <pc:chgData name="Vijayan Ganapathy" userId="d3081f8d-2de8-4ada-a2f1-1d4d05c0213e" providerId="ADAL" clId="{47171CA2-3761-4A05-873C-15F0A9E2D360}" dt="2017-08-27T03:04:55.523" v="10438" actId="2696"/>
        <pc:sldMkLst>
          <pc:docMk/>
          <pc:sldMk cId="2610329957" sldId="676"/>
        </pc:sldMkLst>
        <pc:spChg chg="mod">
          <ac:chgData name="Vijayan Ganapathy" userId="d3081f8d-2de8-4ada-a2f1-1d4d05c0213e" providerId="ADAL" clId="{47171CA2-3761-4A05-873C-15F0A9E2D360}" dt="2017-08-26T17:06:10.360" v="3834" actId="20577"/>
          <ac:spMkLst>
            <pc:docMk/>
            <pc:sldMk cId="2610329957" sldId="676"/>
            <ac:spMk id="3" creationId="{00000000-0000-0000-0000-000000000000}"/>
          </ac:spMkLst>
        </pc:spChg>
        <pc:grpChg chg="del">
          <ac:chgData name="Vijayan Ganapathy" userId="d3081f8d-2de8-4ada-a2f1-1d4d05c0213e" providerId="ADAL" clId="{47171CA2-3761-4A05-873C-15F0A9E2D360}" dt="2017-08-26T16:59:24.644" v="3529" actId="478"/>
          <ac:grpSpMkLst>
            <pc:docMk/>
            <pc:sldMk cId="2610329957" sldId="676"/>
            <ac:grpSpMk id="5" creationId="{00000000-0000-0000-0000-000000000000}"/>
          </ac:grpSpMkLst>
        </pc:grpChg>
        <pc:grpChg chg="del">
          <ac:chgData name="Vijayan Ganapathy" userId="d3081f8d-2de8-4ada-a2f1-1d4d05c0213e" providerId="ADAL" clId="{47171CA2-3761-4A05-873C-15F0A9E2D360}" dt="2017-08-26T16:59:22.912" v="3528" actId="478"/>
          <ac:grpSpMkLst>
            <pc:docMk/>
            <pc:sldMk cId="2610329957" sldId="676"/>
            <ac:grpSpMk id="8" creationId="{00000000-0000-0000-0000-000000000000}"/>
          </ac:grpSpMkLst>
        </pc:grpChg>
        <pc:grpChg chg="del">
          <ac:chgData name="Vijayan Ganapathy" userId="d3081f8d-2de8-4ada-a2f1-1d4d05c0213e" providerId="ADAL" clId="{47171CA2-3761-4A05-873C-15F0A9E2D360}" dt="2017-08-26T16:59:28.545" v="3531" actId="478"/>
          <ac:grpSpMkLst>
            <pc:docMk/>
            <pc:sldMk cId="2610329957" sldId="676"/>
            <ac:grpSpMk id="11" creationId="{00000000-0000-0000-0000-000000000000}"/>
          </ac:grpSpMkLst>
        </pc:grpChg>
        <pc:grpChg chg="del">
          <ac:chgData name="Vijayan Ganapathy" userId="d3081f8d-2de8-4ada-a2f1-1d4d05c0213e" providerId="ADAL" clId="{47171CA2-3761-4A05-873C-15F0A9E2D360}" dt="2017-08-26T16:59:26.630" v="3530" actId="478"/>
          <ac:grpSpMkLst>
            <pc:docMk/>
            <pc:sldMk cId="2610329957" sldId="676"/>
            <ac:grpSpMk id="14" creationId="{00000000-0000-0000-0000-000000000000}"/>
          </ac:grpSpMkLst>
        </pc:grpChg>
        <pc:graphicFrameChg chg="del">
          <ac:chgData name="Vijayan Ganapathy" userId="d3081f8d-2de8-4ada-a2f1-1d4d05c0213e" providerId="ADAL" clId="{47171CA2-3761-4A05-873C-15F0A9E2D360}" dt="2017-08-26T16:59:19.812" v="3527" actId="14100"/>
          <ac:graphicFrameMkLst>
            <pc:docMk/>
            <pc:sldMk cId="2610329957" sldId="676"/>
            <ac:graphicFrameMk id="4" creationId="{00000000-0000-0000-0000-000000000000}"/>
          </ac:graphicFrameMkLst>
        </pc:graphicFrameChg>
        <pc:graphicFrameChg chg="add del mod">
          <ac:chgData name="Vijayan Ganapathy" userId="d3081f8d-2de8-4ada-a2f1-1d4d05c0213e" providerId="ADAL" clId="{47171CA2-3761-4A05-873C-15F0A9E2D360}" dt="2017-08-26T17:00:14.150" v="3533" actId="14100"/>
          <ac:graphicFrameMkLst>
            <pc:docMk/>
            <pc:sldMk cId="2610329957" sldId="676"/>
            <ac:graphicFrameMk id="17" creationId="{D69D35E6-92E4-443C-B7B4-96D0EA4C08BE}"/>
          </ac:graphicFrameMkLst>
        </pc:graphicFrameChg>
        <pc:graphicFrameChg chg="add mod">
          <ac:chgData name="Vijayan Ganapathy" userId="d3081f8d-2de8-4ada-a2f1-1d4d05c0213e" providerId="ADAL" clId="{47171CA2-3761-4A05-873C-15F0A9E2D360}" dt="2017-08-26T18:28:06.889" v="5751" actId="14100"/>
          <ac:graphicFrameMkLst>
            <pc:docMk/>
            <pc:sldMk cId="2610329957" sldId="676"/>
            <ac:graphicFrameMk id="18" creationId="{A3F6834A-3A76-4178-9C86-FD525168EDB0}"/>
          </ac:graphicFrameMkLst>
        </pc:graphicFrameChg>
      </pc:sldChg>
      <pc:sldChg chg="add">
        <pc:chgData name="Vijayan Ganapathy" userId="d3081f8d-2de8-4ada-a2f1-1d4d05c0213e" providerId="ADAL" clId="{47171CA2-3761-4A05-873C-15F0A9E2D360}" dt="2017-08-26T17:07:31.524" v="3847" actId="14100"/>
        <pc:sldMkLst>
          <pc:docMk/>
          <pc:sldMk cId="4016545159" sldId="677"/>
        </pc:sldMkLst>
      </pc:sldChg>
      <pc:sldChg chg="addSp modSp add">
        <pc:chgData name="Vijayan Ganapathy" userId="d3081f8d-2de8-4ada-a2f1-1d4d05c0213e" providerId="ADAL" clId="{47171CA2-3761-4A05-873C-15F0A9E2D360}" dt="2017-08-27T03:32:26.085" v="10576" actId="948"/>
        <pc:sldMkLst>
          <pc:docMk/>
          <pc:sldMk cId="3371894150" sldId="678"/>
        </pc:sldMkLst>
        <pc:spChg chg="mod">
          <ac:chgData name="Vijayan Ganapathy" userId="d3081f8d-2de8-4ada-a2f1-1d4d05c0213e" providerId="ADAL" clId="{47171CA2-3761-4A05-873C-15F0A9E2D360}" dt="2017-08-26T17:14:27.307" v="3949" actId="113"/>
          <ac:spMkLst>
            <pc:docMk/>
            <pc:sldMk cId="3371894150" sldId="678"/>
            <ac:spMk id="3" creationId="{AC0F5E3C-DE5B-44C9-8678-689800D2779F}"/>
          </ac:spMkLst>
        </pc:spChg>
        <pc:graphicFrameChg chg="add mod modGraphic">
          <ac:chgData name="Vijayan Ganapathy" userId="d3081f8d-2de8-4ada-a2f1-1d4d05c0213e" providerId="ADAL" clId="{47171CA2-3761-4A05-873C-15F0A9E2D360}" dt="2017-08-27T03:32:26.085" v="10576" actId="948"/>
          <ac:graphicFrameMkLst>
            <pc:docMk/>
            <pc:sldMk cId="3371894150" sldId="678"/>
            <ac:graphicFrameMk id="4" creationId="{B8AB6CC8-CF17-42A1-924E-2226E026DE12}"/>
          </ac:graphicFrameMkLst>
        </pc:graphicFrameChg>
      </pc:sldChg>
      <pc:sldChg chg="addSp delSp modSp add modAnim">
        <pc:chgData name="Vijayan Ganapathy" userId="d3081f8d-2de8-4ada-a2f1-1d4d05c0213e" providerId="ADAL" clId="{47171CA2-3761-4A05-873C-15F0A9E2D360}" dt="2017-08-27T03:34:55.929" v="10606" actId="113"/>
        <pc:sldMkLst>
          <pc:docMk/>
          <pc:sldMk cId="3761008555" sldId="679"/>
        </pc:sldMkLst>
        <pc:spChg chg="mod">
          <ac:chgData name="Vijayan Ganapathy" userId="d3081f8d-2de8-4ada-a2f1-1d4d05c0213e" providerId="ADAL" clId="{47171CA2-3761-4A05-873C-15F0A9E2D360}" dt="2017-08-27T03:34:55.929" v="10606" actId="113"/>
          <ac:spMkLst>
            <pc:docMk/>
            <pc:sldMk cId="3761008555" sldId="679"/>
            <ac:spMk id="3" creationId="{00000000-0000-0000-0000-000000000000}"/>
          </ac:spMkLst>
        </pc:spChg>
        <pc:spChg chg="add mod">
          <ac:chgData name="Vijayan Ganapathy" userId="d3081f8d-2de8-4ada-a2f1-1d4d05c0213e" providerId="ADAL" clId="{47171CA2-3761-4A05-873C-15F0A9E2D360}" dt="2017-08-26T23:46:25.588" v="7943" actId="1076"/>
          <ac:spMkLst>
            <pc:docMk/>
            <pc:sldMk cId="3761008555" sldId="679"/>
            <ac:spMk id="5" creationId="{E8B07AD4-B475-468F-8111-A491A12D0116}"/>
          </ac:spMkLst>
        </pc:spChg>
        <pc:spChg chg="add mod ord">
          <ac:chgData name="Vijayan Ganapathy" userId="d3081f8d-2de8-4ada-a2f1-1d4d05c0213e" providerId="ADAL" clId="{47171CA2-3761-4A05-873C-15F0A9E2D360}" dt="2017-08-26T23:46:25.588" v="7943" actId="1076"/>
          <ac:spMkLst>
            <pc:docMk/>
            <pc:sldMk cId="3761008555" sldId="679"/>
            <ac:spMk id="6" creationId="{A340E5AF-CAE9-4EEF-8B77-839D262DB233}"/>
          </ac:spMkLst>
        </pc:spChg>
        <pc:spChg chg="add mod">
          <ac:chgData name="Vijayan Ganapathy" userId="d3081f8d-2de8-4ada-a2f1-1d4d05c0213e" providerId="ADAL" clId="{47171CA2-3761-4A05-873C-15F0A9E2D360}" dt="2017-08-27T03:33:15.724" v="10589" actId="20577"/>
          <ac:spMkLst>
            <pc:docMk/>
            <pc:sldMk cId="3761008555" sldId="679"/>
            <ac:spMk id="9" creationId="{7F27F6B1-1BD2-4ED1-B478-00F5301E3108}"/>
          </ac:spMkLst>
        </pc:spChg>
        <pc:spChg chg="add del mod ord">
          <ac:chgData name="Vijayan Ganapathy" userId="d3081f8d-2de8-4ada-a2f1-1d4d05c0213e" providerId="ADAL" clId="{47171CA2-3761-4A05-873C-15F0A9E2D360}" dt="2017-08-26T20:05:37.642" v="7186" actId="478"/>
          <ac:spMkLst>
            <pc:docMk/>
            <pc:sldMk cId="3761008555" sldId="679"/>
            <ac:spMk id="10" creationId="{22B5003C-5012-4F2B-A571-EA9197944245}"/>
          </ac:spMkLst>
        </pc:spChg>
        <pc:spChg chg="add del mod">
          <ac:chgData name="Vijayan Ganapathy" userId="d3081f8d-2de8-4ada-a2f1-1d4d05c0213e" providerId="ADAL" clId="{47171CA2-3761-4A05-873C-15F0A9E2D360}" dt="2017-08-26T20:05:36.401" v="7185" actId="478"/>
          <ac:spMkLst>
            <pc:docMk/>
            <pc:sldMk cId="3761008555" sldId="679"/>
            <ac:spMk id="11" creationId="{F2381465-79DF-4170-9DAC-FBCB7DBCDE78}"/>
          </ac:spMkLst>
        </pc:spChg>
        <pc:spChg chg="add mod ord">
          <ac:chgData name="Vijayan Ganapathy" userId="d3081f8d-2de8-4ada-a2f1-1d4d05c0213e" providerId="ADAL" clId="{47171CA2-3761-4A05-873C-15F0A9E2D360}" dt="2017-08-26T23:46:25.588" v="7943" actId="1076"/>
          <ac:spMkLst>
            <pc:docMk/>
            <pc:sldMk cId="3761008555" sldId="679"/>
            <ac:spMk id="12" creationId="{023262CF-DDA1-4C84-9A85-448D926FA64E}"/>
          </ac:spMkLst>
        </pc:spChg>
        <pc:spChg chg="add mod">
          <ac:chgData name="Vijayan Ganapathy" userId="d3081f8d-2de8-4ada-a2f1-1d4d05c0213e" providerId="ADAL" clId="{47171CA2-3761-4A05-873C-15F0A9E2D360}" dt="2017-08-26T23:46:25.588" v="7943" actId="1076"/>
          <ac:spMkLst>
            <pc:docMk/>
            <pc:sldMk cId="3761008555" sldId="679"/>
            <ac:spMk id="18" creationId="{79BFFEEF-2957-4DC3-96C6-510358F09770}"/>
          </ac:spMkLst>
        </pc:spChg>
        <pc:spChg chg="add mod">
          <ac:chgData name="Vijayan Ganapathy" userId="d3081f8d-2de8-4ada-a2f1-1d4d05c0213e" providerId="ADAL" clId="{47171CA2-3761-4A05-873C-15F0A9E2D360}" dt="2017-08-27T03:32:49.938" v="10577" actId="1076"/>
          <ac:spMkLst>
            <pc:docMk/>
            <pc:sldMk cId="3761008555" sldId="679"/>
            <ac:spMk id="25" creationId="{40053B33-53BD-46C8-8BF6-E882E1E48BEC}"/>
          </ac:spMkLst>
        </pc:spChg>
        <pc:spChg chg="add mod ord">
          <ac:chgData name="Vijayan Ganapathy" userId="d3081f8d-2de8-4ada-a2f1-1d4d05c0213e" providerId="ADAL" clId="{47171CA2-3761-4A05-873C-15F0A9E2D360}" dt="2017-08-27T00:22:19.655" v="8525" actId="1076"/>
          <ac:spMkLst>
            <pc:docMk/>
            <pc:sldMk cId="3761008555" sldId="679"/>
            <ac:spMk id="26" creationId="{CCE30CAB-10BD-4DD6-B303-25E369C9C9FB}"/>
          </ac:spMkLst>
        </pc:spChg>
        <pc:spChg chg="add mod">
          <ac:chgData name="Vijayan Ganapathy" userId="d3081f8d-2de8-4ada-a2f1-1d4d05c0213e" providerId="ADAL" clId="{47171CA2-3761-4A05-873C-15F0A9E2D360}" dt="2017-08-27T00:22:19.655" v="8525" actId="1076"/>
          <ac:spMkLst>
            <pc:docMk/>
            <pc:sldMk cId="3761008555" sldId="679"/>
            <ac:spMk id="27" creationId="{063AF4A0-11FE-4DCD-9E0A-0A1B600D6D77}"/>
          </ac:spMkLst>
        </pc:spChg>
        <pc:spChg chg="add mod">
          <ac:chgData name="Vijayan Ganapathy" userId="d3081f8d-2de8-4ada-a2f1-1d4d05c0213e" providerId="ADAL" clId="{47171CA2-3761-4A05-873C-15F0A9E2D360}" dt="2017-08-27T00:22:19.655" v="8525" actId="1076"/>
          <ac:spMkLst>
            <pc:docMk/>
            <pc:sldMk cId="3761008555" sldId="679"/>
            <ac:spMk id="29" creationId="{52375283-FB9E-484A-BE46-96E0CA4E7DCE}"/>
          </ac:spMkLst>
        </pc:spChg>
        <pc:spChg chg="add mod">
          <ac:chgData name="Vijayan Ganapathy" userId="d3081f8d-2de8-4ada-a2f1-1d4d05c0213e" providerId="ADAL" clId="{47171CA2-3761-4A05-873C-15F0A9E2D360}" dt="2017-08-27T00:22:19.655" v="8525" actId="1076"/>
          <ac:spMkLst>
            <pc:docMk/>
            <pc:sldMk cId="3761008555" sldId="679"/>
            <ac:spMk id="30" creationId="{78F35F6C-65AB-4F09-8A2D-511EF27427D7}"/>
          </ac:spMkLst>
        </pc:spChg>
        <pc:spChg chg="add mod">
          <ac:chgData name="Vijayan Ganapathy" userId="d3081f8d-2de8-4ada-a2f1-1d4d05c0213e" providerId="ADAL" clId="{47171CA2-3761-4A05-873C-15F0A9E2D360}" dt="2017-08-27T00:22:19.655" v="8525" actId="1076"/>
          <ac:spMkLst>
            <pc:docMk/>
            <pc:sldMk cId="3761008555" sldId="679"/>
            <ac:spMk id="32" creationId="{B4F4F152-6C6F-495A-8EDC-3D73BF301932}"/>
          </ac:spMkLst>
        </pc:spChg>
        <pc:spChg chg="add del mod">
          <ac:chgData name="Vijayan Ganapathy" userId="d3081f8d-2de8-4ada-a2f1-1d4d05c0213e" providerId="ADAL" clId="{47171CA2-3761-4A05-873C-15F0A9E2D360}" dt="2017-08-26T20:16:29.126" v="7502" actId="478"/>
          <ac:spMkLst>
            <pc:docMk/>
            <pc:sldMk cId="3761008555" sldId="679"/>
            <ac:spMk id="34" creationId="{EE849D0E-6843-434F-8952-4B27FD86DDB4}"/>
          </ac:spMkLst>
        </pc:spChg>
        <pc:spChg chg="add mod">
          <ac:chgData name="Vijayan Ganapathy" userId="d3081f8d-2de8-4ada-a2f1-1d4d05c0213e" providerId="ADAL" clId="{47171CA2-3761-4A05-873C-15F0A9E2D360}" dt="2017-08-27T00:22:19.655" v="8525" actId="1076"/>
          <ac:spMkLst>
            <pc:docMk/>
            <pc:sldMk cId="3761008555" sldId="679"/>
            <ac:spMk id="35" creationId="{69DBF741-F82A-452F-B583-EE843E191743}"/>
          </ac:spMkLst>
        </pc:spChg>
        <pc:spChg chg="add mod">
          <ac:chgData name="Vijayan Ganapathy" userId="d3081f8d-2de8-4ada-a2f1-1d4d05c0213e" providerId="ADAL" clId="{47171CA2-3761-4A05-873C-15F0A9E2D360}" dt="2017-08-27T00:22:19.655" v="8525" actId="1076"/>
          <ac:spMkLst>
            <pc:docMk/>
            <pc:sldMk cId="3761008555" sldId="679"/>
            <ac:spMk id="36" creationId="{E0A5C677-9814-48C3-B06B-D26E58E20D41}"/>
          </ac:spMkLst>
        </pc:spChg>
        <pc:spChg chg="add mod">
          <ac:chgData name="Vijayan Ganapathy" userId="d3081f8d-2de8-4ada-a2f1-1d4d05c0213e" providerId="ADAL" clId="{47171CA2-3761-4A05-873C-15F0A9E2D360}" dt="2017-08-27T00:58:02.458" v="9445" actId="20577"/>
          <ac:spMkLst>
            <pc:docMk/>
            <pc:sldMk cId="3761008555" sldId="679"/>
            <ac:spMk id="37" creationId="{F0D96C21-C57E-4D1A-A12A-5C64D52F3E52}"/>
          </ac:spMkLst>
        </pc:spChg>
        <pc:spChg chg="add mod">
          <ac:chgData name="Vijayan Ganapathy" userId="d3081f8d-2de8-4ada-a2f1-1d4d05c0213e" providerId="ADAL" clId="{47171CA2-3761-4A05-873C-15F0A9E2D360}" dt="2017-08-27T00:22:19.655" v="8525" actId="1076"/>
          <ac:spMkLst>
            <pc:docMk/>
            <pc:sldMk cId="3761008555" sldId="679"/>
            <ac:spMk id="38" creationId="{3949156A-8A2E-4944-B1E6-199E44449F52}"/>
          </ac:spMkLst>
        </pc:spChg>
        <pc:spChg chg="add mod ord">
          <ac:chgData name="Vijayan Ganapathy" userId="d3081f8d-2de8-4ada-a2f1-1d4d05c0213e" providerId="ADAL" clId="{47171CA2-3761-4A05-873C-15F0A9E2D360}" dt="2017-08-27T00:22:19.655" v="8525" actId="1076"/>
          <ac:spMkLst>
            <pc:docMk/>
            <pc:sldMk cId="3761008555" sldId="679"/>
            <ac:spMk id="39" creationId="{88979A40-D778-4953-9D30-5239627F5CC8}"/>
          </ac:spMkLst>
        </pc:spChg>
        <pc:spChg chg="add mod">
          <ac:chgData name="Vijayan Ganapathy" userId="d3081f8d-2de8-4ada-a2f1-1d4d05c0213e" providerId="ADAL" clId="{47171CA2-3761-4A05-873C-15F0A9E2D360}" dt="2017-08-27T00:22:19.655" v="8525" actId="1076"/>
          <ac:spMkLst>
            <pc:docMk/>
            <pc:sldMk cId="3761008555" sldId="679"/>
            <ac:spMk id="40" creationId="{DFAC73C7-772C-4C35-BF27-B224884D6F2C}"/>
          </ac:spMkLst>
        </pc:spChg>
        <pc:spChg chg="add mod">
          <ac:chgData name="Vijayan Ganapathy" userId="d3081f8d-2de8-4ada-a2f1-1d4d05c0213e" providerId="ADAL" clId="{47171CA2-3761-4A05-873C-15F0A9E2D360}" dt="2017-08-26T23:46:25.588" v="7943" actId="1076"/>
          <ac:spMkLst>
            <pc:docMk/>
            <pc:sldMk cId="3761008555" sldId="679"/>
            <ac:spMk id="41" creationId="{7D222D83-045D-48EC-BF1A-DE6C13EA83B3}"/>
          </ac:spMkLst>
        </pc:spChg>
        <pc:spChg chg="add mod">
          <ac:chgData name="Vijayan Ganapathy" userId="d3081f8d-2de8-4ada-a2f1-1d4d05c0213e" providerId="ADAL" clId="{47171CA2-3761-4A05-873C-15F0A9E2D360}" dt="2017-08-27T03:32:59.644" v="10578" actId="1076"/>
          <ac:spMkLst>
            <pc:docMk/>
            <pc:sldMk cId="3761008555" sldId="679"/>
            <ac:spMk id="42" creationId="{3E13B371-4B18-4002-B1F1-C7CBF0844839}"/>
          </ac:spMkLst>
        </pc:spChg>
        <pc:spChg chg="add mod">
          <ac:chgData name="Vijayan Ganapathy" userId="d3081f8d-2de8-4ada-a2f1-1d4d05c0213e" providerId="ADAL" clId="{47171CA2-3761-4A05-873C-15F0A9E2D360}" dt="2017-08-26T23:46:25.588" v="7943" actId="1076"/>
          <ac:spMkLst>
            <pc:docMk/>
            <pc:sldMk cId="3761008555" sldId="679"/>
            <ac:spMk id="45" creationId="{1E98DA7A-81FA-4D46-A80A-9514CD196688}"/>
          </ac:spMkLst>
        </pc:spChg>
        <pc:spChg chg="add mod">
          <ac:chgData name="Vijayan Ganapathy" userId="d3081f8d-2de8-4ada-a2f1-1d4d05c0213e" providerId="ADAL" clId="{47171CA2-3761-4A05-873C-15F0A9E2D360}" dt="2017-08-26T23:46:25.588" v="7943" actId="1076"/>
          <ac:spMkLst>
            <pc:docMk/>
            <pc:sldMk cId="3761008555" sldId="679"/>
            <ac:spMk id="46" creationId="{225502E2-0DCF-45C7-B17A-5705C4021A6E}"/>
          </ac:spMkLst>
        </pc:spChg>
        <pc:spChg chg="add del">
          <ac:chgData name="Vijayan Ganapathy" userId="d3081f8d-2de8-4ada-a2f1-1d4d05c0213e" providerId="ADAL" clId="{47171CA2-3761-4A05-873C-15F0A9E2D360}" dt="2017-08-26T20:20:29.281" v="7558" actId="14100"/>
          <ac:spMkLst>
            <pc:docMk/>
            <pc:sldMk cId="3761008555" sldId="679"/>
            <ac:spMk id="54" creationId="{2EA2FF8D-1F07-4E3D-B1BB-8E6307E92875}"/>
          </ac:spMkLst>
        </pc:spChg>
        <pc:spChg chg="add mod">
          <ac:chgData name="Vijayan Ganapathy" userId="d3081f8d-2de8-4ada-a2f1-1d4d05c0213e" providerId="ADAL" clId="{47171CA2-3761-4A05-873C-15F0A9E2D360}" dt="2017-08-26T23:46:25.588" v="7943" actId="1076"/>
          <ac:spMkLst>
            <pc:docMk/>
            <pc:sldMk cId="3761008555" sldId="679"/>
            <ac:spMk id="55" creationId="{F772D45B-189B-481D-A169-FDF6591FDEA3}"/>
          </ac:spMkLst>
        </pc:spChg>
        <pc:spChg chg="add mod">
          <ac:chgData name="Vijayan Ganapathy" userId="d3081f8d-2de8-4ada-a2f1-1d4d05c0213e" providerId="ADAL" clId="{47171CA2-3761-4A05-873C-15F0A9E2D360}" dt="2017-08-26T23:46:25.588" v="7943" actId="1076"/>
          <ac:spMkLst>
            <pc:docMk/>
            <pc:sldMk cId="3761008555" sldId="679"/>
            <ac:spMk id="56" creationId="{6B149B98-E252-4A93-904B-133AC34855E2}"/>
          </ac:spMkLst>
        </pc:spChg>
        <pc:spChg chg="add mod">
          <ac:chgData name="Vijayan Ganapathy" userId="d3081f8d-2de8-4ada-a2f1-1d4d05c0213e" providerId="ADAL" clId="{47171CA2-3761-4A05-873C-15F0A9E2D360}" dt="2017-08-26T23:46:25.588" v="7943" actId="1076"/>
          <ac:spMkLst>
            <pc:docMk/>
            <pc:sldMk cId="3761008555" sldId="679"/>
            <ac:spMk id="57" creationId="{B9B8C9E0-C1FB-4781-8A0F-844E88200ADB}"/>
          </ac:spMkLst>
        </pc:spChg>
        <pc:spChg chg="add mod">
          <ac:chgData name="Vijayan Ganapathy" userId="d3081f8d-2de8-4ada-a2f1-1d4d05c0213e" providerId="ADAL" clId="{47171CA2-3761-4A05-873C-15F0A9E2D360}" dt="2017-08-27T00:57:32.952" v="9436" actId="14100"/>
          <ac:spMkLst>
            <pc:docMk/>
            <pc:sldMk cId="3761008555" sldId="679"/>
            <ac:spMk id="60" creationId="{3A50353D-6666-4229-AFE4-0317535E50B2}"/>
          </ac:spMkLst>
        </pc:spChg>
        <pc:spChg chg="add mod ord">
          <ac:chgData name="Vijayan Ganapathy" userId="d3081f8d-2de8-4ada-a2f1-1d4d05c0213e" providerId="ADAL" clId="{47171CA2-3761-4A05-873C-15F0A9E2D360}" dt="2017-08-26T23:51:34.912" v="7957" actId="167"/>
          <ac:spMkLst>
            <pc:docMk/>
            <pc:sldMk cId="3761008555" sldId="679"/>
            <ac:spMk id="61" creationId="{AA17CAD7-DFE9-4946-AE2B-F865FBFD75F0}"/>
          </ac:spMkLst>
        </pc:spChg>
        <pc:spChg chg="add mod">
          <ac:chgData name="Vijayan Ganapathy" userId="d3081f8d-2de8-4ada-a2f1-1d4d05c0213e" providerId="ADAL" clId="{47171CA2-3761-4A05-873C-15F0A9E2D360}" dt="2017-08-26T23:51:03.550" v="7952" actId="14100"/>
          <ac:spMkLst>
            <pc:docMk/>
            <pc:sldMk cId="3761008555" sldId="679"/>
            <ac:spMk id="62" creationId="{6FF2A376-4018-4DA3-8476-901D712FB89A}"/>
          </ac:spMkLst>
        </pc:spChg>
        <pc:spChg chg="add mod">
          <ac:chgData name="Vijayan Ganapathy" userId="d3081f8d-2de8-4ada-a2f1-1d4d05c0213e" providerId="ADAL" clId="{47171CA2-3761-4A05-873C-15F0A9E2D360}" dt="2017-08-27T00:22:19.655" v="8525" actId="1076"/>
          <ac:spMkLst>
            <pc:docMk/>
            <pc:sldMk cId="3761008555" sldId="679"/>
            <ac:spMk id="63" creationId="{427B22BC-815F-402F-A1CA-57340E2C0096}"/>
          </ac:spMkLst>
        </pc:spChg>
        <pc:spChg chg="add mod">
          <ac:chgData name="Vijayan Ganapathy" userId="d3081f8d-2de8-4ada-a2f1-1d4d05c0213e" providerId="ADAL" clId="{47171CA2-3761-4A05-873C-15F0A9E2D360}" dt="2017-08-27T00:22:32.077" v="8526" actId="14100"/>
          <ac:spMkLst>
            <pc:docMk/>
            <pc:sldMk cId="3761008555" sldId="679"/>
            <ac:spMk id="64" creationId="{746F88CC-CEB2-4518-AD84-F0AD96A9E335}"/>
          </ac:spMkLst>
        </pc:spChg>
        <pc:spChg chg="add mod">
          <ac:chgData name="Vijayan Ganapathy" userId="d3081f8d-2de8-4ada-a2f1-1d4d05c0213e" providerId="ADAL" clId="{47171CA2-3761-4A05-873C-15F0A9E2D360}" dt="2017-08-26T23:46:25.588" v="7943" actId="1076"/>
          <ac:spMkLst>
            <pc:docMk/>
            <pc:sldMk cId="3761008555" sldId="679"/>
            <ac:spMk id="70" creationId="{C7E17B75-70EB-4EFC-AA6F-138B75C7C0FE}"/>
          </ac:spMkLst>
        </pc:spChg>
        <pc:spChg chg="add mod">
          <ac:chgData name="Vijayan Ganapathy" userId="d3081f8d-2de8-4ada-a2f1-1d4d05c0213e" providerId="ADAL" clId="{47171CA2-3761-4A05-873C-15F0A9E2D360}" dt="2017-08-27T03:33:06.682" v="10579" actId="1076"/>
          <ac:spMkLst>
            <pc:docMk/>
            <pc:sldMk cId="3761008555" sldId="679"/>
            <ac:spMk id="89" creationId="{D26DF953-01E4-46D9-A3A6-C2BD68C672C5}"/>
          </ac:spMkLst>
        </pc:spChg>
        <pc:spChg chg="add mod">
          <ac:chgData name="Vijayan Ganapathy" userId="d3081f8d-2de8-4ada-a2f1-1d4d05c0213e" providerId="ADAL" clId="{47171CA2-3761-4A05-873C-15F0A9E2D360}" dt="2017-08-26T23:46:25.588" v="7943" actId="1076"/>
          <ac:spMkLst>
            <pc:docMk/>
            <pc:sldMk cId="3761008555" sldId="679"/>
            <ac:spMk id="101" creationId="{7249926C-1EDA-4C6D-8A87-4C022C686D4A}"/>
          </ac:spMkLst>
        </pc:spChg>
        <pc:spChg chg="add mod">
          <ac:chgData name="Vijayan Ganapathy" userId="d3081f8d-2de8-4ada-a2f1-1d4d05c0213e" providerId="ADAL" clId="{47171CA2-3761-4A05-873C-15F0A9E2D360}" dt="2017-08-26T23:47:17.941" v="7948" actId="1076"/>
          <ac:spMkLst>
            <pc:docMk/>
            <pc:sldMk cId="3761008555" sldId="679"/>
            <ac:spMk id="102" creationId="{CE9BD46E-E002-4A02-BBB4-F77CFB0F75AB}"/>
          </ac:spMkLst>
        </pc:spChg>
        <pc:spChg chg="add mod">
          <ac:chgData name="Vijayan Ganapathy" userId="d3081f8d-2de8-4ada-a2f1-1d4d05c0213e" providerId="ADAL" clId="{47171CA2-3761-4A05-873C-15F0A9E2D360}" dt="2017-08-26T23:43:52.729" v="7923" actId="1076"/>
          <ac:spMkLst>
            <pc:docMk/>
            <pc:sldMk cId="3761008555" sldId="679"/>
            <ac:spMk id="103" creationId="{B3D9AD04-C6C8-411F-9A39-77F6D42C5967}"/>
          </ac:spMkLst>
        </pc:spChg>
        <pc:picChg chg="del">
          <ac:chgData name="Vijayan Ganapathy" userId="d3081f8d-2de8-4ada-a2f1-1d4d05c0213e" providerId="ADAL" clId="{47171CA2-3761-4A05-873C-15F0A9E2D360}" dt="2017-08-26T17:41:04.889" v="5648" actId="478"/>
          <ac:picMkLst>
            <pc:docMk/>
            <pc:sldMk cId="3761008555" sldId="679"/>
            <ac:picMk id="4" creationId="{00000000-0000-0000-0000-000000000000}"/>
          </ac:picMkLst>
        </pc:picChg>
        <pc:picChg chg="add mod">
          <ac:chgData name="Vijayan Ganapathy" userId="d3081f8d-2de8-4ada-a2f1-1d4d05c0213e" providerId="ADAL" clId="{47171CA2-3761-4A05-873C-15F0A9E2D360}" dt="2017-08-26T23:46:25.588" v="7943" actId="1076"/>
          <ac:picMkLst>
            <pc:docMk/>
            <pc:sldMk cId="3761008555" sldId="679"/>
            <ac:picMk id="7" creationId="{37187FD3-F953-4DD5-8F23-B2C29C57D68F}"/>
          </ac:picMkLst>
        </pc:picChg>
        <pc:picChg chg="del">
          <ac:chgData name="Vijayan Ganapathy" userId="d3081f8d-2de8-4ada-a2f1-1d4d05c0213e" providerId="ADAL" clId="{47171CA2-3761-4A05-873C-15F0A9E2D360}" dt="2017-08-26T17:41:05.829" v="5649" actId="478"/>
          <ac:picMkLst>
            <pc:docMk/>
            <pc:sldMk cId="3761008555" sldId="679"/>
            <ac:picMk id="8" creationId="{00000000-0000-0000-0000-000000000000}"/>
          </ac:picMkLst>
        </pc:picChg>
        <pc:picChg chg="add mod">
          <ac:chgData name="Vijayan Ganapathy" userId="d3081f8d-2de8-4ada-a2f1-1d4d05c0213e" providerId="ADAL" clId="{47171CA2-3761-4A05-873C-15F0A9E2D360}" dt="2017-08-27T00:22:19.655" v="8525" actId="1076"/>
          <ac:picMkLst>
            <pc:docMk/>
            <pc:sldMk cId="3761008555" sldId="679"/>
            <ac:picMk id="28" creationId="{E419AE8F-073A-44DF-959C-3E1B72C8A5CE}"/>
          </ac:picMkLst>
        </pc:picChg>
        <pc:picChg chg="add mod">
          <ac:chgData name="Vijayan Ganapathy" userId="d3081f8d-2de8-4ada-a2f1-1d4d05c0213e" providerId="ADAL" clId="{47171CA2-3761-4A05-873C-15F0A9E2D360}" dt="2017-08-26T23:46:25.588" v="7943" actId="1076"/>
          <ac:picMkLst>
            <pc:docMk/>
            <pc:sldMk cId="3761008555" sldId="679"/>
            <ac:picMk id="65" creationId="{88F4DDCA-24CD-4EE5-94C6-CAB12EF5845C}"/>
          </ac:picMkLst>
        </pc:picChg>
        <pc:picChg chg="add mod">
          <ac:chgData name="Vijayan Ganapathy" userId="d3081f8d-2de8-4ada-a2f1-1d4d05c0213e" providerId="ADAL" clId="{47171CA2-3761-4A05-873C-15F0A9E2D360}" dt="2017-08-27T00:22:19.655" v="8525" actId="1076"/>
          <ac:picMkLst>
            <pc:docMk/>
            <pc:sldMk cId="3761008555" sldId="679"/>
            <ac:picMk id="66" creationId="{96276925-9C0A-492B-AB1C-3A8C3B8C6197}"/>
          </ac:picMkLst>
        </pc:picChg>
        <pc:cxnChg chg="add del mod">
          <ac:chgData name="Vijayan Ganapathy" userId="d3081f8d-2de8-4ada-a2f1-1d4d05c0213e" providerId="ADAL" clId="{47171CA2-3761-4A05-873C-15F0A9E2D360}" dt="2017-08-26T23:34:56.686" v="7791"/>
          <ac:cxnSpMkLst>
            <pc:docMk/>
            <pc:sldMk cId="3761008555" sldId="679"/>
            <ac:cxnSpMk id="8" creationId="{08F35222-81D5-4C31-8545-6FCABAAA7604}"/>
          </ac:cxnSpMkLst>
        </pc:cxnChg>
        <pc:cxnChg chg="add del mod">
          <ac:chgData name="Vijayan Ganapathy" userId="d3081f8d-2de8-4ada-a2f1-1d4d05c0213e" providerId="ADAL" clId="{47171CA2-3761-4A05-873C-15F0A9E2D360}" dt="2017-08-26T23:35:30.059" v="7795" actId="478"/>
          <ac:cxnSpMkLst>
            <pc:docMk/>
            <pc:sldMk cId="3761008555" sldId="679"/>
            <ac:cxnSpMk id="11" creationId="{42315DC6-E79D-42CC-85E0-30333EAF9019}"/>
          </ac:cxnSpMkLst>
        </pc:cxnChg>
        <pc:cxnChg chg="add mod">
          <ac:chgData name="Vijayan Ganapathy" userId="d3081f8d-2de8-4ada-a2f1-1d4d05c0213e" providerId="ADAL" clId="{47171CA2-3761-4A05-873C-15F0A9E2D360}" dt="2017-08-26T23:46:25.588" v="7943" actId="1076"/>
          <ac:cxnSpMkLst>
            <pc:docMk/>
            <pc:sldMk cId="3761008555" sldId="679"/>
            <ac:cxnSpMk id="14" creationId="{7CC8CF69-D597-45B5-9C3B-73D6C19A46F1}"/>
          </ac:cxnSpMkLst>
        </pc:cxnChg>
        <pc:cxnChg chg="add del mod">
          <ac:chgData name="Vijayan Ganapathy" userId="d3081f8d-2de8-4ada-a2f1-1d4d05c0213e" providerId="ADAL" clId="{47171CA2-3761-4A05-873C-15F0A9E2D360}" dt="2017-08-26T23:41:15.407" v="7861" actId="478"/>
          <ac:cxnSpMkLst>
            <pc:docMk/>
            <pc:sldMk cId="3761008555" sldId="679"/>
            <ac:cxnSpMk id="24" creationId="{4FE006F4-2515-453B-8304-52418FA86C38}"/>
          </ac:cxnSpMkLst>
        </pc:cxnChg>
        <pc:cxnChg chg="add mod">
          <ac:chgData name="Vijayan Ganapathy" userId="d3081f8d-2de8-4ada-a2f1-1d4d05c0213e" providerId="ADAL" clId="{47171CA2-3761-4A05-873C-15F0A9E2D360}" dt="2017-08-27T00:22:19.655" v="8525" actId="1076"/>
          <ac:cxnSpMkLst>
            <pc:docMk/>
            <pc:sldMk cId="3761008555" sldId="679"/>
            <ac:cxnSpMk id="31" creationId="{6B98A083-5EE9-44A7-9595-114A3C2F9004}"/>
          </ac:cxnSpMkLst>
        </pc:cxnChg>
        <pc:cxnChg chg="add del mod">
          <ac:chgData name="Vijayan Ganapathy" userId="d3081f8d-2de8-4ada-a2f1-1d4d05c0213e" providerId="ADAL" clId="{47171CA2-3761-4A05-873C-15F0A9E2D360}" dt="2017-08-26T20:16:31.917" v="7503" actId="478"/>
          <ac:cxnSpMkLst>
            <pc:docMk/>
            <pc:sldMk cId="3761008555" sldId="679"/>
            <ac:cxnSpMk id="33" creationId="{1EF9CF80-8784-49F3-9138-42255D37B7BB}"/>
          </ac:cxnSpMkLst>
        </pc:cxnChg>
        <pc:cxnChg chg="add del mod">
          <ac:chgData name="Vijayan Ganapathy" userId="d3081f8d-2de8-4ada-a2f1-1d4d05c0213e" providerId="ADAL" clId="{47171CA2-3761-4A05-873C-15F0A9E2D360}" dt="2017-08-26T23:37:08.834" v="7812" actId="478"/>
          <ac:cxnSpMkLst>
            <pc:docMk/>
            <pc:sldMk cId="3761008555" sldId="679"/>
            <ac:cxnSpMk id="44" creationId="{A2C22EC6-6569-49D3-B363-413BCAE43807}"/>
          </ac:cxnSpMkLst>
        </pc:cxnChg>
        <pc:cxnChg chg="add del mod">
          <ac:chgData name="Vijayan Ganapathy" userId="d3081f8d-2de8-4ada-a2f1-1d4d05c0213e" providerId="ADAL" clId="{47171CA2-3761-4A05-873C-15F0A9E2D360}" dt="2017-08-26T23:37:12.973" v="7814" actId="478"/>
          <ac:cxnSpMkLst>
            <pc:docMk/>
            <pc:sldMk cId="3761008555" sldId="679"/>
            <ac:cxnSpMk id="47" creationId="{4426B179-2817-4B8B-95E1-6B2EE13AE30A}"/>
          </ac:cxnSpMkLst>
        </pc:cxnChg>
        <pc:cxnChg chg="add mod">
          <ac:chgData name="Vijayan Ganapathy" userId="d3081f8d-2de8-4ada-a2f1-1d4d05c0213e" providerId="ADAL" clId="{47171CA2-3761-4A05-873C-15F0A9E2D360}" dt="2017-08-27T00:22:19.655" v="8525" actId="1076"/>
          <ac:cxnSpMkLst>
            <pc:docMk/>
            <pc:sldMk cId="3761008555" sldId="679"/>
            <ac:cxnSpMk id="51" creationId="{6C2E676F-D4B6-42E4-AC76-F6A8C4DA0D60}"/>
          </ac:cxnSpMkLst>
        </pc:cxnChg>
        <pc:cxnChg chg="add del mod">
          <ac:chgData name="Vijayan Ganapathy" userId="d3081f8d-2de8-4ada-a2f1-1d4d05c0213e" providerId="ADAL" clId="{47171CA2-3761-4A05-873C-15F0A9E2D360}" dt="2017-08-26T23:39:36.153" v="7848" actId="478"/>
          <ac:cxnSpMkLst>
            <pc:docMk/>
            <pc:sldMk cId="3761008555" sldId="679"/>
            <ac:cxnSpMk id="53" creationId="{F3489BFF-71A3-4E06-9459-74280CC00379}"/>
          </ac:cxnSpMkLst>
        </pc:cxnChg>
        <pc:cxnChg chg="add mod">
          <ac:chgData name="Vijayan Ganapathy" userId="d3081f8d-2de8-4ada-a2f1-1d4d05c0213e" providerId="ADAL" clId="{47171CA2-3761-4A05-873C-15F0A9E2D360}" dt="2017-08-26T23:46:25.588" v="7943" actId="1076"/>
          <ac:cxnSpMkLst>
            <pc:docMk/>
            <pc:sldMk cId="3761008555" sldId="679"/>
            <ac:cxnSpMk id="59" creationId="{800C9300-826E-4967-A2D4-A0C0EDD2DFAA}"/>
          </ac:cxnSpMkLst>
        </pc:cxnChg>
        <pc:cxnChg chg="add del mod">
          <ac:chgData name="Vijayan Ganapathy" userId="d3081f8d-2de8-4ada-a2f1-1d4d05c0213e" providerId="ADAL" clId="{47171CA2-3761-4A05-873C-15F0A9E2D360}" dt="2017-08-26T20:43:53.559" v="7705" actId="478"/>
          <ac:cxnSpMkLst>
            <pc:docMk/>
            <pc:sldMk cId="3761008555" sldId="679"/>
            <ac:cxnSpMk id="71" creationId="{1C0CC562-88CE-49F3-AF23-7DB3DB47D963}"/>
          </ac:cxnSpMkLst>
        </pc:cxnChg>
        <pc:cxnChg chg="add mod">
          <ac:chgData name="Vijayan Ganapathy" userId="d3081f8d-2de8-4ada-a2f1-1d4d05c0213e" providerId="ADAL" clId="{47171CA2-3761-4A05-873C-15F0A9E2D360}" dt="2017-08-27T00:22:32.077" v="8526" actId="14100"/>
          <ac:cxnSpMkLst>
            <pc:docMk/>
            <pc:sldMk cId="3761008555" sldId="679"/>
            <ac:cxnSpMk id="71" creationId="{D4AA05B3-5D1E-43C2-A2B7-3E46BC8570C7}"/>
          </ac:cxnSpMkLst>
        </pc:cxnChg>
        <pc:cxnChg chg="add mod">
          <ac:chgData name="Vijayan Ganapathy" userId="d3081f8d-2de8-4ada-a2f1-1d4d05c0213e" providerId="ADAL" clId="{47171CA2-3761-4A05-873C-15F0A9E2D360}" dt="2017-08-27T00:22:19.655" v="8525" actId="1076"/>
          <ac:cxnSpMkLst>
            <pc:docMk/>
            <pc:sldMk cId="3761008555" sldId="679"/>
            <ac:cxnSpMk id="73" creationId="{E048EA41-FD35-4BAD-AFF2-AB47859A4F48}"/>
          </ac:cxnSpMkLst>
        </pc:cxnChg>
        <pc:cxnChg chg="add mod">
          <ac:chgData name="Vijayan Ganapathy" userId="d3081f8d-2de8-4ada-a2f1-1d4d05c0213e" providerId="ADAL" clId="{47171CA2-3761-4A05-873C-15F0A9E2D360}" dt="2017-08-26T23:46:25.588" v="7943" actId="1076"/>
          <ac:cxnSpMkLst>
            <pc:docMk/>
            <pc:sldMk cId="3761008555" sldId="679"/>
            <ac:cxnSpMk id="75" creationId="{2B0C7BED-43D1-4BCE-90CE-6537C1414778}"/>
          </ac:cxnSpMkLst>
        </pc:cxnChg>
        <pc:cxnChg chg="add del mod">
          <ac:chgData name="Vijayan Ganapathy" userId="d3081f8d-2de8-4ada-a2f1-1d4d05c0213e" providerId="ADAL" clId="{47171CA2-3761-4A05-873C-15F0A9E2D360}" dt="2017-08-26T23:37:15.793" v="7816" actId="478"/>
          <ac:cxnSpMkLst>
            <pc:docMk/>
            <pc:sldMk cId="3761008555" sldId="679"/>
            <ac:cxnSpMk id="77" creationId="{5D4AAA21-22A6-4FF8-83D6-FC7AB09410C3}"/>
          </ac:cxnSpMkLst>
        </pc:cxnChg>
        <pc:cxnChg chg="add mod">
          <ac:chgData name="Vijayan Ganapathy" userId="d3081f8d-2de8-4ada-a2f1-1d4d05c0213e" providerId="ADAL" clId="{47171CA2-3761-4A05-873C-15F0A9E2D360}" dt="2017-08-26T23:46:25.588" v="7943" actId="1076"/>
          <ac:cxnSpMkLst>
            <pc:docMk/>
            <pc:sldMk cId="3761008555" sldId="679"/>
            <ac:cxnSpMk id="79" creationId="{FB7CE385-421E-4569-A0E1-6B2B3437CF14}"/>
          </ac:cxnSpMkLst>
        </pc:cxnChg>
        <pc:cxnChg chg="add mod">
          <ac:chgData name="Vijayan Ganapathy" userId="d3081f8d-2de8-4ada-a2f1-1d4d05c0213e" providerId="ADAL" clId="{47171CA2-3761-4A05-873C-15F0A9E2D360}" dt="2017-08-26T23:46:25.588" v="7943" actId="1076"/>
          <ac:cxnSpMkLst>
            <pc:docMk/>
            <pc:sldMk cId="3761008555" sldId="679"/>
            <ac:cxnSpMk id="80" creationId="{6CB97BB6-6729-4C05-B9A3-E8D1BDFCE82D}"/>
          </ac:cxnSpMkLst>
        </pc:cxnChg>
        <pc:cxnChg chg="add mod">
          <ac:chgData name="Vijayan Ganapathy" userId="d3081f8d-2de8-4ada-a2f1-1d4d05c0213e" providerId="ADAL" clId="{47171CA2-3761-4A05-873C-15F0A9E2D360}" dt="2017-08-26T23:46:25.588" v="7943" actId="1076"/>
          <ac:cxnSpMkLst>
            <pc:docMk/>
            <pc:sldMk cId="3761008555" sldId="679"/>
            <ac:cxnSpMk id="84" creationId="{64432A6B-ADAA-4289-80FA-F2CD115A4A17}"/>
          </ac:cxnSpMkLst>
        </pc:cxnChg>
        <pc:cxnChg chg="add del mod">
          <ac:chgData name="Vijayan Ganapathy" userId="d3081f8d-2de8-4ada-a2f1-1d4d05c0213e" providerId="ADAL" clId="{47171CA2-3761-4A05-873C-15F0A9E2D360}" dt="2017-08-26T23:37:14.725" v="7815" actId="478"/>
          <ac:cxnSpMkLst>
            <pc:docMk/>
            <pc:sldMk cId="3761008555" sldId="679"/>
            <ac:cxnSpMk id="87" creationId="{45BC1C4E-E783-49DA-8694-EE00944A643E}"/>
          </ac:cxnSpMkLst>
        </pc:cxnChg>
      </pc:sldChg>
      <pc:sldChg chg="addSp delSp modSp add">
        <pc:chgData name="Vijayan Ganapathy" userId="d3081f8d-2de8-4ada-a2f1-1d4d05c0213e" providerId="ADAL" clId="{47171CA2-3761-4A05-873C-15F0A9E2D360}" dt="2017-08-26T18:47:31.653" v="5800" actId="1076"/>
        <pc:sldMkLst>
          <pc:docMk/>
          <pc:sldMk cId="3949567541" sldId="680"/>
        </pc:sldMkLst>
        <pc:spChg chg="mod">
          <ac:chgData name="Vijayan Ganapathy" userId="d3081f8d-2de8-4ada-a2f1-1d4d05c0213e" providerId="ADAL" clId="{47171CA2-3761-4A05-873C-15F0A9E2D360}" dt="2017-08-26T18:29:20.045" v="5783" actId="20577"/>
          <ac:spMkLst>
            <pc:docMk/>
            <pc:sldMk cId="3949567541" sldId="680"/>
            <ac:spMk id="5" creationId="{00000000-0000-0000-0000-000000000000}"/>
          </ac:spMkLst>
        </pc:spChg>
        <pc:picChg chg="del">
          <ac:chgData name="Vijayan Ganapathy" userId="d3081f8d-2de8-4ada-a2f1-1d4d05c0213e" providerId="ADAL" clId="{47171CA2-3761-4A05-873C-15F0A9E2D360}" dt="2017-08-26T18:29:32.524" v="5784" actId="478"/>
          <ac:picMkLst>
            <pc:docMk/>
            <pc:sldMk cId="3949567541" sldId="680"/>
            <ac:picMk id="2" creationId="{00000000-0000-0000-0000-000000000000}"/>
          </ac:picMkLst>
        </pc:picChg>
        <pc:picChg chg="add mod modCrop">
          <ac:chgData name="Vijayan Ganapathy" userId="d3081f8d-2de8-4ada-a2f1-1d4d05c0213e" providerId="ADAL" clId="{47171CA2-3761-4A05-873C-15F0A9E2D360}" dt="2017-08-26T18:36:22.706" v="5796" actId="1076"/>
          <ac:picMkLst>
            <pc:docMk/>
            <pc:sldMk cId="3949567541" sldId="680"/>
            <ac:picMk id="4" creationId="{BF075255-5D7F-4EED-95FD-777463EC74E0}"/>
          </ac:picMkLst>
        </pc:picChg>
        <pc:picChg chg="del">
          <ac:chgData name="Vijayan Ganapathy" userId="d3081f8d-2de8-4ada-a2f1-1d4d05c0213e" providerId="ADAL" clId="{47171CA2-3761-4A05-873C-15F0A9E2D360}" dt="2017-08-26T18:29:33.224" v="5785" actId="478"/>
          <ac:picMkLst>
            <pc:docMk/>
            <pc:sldMk cId="3949567541" sldId="680"/>
            <ac:picMk id="6" creationId="{DB92717D-C2AB-4C17-A632-2FC70EAC5575}"/>
          </ac:picMkLst>
        </pc:picChg>
        <pc:picChg chg="add mod modCrop">
          <ac:chgData name="Vijayan Ganapathy" userId="d3081f8d-2de8-4ada-a2f1-1d4d05c0213e" providerId="ADAL" clId="{47171CA2-3761-4A05-873C-15F0A9E2D360}" dt="2017-08-26T18:47:31.653" v="5800" actId="1076"/>
          <ac:picMkLst>
            <pc:docMk/>
            <pc:sldMk cId="3949567541" sldId="680"/>
            <ac:picMk id="7" creationId="{DBE75853-1482-4F39-A82D-43F9CB31676F}"/>
          </ac:picMkLst>
        </pc:picChg>
      </pc:sldChg>
      <pc:sldChg chg="addSp delSp modSp add">
        <pc:chgData name="Vijayan Ganapathy" userId="d3081f8d-2de8-4ada-a2f1-1d4d05c0213e" providerId="ADAL" clId="{47171CA2-3761-4A05-873C-15F0A9E2D360}" dt="2017-08-26T18:47:45.564" v="5806" actId="1076"/>
        <pc:sldMkLst>
          <pc:docMk/>
          <pc:sldMk cId="667113661" sldId="681"/>
        </pc:sldMkLst>
        <pc:picChg chg="add mod">
          <ac:chgData name="Vijayan Ganapathy" userId="d3081f8d-2de8-4ada-a2f1-1d4d05c0213e" providerId="ADAL" clId="{47171CA2-3761-4A05-873C-15F0A9E2D360}" dt="2017-08-26T18:47:45.564" v="5806" actId="1076"/>
          <ac:picMkLst>
            <pc:docMk/>
            <pc:sldMk cId="667113661" sldId="681"/>
            <ac:picMk id="2" creationId="{991D7BED-5155-4874-8FC4-7048D6C2C848}"/>
          </ac:picMkLst>
        </pc:picChg>
        <pc:picChg chg="del">
          <ac:chgData name="Vijayan Ganapathy" userId="d3081f8d-2de8-4ada-a2f1-1d4d05c0213e" providerId="ADAL" clId="{47171CA2-3761-4A05-873C-15F0A9E2D360}" dt="2017-08-26T18:47:35.504" v="5802" actId="478"/>
          <ac:picMkLst>
            <pc:docMk/>
            <pc:sldMk cId="667113661" sldId="681"/>
            <ac:picMk id="4" creationId="{BF075255-5D7F-4EED-95FD-777463EC74E0}"/>
          </ac:picMkLst>
        </pc:picChg>
        <pc:picChg chg="del">
          <ac:chgData name="Vijayan Ganapathy" userId="d3081f8d-2de8-4ada-a2f1-1d4d05c0213e" providerId="ADAL" clId="{47171CA2-3761-4A05-873C-15F0A9E2D360}" dt="2017-08-26T18:47:36.304" v="5803" actId="478"/>
          <ac:picMkLst>
            <pc:docMk/>
            <pc:sldMk cId="667113661" sldId="681"/>
            <ac:picMk id="7" creationId="{DBE75853-1482-4F39-A82D-43F9CB31676F}"/>
          </ac:picMkLst>
        </pc:picChg>
      </pc:sldChg>
      <pc:sldChg chg="addSp delSp modSp add del">
        <pc:chgData name="Vijayan Ganapathy" userId="d3081f8d-2de8-4ada-a2f1-1d4d05c0213e" providerId="ADAL" clId="{47171CA2-3761-4A05-873C-15F0A9E2D360}" dt="2017-08-26T19:42:29.591" v="6786" actId="2696"/>
        <pc:sldMkLst>
          <pc:docMk/>
          <pc:sldMk cId="378125641" sldId="682"/>
        </pc:sldMkLst>
        <pc:spChg chg="del">
          <ac:chgData name="Vijayan Ganapathy" userId="d3081f8d-2de8-4ada-a2f1-1d4d05c0213e" providerId="ADAL" clId="{47171CA2-3761-4A05-873C-15F0A9E2D360}" dt="2017-08-26T18:58:55.691" v="6116" actId="478"/>
          <ac:spMkLst>
            <pc:docMk/>
            <pc:sldMk cId="378125641" sldId="682"/>
            <ac:spMk id="3" creationId="{00000000-0000-0000-0000-000000000000}"/>
          </ac:spMkLst>
        </pc:spChg>
        <pc:spChg chg="mod">
          <ac:chgData name="Vijayan Ganapathy" userId="d3081f8d-2de8-4ada-a2f1-1d4d05c0213e" providerId="ADAL" clId="{47171CA2-3761-4A05-873C-15F0A9E2D360}" dt="2017-08-26T18:58:37.017" v="6115" actId="20577"/>
          <ac:spMkLst>
            <pc:docMk/>
            <pc:sldMk cId="378125641" sldId="682"/>
            <ac:spMk id="4" creationId="{00000000-0000-0000-0000-000000000000}"/>
          </ac:spMkLst>
        </pc:spChg>
        <pc:graphicFrameChg chg="add mod">
          <ac:chgData name="Vijayan Ganapathy" userId="d3081f8d-2de8-4ada-a2f1-1d4d05c0213e" providerId="ADAL" clId="{47171CA2-3761-4A05-873C-15F0A9E2D360}" dt="2017-08-26T18:59:10.382" v="6125" actId="2696"/>
          <ac:graphicFrameMkLst>
            <pc:docMk/>
            <pc:sldMk cId="378125641" sldId="682"/>
            <ac:graphicFrameMk id="5" creationId="{B7B8E783-E8A3-4BD0-9226-29CAE00E6AE5}"/>
          </ac:graphicFrameMkLst>
        </pc:graphicFrameChg>
        <pc:graphicFrameChg chg="add mod">
          <ac:chgData name="Vijayan Ganapathy" userId="d3081f8d-2de8-4ada-a2f1-1d4d05c0213e" providerId="ADAL" clId="{47171CA2-3761-4A05-873C-15F0A9E2D360}" dt="2017-08-26T19:02:56.002" v="6278" actId="2696"/>
          <ac:graphicFrameMkLst>
            <pc:docMk/>
            <pc:sldMk cId="378125641" sldId="682"/>
            <ac:graphicFrameMk id="6" creationId="{88147180-F9FA-457D-B385-B335983E3904}"/>
          </ac:graphicFrameMkLst>
        </pc:graphicFrameChg>
      </pc:sldChg>
      <pc:sldChg chg="addSp delSp modSp add modAnim">
        <pc:chgData name="Vijayan Ganapathy" userId="d3081f8d-2de8-4ada-a2f1-1d4d05c0213e" providerId="ADAL" clId="{47171CA2-3761-4A05-873C-15F0A9E2D360}" dt="2017-08-27T03:45:20.544" v="10727" actId="20577"/>
        <pc:sldMkLst>
          <pc:docMk/>
          <pc:sldMk cId="2521187431" sldId="683"/>
        </pc:sldMkLst>
        <pc:spChg chg="mod">
          <ac:chgData name="Vijayan Ganapathy" userId="d3081f8d-2de8-4ada-a2f1-1d4d05c0213e" providerId="ADAL" clId="{47171CA2-3761-4A05-873C-15F0A9E2D360}" dt="2017-08-27T00:51:42.190" v="9392" actId="20577"/>
          <ac:spMkLst>
            <pc:docMk/>
            <pc:sldMk cId="2521187431" sldId="683"/>
            <ac:spMk id="4" creationId="{00000000-0000-0000-0000-000000000000}"/>
          </ac:spMkLst>
        </pc:spChg>
        <pc:spChg chg="add mod">
          <ac:chgData name="Vijayan Ganapathy" userId="d3081f8d-2de8-4ada-a2f1-1d4d05c0213e" providerId="ADAL" clId="{47171CA2-3761-4A05-873C-15F0A9E2D360}" dt="2017-08-27T03:28:33.176" v="10536"/>
          <ac:spMkLst>
            <pc:docMk/>
            <pc:sldMk cId="2521187431" sldId="683"/>
            <ac:spMk id="17" creationId="{40C98C59-3B0C-4E07-8DDB-8ACA18D10E21}"/>
          </ac:spMkLst>
        </pc:spChg>
        <pc:spChg chg="add mod">
          <ac:chgData name="Vijayan Ganapathy" userId="d3081f8d-2de8-4ada-a2f1-1d4d05c0213e" providerId="ADAL" clId="{47171CA2-3761-4A05-873C-15F0A9E2D360}" dt="2017-08-27T03:28:33.176" v="10536"/>
          <ac:spMkLst>
            <pc:docMk/>
            <pc:sldMk cId="2521187431" sldId="683"/>
            <ac:spMk id="18" creationId="{41B5B758-85A0-4C62-9DE5-056A2C2D3E19}"/>
          </ac:spMkLst>
        </pc:spChg>
        <pc:spChg chg="add del mod">
          <ac:chgData name="Vijayan Ganapathy" userId="d3081f8d-2de8-4ada-a2f1-1d4d05c0213e" providerId="ADAL" clId="{47171CA2-3761-4A05-873C-15F0A9E2D360}" dt="2017-08-27T02:28:24.339" v="9997" actId="478"/>
          <ac:spMkLst>
            <pc:docMk/>
            <pc:sldMk cId="2521187431" sldId="683"/>
            <ac:spMk id="28" creationId="{C907D3D4-9D08-4D59-B5F4-632A36AE2D9C}"/>
          </ac:spMkLst>
        </pc:spChg>
        <pc:spChg chg="add del mod">
          <ac:chgData name="Vijayan Ganapathy" userId="d3081f8d-2de8-4ada-a2f1-1d4d05c0213e" providerId="ADAL" clId="{47171CA2-3761-4A05-873C-15F0A9E2D360}" dt="2017-08-27T02:28:28.497" v="9999" actId="478"/>
          <ac:spMkLst>
            <pc:docMk/>
            <pc:sldMk cId="2521187431" sldId="683"/>
            <ac:spMk id="29" creationId="{9AECF327-E650-4CA0-8DBE-AF4EC6517C75}"/>
          </ac:spMkLst>
        </pc:spChg>
        <pc:spChg chg="add del mod">
          <ac:chgData name="Vijayan Ganapathy" userId="d3081f8d-2de8-4ada-a2f1-1d4d05c0213e" providerId="ADAL" clId="{47171CA2-3761-4A05-873C-15F0A9E2D360}" dt="2017-08-27T02:28:30.310" v="10000" actId="478"/>
          <ac:spMkLst>
            <pc:docMk/>
            <pc:sldMk cId="2521187431" sldId="683"/>
            <ac:spMk id="30" creationId="{059C062F-A262-479C-8B8D-545951B63FAA}"/>
          </ac:spMkLst>
        </pc:spChg>
        <pc:spChg chg="add del mod">
          <ac:chgData name="Vijayan Ganapathy" userId="d3081f8d-2de8-4ada-a2f1-1d4d05c0213e" providerId="ADAL" clId="{47171CA2-3761-4A05-873C-15F0A9E2D360}" dt="2017-08-27T02:28:26.555" v="9998" actId="478"/>
          <ac:spMkLst>
            <pc:docMk/>
            <pc:sldMk cId="2521187431" sldId="683"/>
            <ac:spMk id="31" creationId="{87D77E6A-30BB-4153-B5B3-82BB74CC8151}"/>
          </ac:spMkLst>
        </pc:spChg>
        <pc:spChg chg="add mod">
          <ac:chgData name="Vijayan Ganapathy" userId="d3081f8d-2de8-4ada-a2f1-1d4d05c0213e" providerId="ADAL" clId="{47171CA2-3761-4A05-873C-15F0A9E2D360}" dt="2017-08-27T03:28:33.176" v="10536"/>
          <ac:spMkLst>
            <pc:docMk/>
            <pc:sldMk cId="2521187431" sldId="683"/>
            <ac:spMk id="32" creationId="{983BE1AA-5543-4CEE-871D-B0F3874D780A}"/>
          </ac:spMkLst>
        </pc:spChg>
        <pc:spChg chg="add mod">
          <ac:chgData name="Vijayan Ganapathy" userId="d3081f8d-2de8-4ada-a2f1-1d4d05c0213e" providerId="ADAL" clId="{47171CA2-3761-4A05-873C-15F0A9E2D360}" dt="2017-08-27T03:28:33.176" v="10536"/>
          <ac:spMkLst>
            <pc:docMk/>
            <pc:sldMk cId="2521187431" sldId="683"/>
            <ac:spMk id="33" creationId="{05F840ED-3EB9-43E2-9FE2-354B5A9C2226}"/>
          </ac:spMkLst>
        </pc:spChg>
        <pc:spChg chg="add del mod">
          <ac:chgData name="Vijayan Ganapathy" userId="d3081f8d-2de8-4ada-a2f1-1d4d05c0213e" providerId="ADAL" clId="{47171CA2-3761-4A05-873C-15F0A9E2D360}" dt="2017-08-27T03:43:40.145" v="10681" actId="478"/>
          <ac:spMkLst>
            <pc:docMk/>
            <pc:sldMk cId="2521187431" sldId="683"/>
            <ac:spMk id="57" creationId="{6FDEDE9A-BEAE-4E1A-A760-6167708793BC}"/>
          </ac:spMkLst>
        </pc:spChg>
        <pc:spChg chg="add mod">
          <ac:chgData name="Vijayan Ganapathy" userId="d3081f8d-2de8-4ada-a2f1-1d4d05c0213e" providerId="ADAL" clId="{47171CA2-3761-4A05-873C-15F0A9E2D360}" dt="2017-08-27T03:45:09.149" v="10716" actId="122"/>
          <ac:spMkLst>
            <pc:docMk/>
            <pc:sldMk cId="2521187431" sldId="683"/>
            <ac:spMk id="80" creationId="{E628794B-AA00-49B0-AA9B-B33B62B2D1BA}"/>
          </ac:spMkLst>
        </pc:spChg>
        <pc:spChg chg="add mod">
          <ac:chgData name="Vijayan Ganapathy" userId="d3081f8d-2de8-4ada-a2f1-1d4d05c0213e" providerId="ADAL" clId="{47171CA2-3761-4A05-873C-15F0A9E2D360}" dt="2017-08-27T03:45:07.498" v="10715" actId="122"/>
          <ac:spMkLst>
            <pc:docMk/>
            <pc:sldMk cId="2521187431" sldId="683"/>
            <ac:spMk id="81" creationId="{DB9A708C-4989-4BCE-BA9C-E67ADBD2B8E8}"/>
          </ac:spMkLst>
        </pc:spChg>
        <pc:spChg chg="add mod">
          <ac:chgData name="Vijayan Ganapathy" userId="d3081f8d-2de8-4ada-a2f1-1d4d05c0213e" providerId="ADAL" clId="{47171CA2-3761-4A05-873C-15F0A9E2D360}" dt="2017-08-27T03:45:05.116" v="10714" actId="122"/>
          <ac:spMkLst>
            <pc:docMk/>
            <pc:sldMk cId="2521187431" sldId="683"/>
            <ac:spMk id="82" creationId="{CC4EF8E8-46D0-48E2-BA79-70BBBBB37C7C}"/>
          </ac:spMkLst>
        </pc:spChg>
        <pc:spChg chg="add mod">
          <ac:chgData name="Vijayan Ganapathy" userId="d3081f8d-2de8-4ada-a2f1-1d4d05c0213e" providerId="ADAL" clId="{47171CA2-3761-4A05-873C-15F0A9E2D360}" dt="2017-08-27T03:45:20.544" v="10727" actId="20577"/>
          <ac:spMkLst>
            <pc:docMk/>
            <pc:sldMk cId="2521187431" sldId="683"/>
            <ac:spMk id="83" creationId="{A1769EFF-9536-4F1E-8F1B-1A7F4F6DFC30}"/>
          </ac:spMkLst>
        </pc:spChg>
        <pc:graphicFrameChg chg="add mod">
          <ac:chgData name="Vijayan Ganapathy" userId="d3081f8d-2de8-4ada-a2f1-1d4d05c0213e" providerId="ADAL" clId="{47171CA2-3761-4A05-873C-15F0A9E2D360}" dt="2017-08-27T03:28:33.176" v="10536"/>
          <ac:graphicFrameMkLst>
            <pc:docMk/>
            <pc:sldMk cId="2521187431" sldId="683"/>
            <ac:graphicFrameMk id="3" creationId="{01C05BA3-F315-4988-A073-D84CD2B04E3C}"/>
          </ac:graphicFrameMkLst>
        </pc:graphicFrameChg>
        <pc:graphicFrameChg chg="mod">
          <ac:chgData name="Vijayan Ganapathy" userId="d3081f8d-2de8-4ada-a2f1-1d4d05c0213e" providerId="ADAL" clId="{47171CA2-3761-4A05-873C-15F0A9E2D360}" dt="2017-08-27T03:28:33.176" v="10536"/>
          <ac:graphicFrameMkLst>
            <pc:docMk/>
            <pc:sldMk cId="2521187431" sldId="683"/>
            <ac:graphicFrameMk id="5" creationId="{B7B8E783-E8A3-4BD0-9226-29CAE00E6AE5}"/>
          </ac:graphicFrameMkLst>
        </pc:graphicFrameChg>
        <pc:graphicFrameChg chg="del">
          <ac:chgData name="Vijayan Ganapathy" userId="d3081f8d-2de8-4ada-a2f1-1d4d05c0213e" providerId="ADAL" clId="{47171CA2-3761-4A05-873C-15F0A9E2D360}" dt="2017-08-26T19:03:21.518" v="6280" actId="1076"/>
          <ac:graphicFrameMkLst>
            <pc:docMk/>
            <pc:sldMk cId="2521187431" sldId="683"/>
            <ac:graphicFrameMk id="6" creationId="{88147180-F9FA-457D-B385-B335983E3904}"/>
          </ac:graphicFrameMkLst>
        </pc:graphicFrameChg>
        <pc:graphicFrameChg chg="add mod">
          <ac:chgData name="Vijayan Ganapathy" userId="d3081f8d-2de8-4ada-a2f1-1d4d05c0213e" providerId="ADAL" clId="{47171CA2-3761-4A05-873C-15F0A9E2D360}" dt="2017-08-27T03:28:33.176" v="10536"/>
          <ac:graphicFrameMkLst>
            <pc:docMk/>
            <pc:sldMk cId="2521187431" sldId="683"/>
            <ac:graphicFrameMk id="6" creationId="{B09FD8DF-E388-4653-9DB3-324A8DCB8490}"/>
          </ac:graphicFrameMkLst>
        </pc:graphicFrameChg>
        <pc:graphicFrameChg chg="add mod">
          <ac:chgData name="Vijayan Ganapathy" userId="d3081f8d-2de8-4ada-a2f1-1d4d05c0213e" providerId="ADAL" clId="{47171CA2-3761-4A05-873C-15F0A9E2D360}" dt="2017-08-27T03:28:33.176" v="10536"/>
          <ac:graphicFrameMkLst>
            <pc:docMk/>
            <pc:sldMk cId="2521187431" sldId="683"/>
            <ac:graphicFrameMk id="7" creationId="{42FE44C3-78FA-46A9-ADC4-3995CD21DA2A}"/>
          </ac:graphicFrameMkLst>
        </pc:graphicFrameChg>
        <pc:graphicFrameChg chg="add mod">
          <ac:chgData name="Vijayan Ganapathy" userId="d3081f8d-2de8-4ada-a2f1-1d4d05c0213e" providerId="ADAL" clId="{47171CA2-3761-4A05-873C-15F0A9E2D360}" dt="2017-08-27T03:28:33.176" v="10536"/>
          <ac:graphicFrameMkLst>
            <pc:docMk/>
            <pc:sldMk cId="2521187431" sldId="683"/>
            <ac:graphicFrameMk id="8" creationId="{FDBC4F49-DB47-472D-87A0-0DF0AF2D0AAB}"/>
          </ac:graphicFrameMkLst>
        </pc:graphicFrameChg>
        <pc:graphicFrameChg chg="add mod">
          <ac:chgData name="Vijayan Ganapathy" userId="d3081f8d-2de8-4ada-a2f1-1d4d05c0213e" providerId="ADAL" clId="{47171CA2-3761-4A05-873C-15F0A9E2D360}" dt="2017-08-27T03:28:33.176" v="10536"/>
          <ac:graphicFrameMkLst>
            <pc:docMk/>
            <pc:sldMk cId="2521187431" sldId="683"/>
            <ac:graphicFrameMk id="9" creationId="{B0DFF057-0064-453C-B51E-3031D12AAF7E}"/>
          </ac:graphicFrameMkLst>
        </pc:graphicFrameChg>
        <pc:graphicFrameChg chg="add mod">
          <ac:chgData name="Vijayan Ganapathy" userId="d3081f8d-2de8-4ada-a2f1-1d4d05c0213e" providerId="ADAL" clId="{47171CA2-3761-4A05-873C-15F0A9E2D360}" dt="2017-08-27T03:28:33.176" v="10536"/>
          <ac:graphicFrameMkLst>
            <pc:docMk/>
            <pc:sldMk cId="2521187431" sldId="683"/>
            <ac:graphicFrameMk id="10" creationId="{FE51E203-8099-421C-9546-503CE4B887FA}"/>
          </ac:graphicFrameMkLst>
        </pc:graphicFrameChg>
        <pc:graphicFrameChg chg="add mod">
          <ac:chgData name="Vijayan Ganapathy" userId="d3081f8d-2de8-4ada-a2f1-1d4d05c0213e" providerId="ADAL" clId="{47171CA2-3761-4A05-873C-15F0A9E2D360}" dt="2017-08-27T03:28:33.176" v="10536"/>
          <ac:graphicFrameMkLst>
            <pc:docMk/>
            <pc:sldMk cId="2521187431" sldId="683"/>
            <ac:graphicFrameMk id="11" creationId="{A7CB91AF-2BB5-4704-B1BA-57AC79C03D02}"/>
          </ac:graphicFrameMkLst>
        </pc:graphicFrameChg>
        <pc:graphicFrameChg chg="add mod">
          <ac:chgData name="Vijayan Ganapathy" userId="d3081f8d-2de8-4ada-a2f1-1d4d05c0213e" providerId="ADAL" clId="{47171CA2-3761-4A05-873C-15F0A9E2D360}" dt="2017-08-27T03:28:33.176" v="10536"/>
          <ac:graphicFrameMkLst>
            <pc:docMk/>
            <pc:sldMk cId="2521187431" sldId="683"/>
            <ac:graphicFrameMk id="12" creationId="{1689E0DB-79B9-4E1F-98CD-4B4458DA716D}"/>
          </ac:graphicFrameMkLst>
        </pc:graphicFrameChg>
        <pc:graphicFrameChg chg="add mod">
          <ac:chgData name="Vijayan Ganapathy" userId="d3081f8d-2de8-4ada-a2f1-1d4d05c0213e" providerId="ADAL" clId="{47171CA2-3761-4A05-873C-15F0A9E2D360}" dt="2017-08-27T03:28:33.176" v="10536"/>
          <ac:graphicFrameMkLst>
            <pc:docMk/>
            <pc:sldMk cId="2521187431" sldId="683"/>
            <ac:graphicFrameMk id="13" creationId="{AFD4E3F1-A51C-4D01-9D42-753519463CDC}"/>
          </ac:graphicFrameMkLst>
        </pc:graphicFrameChg>
        <pc:picChg chg="add mod">
          <ac:chgData name="Vijayan Ganapathy" userId="d3081f8d-2de8-4ada-a2f1-1d4d05c0213e" providerId="ADAL" clId="{47171CA2-3761-4A05-873C-15F0A9E2D360}" dt="2017-08-27T03:28:36.216" v="10537" actId="1076"/>
          <ac:picMkLst>
            <pc:docMk/>
            <pc:sldMk cId="2521187431" sldId="683"/>
            <ac:picMk id="14" creationId="{F4821082-0625-4C98-98A0-3E1E22879608}"/>
          </ac:picMkLst>
        </pc:picChg>
        <pc:picChg chg="add mod">
          <ac:chgData name="Vijayan Ganapathy" userId="d3081f8d-2de8-4ada-a2f1-1d4d05c0213e" providerId="ADAL" clId="{47171CA2-3761-4A05-873C-15F0A9E2D360}" dt="2017-08-27T03:28:40.705" v="10538" actId="1076"/>
          <ac:picMkLst>
            <pc:docMk/>
            <pc:sldMk cId="2521187431" sldId="683"/>
            <ac:picMk id="15" creationId="{7F62CCE1-AD83-4D5D-9920-2BEE1B12C131}"/>
          </ac:picMkLst>
        </pc:picChg>
        <pc:picChg chg="add mod">
          <ac:chgData name="Vijayan Ganapathy" userId="d3081f8d-2de8-4ada-a2f1-1d4d05c0213e" providerId="ADAL" clId="{47171CA2-3761-4A05-873C-15F0A9E2D360}" dt="2017-08-27T03:28:33.176" v="10536"/>
          <ac:picMkLst>
            <pc:docMk/>
            <pc:sldMk cId="2521187431" sldId="683"/>
            <ac:picMk id="16" creationId="{35467AE3-C2C7-46FE-B93D-E59D5AD7D0AF}"/>
          </ac:picMkLst>
        </pc:picChg>
        <pc:picChg chg="add mod ord">
          <ac:chgData name="Vijayan Ganapathy" userId="d3081f8d-2de8-4ada-a2f1-1d4d05c0213e" providerId="ADAL" clId="{47171CA2-3761-4A05-873C-15F0A9E2D360}" dt="2017-08-27T03:28:33.176" v="10536"/>
          <ac:picMkLst>
            <pc:docMk/>
            <pc:sldMk cId="2521187431" sldId="683"/>
            <ac:picMk id="19" creationId="{7CCE9B19-3462-4C66-8DE3-30D1610318D0}"/>
          </ac:picMkLst>
        </pc:picChg>
        <pc:picChg chg="add mod ord">
          <ac:chgData name="Vijayan Ganapathy" userId="d3081f8d-2de8-4ada-a2f1-1d4d05c0213e" providerId="ADAL" clId="{47171CA2-3761-4A05-873C-15F0A9E2D360}" dt="2017-08-27T03:28:33.176" v="10536"/>
          <ac:picMkLst>
            <pc:docMk/>
            <pc:sldMk cId="2521187431" sldId="683"/>
            <ac:picMk id="21" creationId="{84F40DB9-E5CE-4CDC-8DBE-C75918593C56}"/>
          </ac:picMkLst>
        </pc:picChg>
        <pc:picChg chg="add mod ord">
          <ac:chgData name="Vijayan Ganapathy" userId="d3081f8d-2de8-4ada-a2f1-1d4d05c0213e" providerId="ADAL" clId="{47171CA2-3761-4A05-873C-15F0A9E2D360}" dt="2017-08-27T03:28:33.176" v="10536"/>
          <ac:picMkLst>
            <pc:docMk/>
            <pc:sldMk cId="2521187431" sldId="683"/>
            <ac:picMk id="22" creationId="{5C0F7FEE-E3A0-4201-95F4-B88DADC63C7C}"/>
          </ac:picMkLst>
        </pc:picChg>
        <pc:picChg chg="add mod ord modCrop">
          <ac:chgData name="Vijayan Ganapathy" userId="d3081f8d-2de8-4ada-a2f1-1d4d05c0213e" providerId="ADAL" clId="{47171CA2-3761-4A05-873C-15F0A9E2D360}" dt="2017-08-27T03:28:33.176" v="10536"/>
          <ac:picMkLst>
            <pc:docMk/>
            <pc:sldMk cId="2521187431" sldId="683"/>
            <ac:picMk id="23" creationId="{D37C8CC1-067F-4511-8991-7B14084DCA83}"/>
          </ac:picMkLst>
        </pc:picChg>
        <pc:picChg chg="add del mod ord modCrop">
          <ac:chgData name="Vijayan Ganapathy" userId="d3081f8d-2de8-4ada-a2f1-1d4d05c0213e" providerId="ADAL" clId="{47171CA2-3761-4A05-873C-15F0A9E2D360}" dt="2017-08-27T01:39:04.026" v="9791" actId="478"/>
          <ac:picMkLst>
            <pc:docMk/>
            <pc:sldMk cId="2521187431" sldId="683"/>
            <ac:picMk id="25" creationId="{D91BB868-4A37-4268-AC2A-EF594E464D08}"/>
          </ac:picMkLst>
        </pc:picChg>
        <pc:picChg chg="add mod ord">
          <ac:chgData name="Vijayan Ganapathy" userId="d3081f8d-2de8-4ada-a2f1-1d4d05c0213e" providerId="ADAL" clId="{47171CA2-3761-4A05-873C-15F0A9E2D360}" dt="2017-08-27T03:28:33.176" v="10536"/>
          <ac:picMkLst>
            <pc:docMk/>
            <pc:sldMk cId="2521187431" sldId="683"/>
            <ac:picMk id="26" creationId="{B0C193B5-FAD8-43B4-B152-761A7B209E19}"/>
          </ac:picMkLst>
        </pc:picChg>
        <pc:picChg chg="add mod ord modCrop">
          <ac:chgData name="Vijayan Ganapathy" userId="d3081f8d-2de8-4ada-a2f1-1d4d05c0213e" providerId="ADAL" clId="{47171CA2-3761-4A05-873C-15F0A9E2D360}" dt="2017-08-27T03:28:33.176" v="10536"/>
          <ac:picMkLst>
            <pc:docMk/>
            <pc:sldMk cId="2521187431" sldId="683"/>
            <ac:picMk id="27" creationId="{91722170-603C-421C-9C7A-4E2AB9E4C584}"/>
          </ac:picMkLst>
        </pc:picChg>
        <pc:picChg chg="add mod ord">
          <ac:chgData name="Vijayan Ganapathy" userId="d3081f8d-2de8-4ada-a2f1-1d4d05c0213e" providerId="ADAL" clId="{47171CA2-3761-4A05-873C-15F0A9E2D360}" dt="2017-08-27T03:28:33.176" v="10536"/>
          <ac:picMkLst>
            <pc:docMk/>
            <pc:sldMk cId="2521187431" sldId="683"/>
            <ac:picMk id="34" creationId="{C02E3743-4778-4105-8408-20EB8DD2ACAB}"/>
          </ac:picMkLst>
        </pc:picChg>
        <pc:picChg chg="add mod ord">
          <ac:chgData name="Vijayan Ganapathy" userId="d3081f8d-2de8-4ada-a2f1-1d4d05c0213e" providerId="ADAL" clId="{47171CA2-3761-4A05-873C-15F0A9E2D360}" dt="2017-08-27T03:28:33.176" v="10536"/>
          <ac:picMkLst>
            <pc:docMk/>
            <pc:sldMk cId="2521187431" sldId="683"/>
            <ac:picMk id="35" creationId="{368D5481-D94E-457A-9275-C717BE5179E8}"/>
          </ac:picMkLst>
        </pc:picChg>
        <pc:picChg chg="add mod">
          <ac:chgData name="Vijayan Ganapathy" userId="d3081f8d-2de8-4ada-a2f1-1d4d05c0213e" providerId="ADAL" clId="{47171CA2-3761-4A05-873C-15F0A9E2D360}" dt="2017-08-27T03:28:33.176" v="10536"/>
          <ac:picMkLst>
            <pc:docMk/>
            <pc:sldMk cId="2521187431" sldId="683"/>
            <ac:picMk id="36" creationId="{A4E21D1C-E4E6-4E48-B021-ACE54B76BD18}"/>
          </ac:picMkLst>
        </pc:picChg>
        <pc:picChg chg="add del mod">
          <ac:chgData name="Vijayan Ganapathy" userId="d3081f8d-2de8-4ada-a2f1-1d4d05c0213e" providerId="ADAL" clId="{47171CA2-3761-4A05-873C-15F0A9E2D360}" dt="2017-08-27T02:19:14.891" v="9956" actId="478"/>
          <ac:picMkLst>
            <pc:docMk/>
            <pc:sldMk cId="2521187431" sldId="683"/>
            <ac:picMk id="38" creationId="{0B0A0CB1-57BC-4B57-B8D9-6EB4630D4A64}"/>
          </ac:picMkLst>
        </pc:picChg>
        <pc:picChg chg="add del mod">
          <ac:chgData name="Vijayan Ganapathy" userId="d3081f8d-2de8-4ada-a2f1-1d4d05c0213e" providerId="ADAL" clId="{47171CA2-3761-4A05-873C-15F0A9E2D360}" dt="2017-08-27T02:19:15.936" v="9957" actId="478"/>
          <ac:picMkLst>
            <pc:docMk/>
            <pc:sldMk cId="2521187431" sldId="683"/>
            <ac:picMk id="40" creationId="{A9FC6B12-B64B-4DAD-9E36-CC807F102834}"/>
          </ac:picMkLst>
        </pc:picChg>
        <pc:cxnChg chg="add del mod">
          <ac:chgData name="Vijayan Ganapathy" userId="d3081f8d-2de8-4ada-a2f1-1d4d05c0213e" providerId="ADAL" clId="{47171CA2-3761-4A05-873C-15F0A9E2D360}" dt="2017-08-27T03:43:38.699" v="10680" actId="478"/>
          <ac:cxnSpMkLst>
            <pc:docMk/>
            <pc:sldMk cId="2521187431" sldId="683"/>
            <ac:cxnSpMk id="42" creationId="{AF062C71-0B98-497B-B7DB-DC70301CAAAC}"/>
          </ac:cxnSpMkLst>
        </pc:cxnChg>
        <pc:cxnChg chg="add del mod">
          <ac:chgData name="Vijayan Ganapathy" userId="d3081f8d-2de8-4ada-a2f1-1d4d05c0213e" providerId="ADAL" clId="{47171CA2-3761-4A05-873C-15F0A9E2D360}" dt="2017-08-27T03:43:37.260" v="10679" actId="478"/>
          <ac:cxnSpMkLst>
            <pc:docMk/>
            <pc:sldMk cId="2521187431" sldId="683"/>
            <ac:cxnSpMk id="59" creationId="{57EE00D6-6666-452D-A359-8E8467E4E4F9}"/>
          </ac:cxnSpMkLst>
        </pc:cxnChg>
      </pc:sldChg>
      <pc:sldChg chg="add">
        <pc:chgData name="Vijayan Ganapathy" userId="d3081f8d-2de8-4ada-a2f1-1d4d05c0213e" providerId="ADAL" clId="{47171CA2-3761-4A05-873C-15F0A9E2D360}" dt="2017-08-27T00:25:36.048" v="8537"/>
        <pc:sldMkLst>
          <pc:docMk/>
          <pc:sldMk cId="174921740" sldId="684"/>
        </pc:sldMkLst>
      </pc:sldChg>
      <pc:sldChg chg="addSp delSp modSp add del">
        <pc:chgData name="Vijayan Ganapathy" userId="d3081f8d-2de8-4ada-a2f1-1d4d05c0213e" providerId="ADAL" clId="{47171CA2-3761-4A05-873C-15F0A9E2D360}" dt="2017-08-27T00:51:32.168" v="9378" actId="2696"/>
        <pc:sldMkLst>
          <pc:docMk/>
          <pc:sldMk cId="3554062015" sldId="685"/>
        </pc:sldMkLst>
        <pc:spChg chg="del">
          <ac:chgData name="Vijayan Ganapathy" userId="d3081f8d-2de8-4ada-a2f1-1d4d05c0213e" providerId="ADAL" clId="{47171CA2-3761-4A05-873C-15F0A9E2D360}" dt="2017-08-27T00:29:07.450" v="8631" actId="478"/>
          <ac:spMkLst>
            <pc:docMk/>
            <pc:sldMk cId="3554062015" sldId="685"/>
            <ac:spMk id="3" creationId="{00000000-0000-0000-0000-000000000000}"/>
          </ac:spMkLst>
        </pc:spChg>
        <pc:graphicFrameChg chg="add mod">
          <ac:chgData name="Vijayan Ganapathy" userId="d3081f8d-2de8-4ada-a2f1-1d4d05c0213e" providerId="ADAL" clId="{47171CA2-3761-4A05-873C-15F0A9E2D360}" dt="2017-08-27T00:35:42.201" v="9010"/>
          <ac:graphicFrameMkLst>
            <pc:docMk/>
            <pc:sldMk cId="3554062015" sldId="685"/>
            <ac:graphicFrameMk id="5" creationId="{675312A6-AB2D-42F5-8139-04CB811458E2}"/>
          </ac:graphicFrameMkLst>
        </pc:graphicFrameChg>
      </pc:sldChg>
      <pc:sldChg chg="addSp delSp modSp add">
        <pc:chgData name="Vijayan Ganapathy" userId="d3081f8d-2de8-4ada-a2f1-1d4d05c0213e" providerId="ADAL" clId="{47171CA2-3761-4A05-873C-15F0A9E2D360}" dt="2017-08-27T03:26:57.233" v="10535"/>
        <pc:sldMkLst>
          <pc:docMk/>
          <pc:sldMk cId="618774868" sldId="686"/>
        </pc:sldMkLst>
        <pc:spChg chg="del">
          <ac:chgData name="Vijayan Ganapathy" userId="d3081f8d-2de8-4ada-a2f1-1d4d05c0213e" providerId="ADAL" clId="{47171CA2-3761-4A05-873C-15F0A9E2D360}" dt="2017-08-27T00:36:08.356" v="9012" actId="478"/>
          <ac:spMkLst>
            <pc:docMk/>
            <pc:sldMk cId="618774868" sldId="686"/>
            <ac:spMk id="3" creationId="{00000000-0000-0000-0000-000000000000}"/>
          </ac:spMkLst>
        </pc:spChg>
        <pc:graphicFrameChg chg="add mod">
          <ac:chgData name="Vijayan Ganapathy" userId="d3081f8d-2de8-4ada-a2f1-1d4d05c0213e" providerId="ADAL" clId="{47171CA2-3761-4A05-873C-15F0A9E2D360}" dt="2017-08-27T03:26:57.233" v="10535"/>
          <ac:graphicFrameMkLst>
            <pc:docMk/>
            <pc:sldMk cId="618774868" sldId="686"/>
            <ac:graphicFrameMk id="5" creationId="{03F79119-9515-4E02-98A7-5C69F809F49F}"/>
          </ac:graphicFrameMkLst>
        </pc:graphicFrameChg>
      </pc:sldChg>
      <pc:sldChg chg="addSp delSp modSp add addAnim delAnim">
        <pc:chgData name="Vijayan Ganapathy" userId="d3081f8d-2de8-4ada-a2f1-1d4d05c0213e" providerId="ADAL" clId="{47171CA2-3761-4A05-873C-15F0A9E2D360}" dt="2017-08-27T03:34:13.567" v="10594"/>
        <pc:sldMkLst>
          <pc:docMk/>
          <pc:sldMk cId="102203374" sldId="687"/>
        </pc:sldMkLst>
        <pc:spChg chg="add del">
          <ac:chgData name="Vijayan Ganapathy" userId="d3081f8d-2de8-4ada-a2f1-1d4d05c0213e" providerId="ADAL" clId="{47171CA2-3761-4A05-873C-15F0A9E2D360}" dt="2017-08-27T03:07:24.394" v="10459" actId="478"/>
          <ac:spMkLst>
            <pc:docMk/>
            <pc:sldMk cId="102203374" sldId="687"/>
            <ac:spMk id="2" creationId="{00000000-0000-0000-0000-000000000000}"/>
          </ac:spMkLst>
        </pc:spChg>
        <pc:spChg chg="mod">
          <ac:chgData name="Vijayan Ganapathy" userId="d3081f8d-2de8-4ada-a2f1-1d4d05c0213e" providerId="ADAL" clId="{47171CA2-3761-4A05-873C-15F0A9E2D360}" dt="2017-08-27T03:07:15.132" v="10457" actId="20577"/>
          <ac:spMkLst>
            <pc:docMk/>
            <pc:sldMk cId="102203374" sldId="687"/>
            <ac:spMk id="3" creationId="{00000000-0000-0000-0000-000000000000}"/>
          </ac:spMkLst>
        </pc:spChg>
        <pc:spChg chg="add del">
          <ac:chgData name="Vijayan Ganapathy" userId="d3081f8d-2de8-4ada-a2f1-1d4d05c0213e" providerId="ADAL" clId="{47171CA2-3761-4A05-873C-15F0A9E2D360}" dt="2017-08-27T03:07:29.179" v="10460" actId="478"/>
          <ac:spMkLst>
            <pc:docMk/>
            <pc:sldMk cId="102203374" sldId="687"/>
            <ac:spMk id="5" creationId="{E8B07AD4-B475-468F-8111-A491A12D0116}"/>
          </ac:spMkLst>
        </pc:spChg>
        <pc:spChg chg="add del">
          <ac:chgData name="Vijayan Ganapathy" userId="d3081f8d-2de8-4ada-a2f1-1d4d05c0213e" providerId="ADAL" clId="{47171CA2-3761-4A05-873C-15F0A9E2D360}" dt="2017-08-27T03:07:29.179" v="10460" actId="478"/>
          <ac:spMkLst>
            <pc:docMk/>
            <pc:sldMk cId="102203374" sldId="687"/>
            <ac:spMk id="6" creationId="{A340E5AF-CAE9-4EEF-8B77-839D262DB233}"/>
          </ac:spMkLst>
        </pc:spChg>
        <pc:spChg chg="add del">
          <ac:chgData name="Vijayan Ganapathy" userId="d3081f8d-2de8-4ada-a2f1-1d4d05c0213e" providerId="ADAL" clId="{47171CA2-3761-4A05-873C-15F0A9E2D360}" dt="2017-08-27T03:07:29.179" v="10460" actId="478"/>
          <ac:spMkLst>
            <pc:docMk/>
            <pc:sldMk cId="102203374" sldId="687"/>
            <ac:spMk id="9" creationId="{7F27F6B1-1BD2-4ED1-B478-00F5301E3108}"/>
          </ac:spMkLst>
        </pc:spChg>
        <pc:spChg chg="add del">
          <ac:chgData name="Vijayan Ganapathy" userId="d3081f8d-2de8-4ada-a2f1-1d4d05c0213e" providerId="ADAL" clId="{47171CA2-3761-4A05-873C-15F0A9E2D360}" dt="2017-08-27T03:07:29.179" v="10460" actId="478"/>
          <ac:spMkLst>
            <pc:docMk/>
            <pc:sldMk cId="102203374" sldId="687"/>
            <ac:spMk id="12" creationId="{023262CF-DDA1-4C84-9A85-448D926FA64E}"/>
          </ac:spMkLst>
        </pc:spChg>
        <pc:spChg chg="add del">
          <ac:chgData name="Vijayan Ganapathy" userId="d3081f8d-2de8-4ada-a2f1-1d4d05c0213e" providerId="ADAL" clId="{47171CA2-3761-4A05-873C-15F0A9E2D360}" dt="2017-08-27T03:07:29.179" v="10460" actId="478"/>
          <ac:spMkLst>
            <pc:docMk/>
            <pc:sldMk cId="102203374" sldId="687"/>
            <ac:spMk id="18" creationId="{79BFFEEF-2957-4DC3-96C6-510358F09770}"/>
          </ac:spMkLst>
        </pc:spChg>
        <pc:spChg chg="add del">
          <ac:chgData name="Vijayan Ganapathy" userId="d3081f8d-2de8-4ada-a2f1-1d4d05c0213e" providerId="ADAL" clId="{47171CA2-3761-4A05-873C-15F0A9E2D360}" dt="2017-08-27T03:07:29.179" v="10460" actId="478"/>
          <ac:spMkLst>
            <pc:docMk/>
            <pc:sldMk cId="102203374" sldId="687"/>
            <ac:spMk id="25" creationId="{40053B33-53BD-46C8-8BF6-E882E1E48BEC}"/>
          </ac:spMkLst>
        </pc:spChg>
        <pc:spChg chg="add del">
          <ac:chgData name="Vijayan Ganapathy" userId="d3081f8d-2de8-4ada-a2f1-1d4d05c0213e" providerId="ADAL" clId="{47171CA2-3761-4A05-873C-15F0A9E2D360}" dt="2017-08-27T03:07:29.179" v="10460" actId="478"/>
          <ac:spMkLst>
            <pc:docMk/>
            <pc:sldMk cId="102203374" sldId="687"/>
            <ac:spMk id="26" creationId="{CCE30CAB-10BD-4DD6-B303-25E369C9C9FB}"/>
          </ac:spMkLst>
        </pc:spChg>
        <pc:spChg chg="add del">
          <ac:chgData name="Vijayan Ganapathy" userId="d3081f8d-2de8-4ada-a2f1-1d4d05c0213e" providerId="ADAL" clId="{47171CA2-3761-4A05-873C-15F0A9E2D360}" dt="2017-08-27T03:07:29.179" v="10460" actId="478"/>
          <ac:spMkLst>
            <pc:docMk/>
            <pc:sldMk cId="102203374" sldId="687"/>
            <ac:spMk id="27" creationId="{063AF4A0-11FE-4DCD-9E0A-0A1B600D6D77}"/>
          </ac:spMkLst>
        </pc:spChg>
        <pc:spChg chg="add del">
          <ac:chgData name="Vijayan Ganapathy" userId="d3081f8d-2de8-4ada-a2f1-1d4d05c0213e" providerId="ADAL" clId="{47171CA2-3761-4A05-873C-15F0A9E2D360}" dt="2017-08-27T03:07:29.179" v="10460" actId="478"/>
          <ac:spMkLst>
            <pc:docMk/>
            <pc:sldMk cId="102203374" sldId="687"/>
            <ac:spMk id="29" creationId="{52375283-FB9E-484A-BE46-96E0CA4E7DCE}"/>
          </ac:spMkLst>
        </pc:spChg>
        <pc:spChg chg="add del">
          <ac:chgData name="Vijayan Ganapathy" userId="d3081f8d-2de8-4ada-a2f1-1d4d05c0213e" providerId="ADAL" clId="{47171CA2-3761-4A05-873C-15F0A9E2D360}" dt="2017-08-27T03:07:29.179" v="10460" actId="478"/>
          <ac:spMkLst>
            <pc:docMk/>
            <pc:sldMk cId="102203374" sldId="687"/>
            <ac:spMk id="30" creationId="{78F35F6C-65AB-4F09-8A2D-511EF27427D7}"/>
          </ac:spMkLst>
        </pc:spChg>
        <pc:spChg chg="add del">
          <ac:chgData name="Vijayan Ganapathy" userId="d3081f8d-2de8-4ada-a2f1-1d4d05c0213e" providerId="ADAL" clId="{47171CA2-3761-4A05-873C-15F0A9E2D360}" dt="2017-08-27T03:07:29.179" v="10460" actId="478"/>
          <ac:spMkLst>
            <pc:docMk/>
            <pc:sldMk cId="102203374" sldId="687"/>
            <ac:spMk id="32" creationId="{B4F4F152-6C6F-495A-8EDC-3D73BF301932}"/>
          </ac:spMkLst>
        </pc:spChg>
        <pc:spChg chg="add del">
          <ac:chgData name="Vijayan Ganapathy" userId="d3081f8d-2de8-4ada-a2f1-1d4d05c0213e" providerId="ADAL" clId="{47171CA2-3761-4A05-873C-15F0A9E2D360}" dt="2017-08-27T03:07:29.179" v="10460" actId="478"/>
          <ac:spMkLst>
            <pc:docMk/>
            <pc:sldMk cId="102203374" sldId="687"/>
            <ac:spMk id="35" creationId="{69DBF741-F82A-452F-B583-EE843E191743}"/>
          </ac:spMkLst>
        </pc:spChg>
        <pc:spChg chg="add del">
          <ac:chgData name="Vijayan Ganapathy" userId="d3081f8d-2de8-4ada-a2f1-1d4d05c0213e" providerId="ADAL" clId="{47171CA2-3761-4A05-873C-15F0A9E2D360}" dt="2017-08-27T03:07:29.179" v="10460" actId="478"/>
          <ac:spMkLst>
            <pc:docMk/>
            <pc:sldMk cId="102203374" sldId="687"/>
            <ac:spMk id="36" creationId="{E0A5C677-9814-48C3-B06B-D26E58E20D41}"/>
          </ac:spMkLst>
        </pc:spChg>
        <pc:spChg chg="add del">
          <ac:chgData name="Vijayan Ganapathy" userId="d3081f8d-2de8-4ada-a2f1-1d4d05c0213e" providerId="ADAL" clId="{47171CA2-3761-4A05-873C-15F0A9E2D360}" dt="2017-08-27T03:07:29.179" v="10460" actId="478"/>
          <ac:spMkLst>
            <pc:docMk/>
            <pc:sldMk cId="102203374" sldId="687"/>
            <ac:spMk id="37" creationId="{F0D96C21-C57E-4D1A-A12A-5C64D52F3E52}"/>
          </ac:spMkLst>
        </pc:spChg>
        <pc:spChg chg="add del">
          <ac:chgData name="Vijayan Ganapathy" userId="d3081f8d-2de8-4ada-a2f1-1d4d05c0213e" providerId="ADAL" clId="{47171CA2-3761-4A05-873C-15F0A9E2D360}" dt="2017-08-27T03:07:29.179" v="10460" actId="478"/>
          <ac:spMkLst>
            <pc:docMk/>
            <pc:sldMk cId="102203374" sldId="687"/>
            <ac:spMk id="38" creationId="{3949156A-8A2E-4944-B1E6-199E44449F52}"/>
          </ac:spMkLst>
        </pc:spChg>
        <pc:spChg chg="add del">
          <ac:chgData name="Vijayan Ganapathy" userId="d3081f8d-2de8-4ada-a2f1-1d4d05c0213e" providerId="ADAL" clId="{47171CA2-3761-4A05-873C-15F0A9E2D360}" dt="2017-08-27T03:07:29.179" v="10460" actId="478"/>
          <ac:spMkLst>
            <pc:docMk/>
            <pc:sldMk cId="102203374" sldId="687"/>
            <ac:spMk id="39" creationId="{88979A40-D778-4953-9D30-5239627F5CC8}"/>
          </ac:spMkLst>
        </pc:spChg>
        <pc:spChg chg="add del">
          <ac:chgData name="Vijayan Ganapathy" userId="d3081f8d-2de8-4ada-a2f1-1d4d05c0213e" providerId="ADAL" clId="{47171CA2-3761-4A05-873C-15F0A9E2D360}" dt="2017-08-27T03:07:29.179" v="10460" actId="478"/>
          <ac:spMkLst>
            <pc:docMk/>
            <pc:sldMk cId="102203374" sldId="687"/>
            <ac:spMk id="40" creationId="{DFAC73C7-772C-4C35-BF27-B224884D6F2C}"/>
          </ac:spMkLst>
        </pc:spChg>
        <pc:spChg chg="add del">
          <ac:chgData name="Vijayan Ganapathy" userId="d3081f8d-2de8-4ada-a2f1-1d4d05c0213e" providerId="ADAL" clId="{47171CA2-3761-4A05-873C-15F0A9E2D360}" dt="2017-08-27T03:07:29.179" v="10460" actId="478"/>
          <ac:spMkLst>
            <pc:docMk/>
            <pc:sldMk cId="102203374" sldId="687"/>
            <ac:spMk id="41" creationId="{7D222D83-045D-48EC-BF1A-DE6C13EA83B3}"/>
          </ac:spMkLst>
        </pc:spChg>
        <pc:spChg chg="add del">
          <ac:chgData name="Vijayan Ganapathy" userId="d3081f8d-2de8-4ada-a2f1-1d4d05c0213e" providerId="ADAL" clId="{47171CA2-3761-4A05-873C-15F0A9E2D360}" dt="2017-08-27T03:07:29.179" v="10460" actId="478"/>
          <ac:spMkLst>
            <pc:docMk/>
            <pc:sldMk cId="102203374" sldId="687"/>
            <ac:spMk id="42" creationId="{3E13B371-4B18-4002-B1F1-C7CBF0844839}"/>
          </ac:spMkLst>
        </pc:spChg>
        <pc:spChg chg="add del">
          <ac:chgData name="Vijayan Ganapathy" userId="d3081f8d-2de8-4ada-a2f1-1d4d05c0213e" providerId="ADAL" clId="{47171CA2-3761-4A05-873C-15F0A9E2D360}" dt="2017-08-27T03:07:29.179" v="10460" actId="478"/>
          <ac:spMkLst>
            <pc:docMk/>
            <pc:sldMk cId="102203374" sldId="687"/>
            <ac:spMk id="45" creationId="{1E98DA7A-81FA-4D46-A80A-9514CD196688}"/>
          </ac:spMkLst>
        </pc:spChg>
        <pc:spChg chg="add del">
          <ac:chgData name="Vijayan Ganapathy" userId="d3081f8d-2de8-4ada-a2f1-1d4d05c0213e" providerId="ADAL" clId="{47171CA2-3761-4A05-873C-15F0A9E2D360}" dt="2017-08-27T03:07:29.179" v="10460" actId="478"/>
          <ac:spMkLst>
            <pc:docMk/>
            <pc:sldMk cId="102203374" sldId="687"/>
            <ac:spMk id="46" creationId="{225502E2-0DCF-45C7-B17A-5705C4021A6E}"/>
          </ac:spMkLst>
        </pc:spChg>
        <pc:spChg chg="add del">
          <ac:chgData name="Vijayan Ganapathy" userId="d3081f8d-2de8-4ada-a2f1-1d4d05c0213e" providerId="ADAL" clId="{47171CA2-3761-4A05-873C-15F0A9E2D360}" dt="2017-08-27T03:07:29.179" v="10460" actId="478"/>
          <ac:spMkLst>
            <pc:docMk/>
            <pc:sldMk cId="102203374" sldId="687"/>
            <ac:spMk id="55" creationId="{F772D45B-189B-481D-A169-FDF6591FDEA3}"/>
          </ac:spMkLst>
        </pc:spChg>
        <pc:spChg chg="add del">
          <ac:chgData name="Vijayan Ganapathy" userId="d3081f8d-2de8-4ada-a2f1-1d4d05c0213e" providerId="ADAL" clId="{47171CA2-3761-4A05-873C-15F0A9E2D360}" dt="2017-08-27T03:07:29.179" v="10460" actId="478"/>
          <ac:spMkLst>
            <pc:docMk/>
            <pc:sldMk cId="102203374" sldId="687"/>
            <ac:spMk id="56" creationId="{6B149B98-E252-4A93-904B-133AC34855E2}"/>
          </ac:spMkLst>
        </pc:spChg>
        <pc:spChg chg="add del">
          <ac:chgData name="Vijayan Ganapathy" userId="d3081f8d-2de8-4ada-a2f1-1d4d05c0213e" providerId="ADAL" clId="{47171CA2-3761-4A05-873C-15F0A9E2D360}" dt="2017-08-27T03:07:29.179" v="10460" actId="478"/>
          <ac:spMkLst>
            <pc:docMk/>
            <pc:sldMk cId="102203374" sldId="687"/>
            <ac:spMk id="57" creationId="{B9B8C9E0-C1FB-4781-8A0F-844E88200ADB}"/>
          </ac:spMkLst>
        </pc:spChg>
        <pc:spChg chg="add del">
          <ac:chgData name="Vijayan Ganapathy" userId="d3081f8d-2de8-4ada-a2f1-1d4d05c0213e" providerId="ADAL" clId="{47171CA2-3761-4A05-873C-15F0A9E2D360}" dt="2017-08-27T03:07:29.179" v="10460" actId="478"/>
          <ac:spMkLst>
            <pc:docMk/>
            <pc:sldMk cId="102203374" sldId="687"/>
            <ac:spMk id="60" creationId="{3A50353D-6666-4229-AFE4-0317535E50B2}"/>
          </ac:spMkLst>
        </pc:spChg>
        <pc:spChg chg="add del">
          <ac:chgData name="Vijayan Ganapathy" userId="d3081f8d-2de8-4ada-a2f1-1d4d05c0213e" providerId="ADAL" clId="{47171CA2-3761-4A05-873C-15F0A9E2D360}" dt="2017-08-27T03:07:29.179" v="10460" actId="478"/>
          <ac:spMkLst>
            <pc:docMk/>
            <pc:sldMk cId="102203374" sldId="687"/>
            <ac:spMk id="61" creationId="{AA17CAD7-DFE9-4946-AE2B-F865FBFD75F0}"/>
          </ac:spMkLst>
        </pc:spChg>
        <pc:spChg chg="add del">
          <ac:chgData name="Vijayan Ganapathy" userId="d3081f8d-2de8-4ada-a2f1-1d4d05c0213e" providerId="ADAL" clId="{47171CA2-3761-4A05-873C-15F0A9E2D360}" dt="2017-08-27T03:07:29.179" v="10460" actId="478"/>
          <ac:spMkLst>
            <pc:docMk/>
            <pc:sldMk cId="102203374" sldId="687"/>
            <ac:spMk id="62" creationId="{6FF2A376-4018-4DA3-8476-901D712FB89A}"/>
          </ac:spMkLst>
        </pc:spChg>
        <pc:spChg chg="add del">
          <ac:chgData name="Vijayan Ganapathy" userId="d3081f8d-2de8-4ada-a2f1-1d4d05c0213e" providerId="ADAL" clId="{47171CA2-3761-4A05-873C-15F0A9E2D360}" dt="2017-08-27T03:07:29.179" v="10460" actId="478"/>
          <ac:spMkLst>
            <pc:docMk/>
            <pc:sldMk cId="102203374" sldId="687"/>
            <ac:spMk id="63" creationId="{427B22BC-815F-402F-A1CA-57340E2C0096}"/>
          </ac:spMkLst>
        </pc:spChg>
        <pc:spChg chg="add del">
          <ac:chgData name="Vijayan Ganapathy" userId="d3081f8d-2de8-4ada-a2f1-1d4d05c0213e" providerId="ADAL" clId="{47171CA2-3761-4A05-873C-15F0A9E2D360}" dt="2017-08-27T03:07:29.179" v="10460" actId="478"/>
          <ac:spMkLst>
            <pc:docMk/>
            <pc:sldMk cId="102203374" sldId="687"/>
            <ac:spMk id="64" creationId="{746F88CC-CEB2-4518-AD84-F0AD96A9E335}"/>
          </ac:spMkLst>
        </pc:spChg>
        <pc:spChg chg="add del">
          <ac:chgData name="Vijayan Ganapathy" userId="d3081f8d-2de8-4ada-a2f1-1d4d05c0213e" providerId="ADAL" clId="{47171CA2-3761-4A05-873C-15F0A9E2D360}" dt="2017-08-27T03:07:29.179" v="10460" actId="478"/>
          <ac:spMkLst>
            <pc:docMk/>
            <pc:sldMk cId="102203374" sldId="687"/>
            <ac:spMk id="70" creationId="{C7E17B75-70EB-4EFC-AA6F-138B75C7C0FE}"/>
          </ac:spMkLst>
        </pc:spChg>
        <pc:spChg chg="add del">
          <ac:chgData name="Vijayan Ganapathy" userId="d3081f8d-2de8-4ada-a2f1-1d4d05c0213e" providerId="ADAL" clId="{47171CA2-3761-4A05-873C-15F0A9E2D360}" dt="2017-08-27T03:07:29.179" v="10460" actId="478"/>
          <ac:spMkLst>
            <pc:docMk/>
            <pc:sldMk cId="102203374" sldId="687"/>
            <ac:spMk id="89" creationId="{D26DF953-01E4-46D9-A3A6-C2BD68C672C5}"/>
          </ac:spMkLst>
        </pc:spChg>
        <pc:spChg chg="add del">
          <ac:chgData name="Vijayan Ganapathy" userId="d3081f8d-2de8-4ada-a2f1-1d4d05c0213e" providerId="ADAL" clId="{47171CA2-3761-4A05-873C-15F0A9E2D360}" dt="2017-08-27T03:07:29.179" v="10460" actId="478"/>
          <ac:spMkLst>
            <pc:docMk/>
            <pc:sldMk cId="102203374" sldId="687"/>
            <ac:spMk id="101" creationId="{7249926C-1EDA-4C6D-8A87-4C022C686D4A}"/>
          </ac:spMkLst>
        </pc:spChg>
        <pc:spChg chg="add del">
          <ac:chgData name="Vijayan Ganapathy" userId="d3081f8d-2de8-4ada-a2f1-1d4d05c0213e" providerId="ADAL" clId="{47171CA2-3761-4A05-873C-15F0A9E2D360}" dt="2017-08-27T03:07:29.179" v="10460" actId="478"/>
          <ac:spMkLst>
            <pc:docMk/>
            <pc:sldMk cId="102203374" sldId="687"/>
            <ac:spMk id="102" creationId="{CE9BD46E-E002-4A02-BBB4-F77CFB0F75AB}"/>
          </ac:spMkLst>
        </pc:spChg>
        <pc:spChg chg="add del">
          <ac:chgData name="Vijayan Ganapathy" userId="d3081f8d-2de8-4ada-a2f1-1d4d05c0213e" providerId="ADAL" clId="{47171CA2-3761-4A05-873C-15F0A9E2D360}" dt="2017-08-27T03:07:29.179" v="10460" actId="478"/>
          <ac:spMkLst>
            <pc:docMk/>
            <pc:sldMk cId="102203374" sldId="687"/>
            <ac:spMk id="103" creationId="{B3D9AD04-C6C8-411F-9A39-77F6D42C5967}"/>
          </ac:spMkLst>
        </pc:spChg>
        <pc:grpChg chg="add mod">
          <ac:chgData name="Vijayan Ganapathy" userId="d3081f8d-2de8-4ada-a2f1-1d4d05c0213e" providerId="ADAL" clId="{47171CA2-3761-4A05-873C-15F0A9E2D360}" dt="2017-08-27T03:33:42.851" v="10590"/>
          <ac:grpSpMkLst>
            <pc:docMk/>
            <pc:sldMk cId="102203374" sldId="687"/>
            <ac:grpSpMk id="53" creationId="{3666D714-1573-4DE8-87B9-1F96CE67DE96}"/>
          </ac:grpSpMkLst>
        </pc:grpChg>
        <pc:grpChg chg="add mod">
          <ac:chgData name="Vijayan Ganapathy" userId="d3081f8d-2de8-4ada-a2f1-1d4d05c0213e" providerId="ADAL" clId="{47171CA2-3761-4A05-873C-15F0A9E2D360}" dt="2017-08-27T03:33:42.851" v="10590"/>
          <ac:grpSpMkLst>
            <pc:docMk/>
            <pc:sldMk cId="102203374" sldId="687"/>
            <ac:grpSpMk id="78" creationId="{AD5EC5FD-4608-474A-88DA-E669C26D78DF}"/>
          </ac:grpSpMkLst>
        </pc:grpChg>
        <pc:grpChg chg="add mod">
          <ac:chgData name="Vijayan Ganapathy" userId="d3081f8d-2de8-4ada-a2f1-1d4d05c0213e" providerId="ADAL" clId="{47171CA2-3761-4A05-873C-15F0A9E2D360}" dt="2017-08-27T03:33:42.851" v="10590"/>
          <ac:grpSpMkLst>
            <pc:docMk/>
            <pc:sldMk cId="102203374" sldId="687"/>
            <ac:grpSpMk id="85" creationId="{B043A2BB-C53C-497A-9B57-D88AEB13DEDB}"/>
          </ac:grpSpMkLst>
        </pc:grpChg>
        <pc:grpChg chg="add mod">
          <ac:chgData name="Vijayan Ganapathy" userId="d3081f8d-2de8-4ada-a2f1-1d4d05c0213e" providerId="ADAL" clId="{47171CA2-3761-4A05-873C-15F0A9E2D360}" dt="2017-08-27T03:33:42.851" v="10590"/>
          <ac:grpSpMkLst>
            <pc:docMk/>
            <pc:sldMk cId="102203374" sldId="687"/>
            <ac:grpSpMk id="94" creationId="{3C126F56-5021-4CAC-B90C-D86BC73E89E9}"/>
          </ac:grpSpMkLst>
        </pc:grpChg>
        <pc:graphicFrameChg chg="add mod">
          <ac:chgData name="Vijayan Ganapathy" userId="d3081f8d-2de8-4ada-a2f1-1d4d05c0213e" providerId="ADAL" clId="{47171CA2-3761-4A05-873C-15F0A9E2D360}" dt="2017-08-27T03:34:13.567" v="10594"/>
          <ac:graphicFrameMkLst>
            <pc:docMk/>
            <pc:sldMk cId="102203374" sldId="687"/>
            <ac:graphicFrameMk id="52" creationId="{9AB7799D-CA53-44CD-9710-BB88406507E9}"/>
          </ac:graphicFrameMkLst>
        </pc:graphicFrameChg>
        <pc:picChg chg="add del">
          <ac:chgData name="Vijayan Ganapathy" userId="d3081f8d-2de8-4ada-a2f1-1d4d05c0213e" providerId="ADAL" clId="{47171CA2-3761-4A05-873C-15F0A9E2D360}" dt="2017-08-27T03:07:29.179" v="10460" actId="478"/>
          <ac:picMkLst>
            <pc:docMk/>
            <pc:sldMk cId="102203374" sldId="687"/>
            <ac:picMk id="7" creationId="{37187FD3-F953-4DD5-8F23-B2C29C57D68F}"/>
          </ac:picMkLst>
        </pc:picChg>
        <pc:picChg chg="add del">
          <ac:chgData name="Vijayan Ganapathy" userId="d3081f8d-2de8-4ada-a2f1-1d4d05c0213e" providerId="ADAL" clId="{47171CA2-3761-4A05-873C-15F0A9E2D360}" dt="2017-08-27T03:07:29.179" v="10460" actId="478"/>
          <ac:picMkLst>
            <pc:docMk/>
            <pc:sldMk cId="102203374" sldId="687"/>
            <ac:picMk id="28" creationId="{E419AE8F-073A-44DF-959C-3E1B72C8A5CE}"/>
          </ac:picMkLst>
        </pc:picChg>
        <pc:picChg chg="add del">
          <ac:chgData name="Vijayan Ganapathy" userId="d3081f8d-2de8-4ada-a2f1-1d4d05c0213e" providerId="ADAL" clId="{47171CA2-3761-4A05-873C-15F0A9E2D360}" dt="2017-08-27T03:07:29.179" v="10460" actId="478"/>
          <ac:picMkLst>
            <pc:docMk/>
            <pc:sldMk cId="102203374" sldId="687"/>
            <ac:picMk id="65" creationId="{88F4DDCA-24CD-4EE5-94C6-CAB12EF5845C}"/>
          </ac:picMkLst>
        </pc:picChg>
        <pc:picChg chg="add del">
          <ac:chgData name="Vijayan Ganapathy" userId="d3081f8d-2de8-4ada-a2f1-1d4d05c0213e" providerId="ADAL" clId="{47171CA2-3761-4A05-873C-15F0A9E2D360}" dt="2017-08-27T03:07:29.179" v="10460" actId="478"/>
          <ac:picMkLst>
            <pc:docMk/>
            <pc:sldMk cId="102203374" sldId="687"/>
            <ac:picMk id="66" creationId="{96276925-9C0A-492B-AB1C-3A8C3B8C6197}"/>
          </ac:picMkLst>
        </pc:picChg>
        <pc:cxnChg chg="add del mod">
          <ac:chgData name="Vijayan Ganapathy" userId="d3081f8d-2de8-4ada-a2f1-1d4d05c0213e" providerId="ADAL" clId="{47171CA2-3761-4A05-873C-15F0A9E2D360}" dt="2017-08-27T03:07:29.179" v="10460" actId="478"/>
          <ac:cxnSpMkLst>
            <pc:docMk/>
            <pc:sldMk cId="102203374" sldId="687"/>
            <ac:cxnSpMk id="14" creationId="{7CC8CF69-D597-45B5-9C3B-73D6C19A46F1}"/>
          </ac:cxnSpMkLst>
        </pc:cxnChg>
        <pc:cxnChg chg="add del mod">
          <ac:chgData name="Vijayan Ganapathy" userId="d3081f8d-2de8-4ada-a2f1-1d4d05c0213e" providerId="ADAL" clId="{47171CA2-3761-4A05-873C-15F0A9E2D360}" dt="2017-08-27T03:07:29.179" v="10460" actId="478"/>
          <ac:cxnSpMkLst>
            <pc:docMk/>
            <pc:sldMk cId="102203374" sldId="687"/>
            <ac:cxnSpMk id="31" creationId="{6B98A083-5EE9-44A7-9595-114A3C2F9004}"/>
          </ac:cxnSpMkLst>
        </pc:cxnChg>
        <pc:cxnChg chg="add del mod">
          <ac:chgData name="Vijayan Ganapathy" userId="d3081f8d-2de8-4ada-a2f1-1d4d05c0213e" providerId="ADAL" clId="{47171CA2-3761-4A05-873C-15F0A9E2D360}" dt="2017-08-27T03:07:29.179" v="10460" actId="478"/>
          <ac:cxnSpMkLst>
            <pc:docMk/>
            <pc:sldMk cId="102203374" sldId="687"/>
            <ac:cxnSpMk id="51" creationId="{6C2E676F-D4B6-42E4-AC76-F6A8C4DA0D60}"/>
          </ac:cxnSpMkLst>
        </pc:cxnChg>
        <pc:cxnChg chg="add del mod">
          <ac:chgData name="Vijayan Ganapathy" userId="d3081f8d-2de8-4ada-a2f1-1d4d05c0213e" providerId="ADAL" clId="{47171CA2-3761-4A05-873C-15F0A9E2D360}" dt="2017-08-27T03:07:29.179" v="10460" actId="478"/>
          <ac:cxnSpMkLst>
            <pc:docMk/>
            <pc:sldMk cId="102203374" sldId="687"/>
            <ac:cxnSpMk id="59" creationId="{800C9300-826E-4967-A2D4-A0C0EDD2DFAA}"/>
          </ac:cxnSpMkLst>
        </pc:cxnChg>
        <pc:cxnChg chg="add del mod">
          <ac:chgData name="Vijayan Ganapathy" userId="d3081f8d-2de8-4ada-a2f1-1d4d05c0213e" providerId="ADAL" clId="{47171CA2-3761-4A05-873C-15F0A9E2D360}" dt="2017-08-27T03:07:29.179" v="10460" actId="478"/>
          <ac:cxnSpMkLst>
            <pc:docMk/>
            <pc:sldMk cId="102203374" sldId="687"/>
            <ac:cxnSpMk id="71" creationId="{D4AA05B3-5D1E-43C2-A2B7-3E46BC8570C7}"/>
          </ac:cxnSpMkLst>
        </pc:cxnChg>
        <pc:cxnChg chg="add del mod">
          <ac:chgData name="Vijayan Ganapathy" userId="d3081f8d-2de8-4ada-a2f1-1d4d05c0213e" providerId="ADAL" clId="{47171CA2-3761-4A05-873C-15F0A9E2D360}" dt="2017-08-27T03:07:29.179" v="10460" actId="478"/>
          <ac:cxnSpMkLst>
            <pc:docMk/>
            <pc:sldMk cId="102203374" sldId="687"/>
            <ac:cxnSpMk id="73" creationId="{E048EA41-FD35-4BAD-AFF2-AB47859A4F48}"/>
          </ac:cxnSpMkLst>
        </pc:cxnChg>
        <pc:cxnChg chg="add del mod">
          <ac:chgData name="Vijayan Ganapathy" userId="d3081f8d-2de8-4ada-a2f1-1d4d05c0213e" providerId="ADAL" clId="{47171CA2-3761-4A05-873C-15F0A9E2D360}" dt="2017-08-27T03:07:29.179" v="10460" actId="478"/>
          <ac:cxnSpMkLst>
            <pc:docMk/>
            <pc:sldMk cId="102203374" sldId="687"/>
            <ac:cxnSpMk id="75" creationId="{2B0C7BED-43D1-4BCE-90CE-6537C1414778}"/>
          </ac:cxnSpMkLst>
        </pc:cxnChg>
        <pc:cxnChg chg="add del mod">
          <ac:chgData name="Vijayan Ganapathy" userId="d3081f8d-2de8-4ada-a2f1-1d4d05c0213e" providerId="ADAL" clId="{47171CA2-3761-4A05-873C-15F0A9E2D360}" dt="2017-08-27T03:07:29.179" v="10460" actId="478"/>
          <ac:cxnSpMkLst>
            <pc:docMk/>
            <pc:sldMk cId="102203374" sldId="687"/>
            <ac:cxnSpMk id="79" creationId="{FB7CE385-421E-4569-A0E1-6B2B3437CF14}"/>
          </ac:cxnSpMkLst>
        </pc:cxnChg>
        <pc:cxnChg chg="add del mod">
          <ac:chgData name="Vijayan Ganapathy" userId="d3081f8d-2de8-4ada-a2f1-1d4d05c0213e" providerId="ADAL" clId="{47171CA2-3761-4A05-873C-15F0A9E2D360}" dt="2017-08-27T03:07:29.179" v="10460" actId="478"/>
          <ac:cxnSpMkLst>
            <pc:docMk/>
            <pc:sldMk cId="102203374" sldId="687"/>
            <ac:cxnSpMk id="80" creationId="{6CB97BB6-6729-4C05-B9A3-E8D1BDFCE82D}"/>
          </ac:cxnSpMkLst>
        </pc:cxnChg>
        <pc:cxnChg chg="add del mod">
          <ac:chgData name="Vijayan Ganapathy" userId="d3081f8d-2de8-4ada-a2f1-1d4d05c0213e" providerId="ADAL" clId="{47171CA2-3761-4A05-873C-15F0A9E2D360}" dt="2017-08-27T03:07:29.179" v="10460" actId="478"/>
          <ac:cxnSpMkLst>
            <pc:docMk/>
            <pc:sldMk cId="102203374" sldId="687"/>
            <ac:cxnSpMk id="84" creationId="{64432A6B-ADAA-4289-80FA-F2CD115A4A17}"/>
          </ac:cxnSpMkLst>
        </pc:cxn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A1DD-8B81-4024-9085-6E84B4686621}" type="datetimeFigureOut">
              <a:rPr lang="en-US" smtClean="0"/>
              <a:t>4/27/2019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BACA9-7857-4CDB-9990-A3B47E884342}" type="slidenum">
              <a:rPr lang="en-US" smtClean="0"/>
              <a:t>‹#›</a:t>
            </a:fld>
            <a:endParaRPr lang="en-US" dirty="0"/>
          </a:p>
        </p:txBody>
      </p:sp>
    </p:spTree>
    <p:extLst>
      <p:ext uri="{BB962C8B-B14F-4D97-AF65-F5344CB8AC3E}">
        <p14:creationId xmlns:p14="http://schemas.microsoft.com/office/powerpoint/2010/main" val="342799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4F60B-DAD5-43E2-B1CF-3F3F62FCF067}" type="slidenum">
              <a:rPr lang="en-US" smtClean="0"/>
              <a:t>1</a:t>
            </a:fld>
            <a:endParaRPr lang="en-US" dirty="0"/>
          </a:p>
        </p:txBody>
      </p:sp>
    </p:spTree>
    <p:extLst>
      <p:ext uri="{BB962C8B-B14F-4D97-AF65-F5344CB8AC3E}">
        <p14:creationId xmlns:p14="http://schemas.microsoft.com/office/powerpoint/2010/main" val="372974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kern="1200" dirty="0" smtClean="0">
                <a:solidFill>
                  <a:schemeClr val="tx1"/>
                </a:solidFill>
                <a:effectLst/>
                <a:latin typeface="+mn-lt"/>
                <a:ea typeface="+mn-ea"/>
                <a:cs typeface="+mn-cs"/>
              </a:rPr>
              <a:t>Lets use the single resilient queue manager as a starting point,</a:t>
            </a:r>
            <a:r>
              <a:rPr lang="en-GB" sz="900" kern="1200" baseline="0" dirty="0" smtClean="0">
                <a:solidFill>
                  <a:schemeClr val="tx1"/>
                </a:solidFill>
                <a:effectLst/>
                <a:latin typeface="+mn-lt"/>
                <a:ea typeface="+mn-ea"/>
                <a:cs typeface="+mn-cs"/>
              </a:rPr>
              <a:t> where it provides fast failover in the case of a failure, only requires a single license and the load balancing is controlled by the platform removing this responsibility from MQ and the Client. Sounds like a pretty strong starting position. If we compare this with the multi-instance queue manager there are two drawbacks: </a:t>
            </a:r>
          </a:p>
          <a:p>
            <a:pPr marL="171450" indent="-171450">
              <a:buFont typeface="Arial" panose="020B0604020202020204" pitchFamily="34" charset="0"/>
              <a:buChar char="•"/>
            </a:pPr>
            <a:r>
              <a:rPr lang="en-GB" sz="900" b="0" kern="1200" baseline="0" dirty="0" smtClean="0">
                <a:solidFill>
                  <a:schemeClr val="tx1"/>
                </a:solidFill>
                <a:effectLst/>
                <a:latin typeface="+mn-lt"/>
                <a:ea typeface="+mn-ea"/>
                <a:cs typeface="+mn-cs"/>
              </a:rPr>
              <a:t>The implementation is based on specific file system requirements for the shared storage to allow the locking for the </a:t>
            </a:r>
            <a:r>
              <a:rPr lang="en-GB" sz="900" kern="1200" dirty="0" smtClean="0">
                <a:solidFill>
                  <a:schemeClr val="tx1"/>
                </a:solidFill>
                <a:effectLst/>
                <a:latin typeface="+mn-lt"/>
                <a:ea typeface="+mn-ea"/>
                <a:cs typeface="+mn-cs"/>
              </a:rPr>
              <a:t>take-over by the standby. This may be acceptable</a:t>
            </a:r>
            <a:r>
              <a:rPr lang="en-GB" sz="900" kern="1200" baseline="0" dirty="0" smtClean="0">
                <a:solidFill>
                  <a:schemeClr val="tx1"/>
                </a:solidFill>
                <a:effectLst/>
                <a:latin typeface="+mn-lt"/>
                <a:ea typeface="+mn-ea"/>
                <a:cs typeface="+mn-cs"/>
              </a:rPr>
              <a:t> in many situations, however another aspect to verify in any migration. </a:t>
            </a:r>
            <a:endParaRPr lang="en-GB" sz="9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900" kern="1200" dirty="0" smtClean="0">
                <a:solidFill>
                  <a:schemeClr val="tx1"/>
                </a:solidFill>
                <a:effectLst/>
                <a:latin typeface="+mn-lt"/>
                <a:ea typeface="+mn-ea"/>
                <a:cs typeface="+mn-cs"/>
              </a:rPr>
              <a:t>There are two components to manage and</a:t>
            </a:r>
            <a:r>
              <a:rPr lang="en-GB" sz="900" kern="1200" baseline="0" dirty="0" smtClean="0">
                <a:solidFill>
                  <a:schemeClr val="tx1"/>
                </a:solidFill>
                <a:effectLst/>
                <a:latin typeface="+mn-lt"/>
                <a:ea typeface="+mn-ea"/>
                <a:cs typeface="+mn-cs"/>
              </a:rPr>
              <a:t> pay for. </a:t>
            </a:r>
            <a:endParaRPr lang="en-GB" sz="900" kern="1200" dirty="0" smtClean="0">
              <a:solidFill>
                <a:schemeClr val="tx1"/>
              </a:solidFill>
              <a:effectLst/>
              <a:latin typeface="+mn-lt"/>
              <a:ea typeface="+mn-ea"/>
              <a:cs typeface="+mn-cs"/>
            </a:endParaRPr>
          </a:p>
          <a:p>
            <a:pPr marL="0" indent="0">
              <a:buFont typeface="Arial" panose="020B0604020202020204" pitchFamily="34" charset="0"/>
              <a:buNone/>
            </a:pPr>
            <a:r>
              <a:rPr lang="en-GB" sz="900" b="0" kern="1200" dirty="0" smtClean="0">
                <a:solidFill>
                  <a:schemeClr val="tx1"/>
                </a:solidFill>
                <a:effectLst/>
                <a:latin typeface="+mn-lt"/>
                <a:ea typeface="+mn-ea"/>
                <a:cs typeface="+mn-cs"/>
              </a:rPr>
              <a:t>Turning to the </a:t>
            </a:r>
            <a:r>
              <a:rPr lang="en-GB" sz="900" b="1" kern="1200" dirty="0" smtClean="0">
                <a:solidFill>
                  <a:schemeClr val="tx1"/>
                </a:solidFill>
                <a:effectLst/>
                <a:latin typeface="+mn-lt"/>
                <a:ea typeface="+mn-ea"/>
                <a:cs typeface="+mn-cs"/>
              </a:rPr>
              <a:t>Replicated data queue manager,</a:t>
            </a:r>
            <a:r>
              <a:rPr lang="en-GB" sz="900" b="1" kern="1200" baseline="0" dirty="0" smtClean="0">
                <a:solidFill>
                  <a:schemeClr val="tx1"/>
                </a:solidFill>
                <a:effectLst/>
                <a:latin typeface="+mn-lt"/>
                <a:ea typeface="+mn-ea"/>
                <a:cs typeface="+mn-cs"/>
              </a:rPr>
              <a:t> </a:t>
            </a:r>
            <a:r>
              <a:rPr lang="en-GB" sz="900" b="0" kern="1200" baseline="0" dirty="0" smtClean="0">
                <a:solidFill>
                  <a:schemeClr val="tx1"/>
                </a:solidFill>
                <a:effectLst/>
                <a:latin typeface="+mn-lt"/>
                <a:ea typeface="+mn-ea"/>
                <a:cs typeface="+mn-cs"/>
              </a:rPr>
              <a:t>unfortunately it is </a:t>
            </a:r>
            <a:r>
              <a:rPr lang="en-GB" sz="900" kern="1200" dirty="0" smtClean="0">
                <a:solidFill>
                  <a:schemeClr val="tx1"/>
                </a:solidFill>
                <a:effectLst/>
                <a:latin typeface="+mn-lt"/>
                <a:ea typeface="+mn-ea"/>
                <a:cs typeface="+mn-cs"/>
              </a:rPr>
              <a:t>generally not suitable for use with containers, due to the use of Linux kernel modules. In most cases, users running containers will not have sufficient access to the host server to manage kernel modules.</a:t>
            </a:r>
            <a:r>
              <a:rPr lang="en-GB" sz="900" kern="1200" baseline="0" dirty="0" smtClean="0">
                <a:solidFill>
                  <a:schemeClr val="tx1"/>
                </a:solidFill>
                <a:effectLst/>
                <a:latin typeface="+mn-lt"/>
                <a:ea typeface="+mn-ea"/>
                <a:cs typeface="+mn-cs"/>
              </a:rPr>
              <a:t> </a:t>
            </a:r>
            <a:endParaRPr lang="en-GB" sz="900" kern="1200" dirty="0" smtClean="0">
              <a:solidFill>
                <a:schemeClr val="tx1"/>
              </a:solidFill>
              <a:effectLst/>
              <a:latin typeface="+mn-lt"/>
              <a:ea typeface="+mn-ea"/>
              <a:cs typeface="+mn-cs"/>
            </a:endParaRPr>
          </a:p>
          <a:p>
            <a:endParaRPr lang="en-US" sz="900" dirty="0" smtClean="0">
              <a:solidFill>
                <a:schemeClr val="accent6"/>
              </a:solidFill>
            </a:endParaRPr>
          </a:p>
          <a:p>
            <a:r>
              <a:rPr lang="en-US" sz="900" dirty="0" smtClean="0">
                <a:solidFill>
                  <a:schemeClr val="accent6"/>
                </a:solidFill>
              </a:rPr>
              <a:t>Therefore based on this you may want/need</a:t>
            </a:r>
            <a:r>
              <a:rPr lang="en-US" sz="900" baseline="0" dirty="0" smtClean="0">
                <a:solidFill>
                  <a:schemeClr val="accent6"/>
                </a:solidFill>
              </a:rPr>
              <a:t> to consider changing your current topology towards the single resilient queue manager. Clearly this does not address the scalability aspects of your IBM MQ environment, these will be discussed in later slides.</a:t>
            </a:r>
            <a:endParaRPr lang="en-US" sz="900" dirty="0" smtClean="0">
              <a:solidFill>
                <a:schemeClr val="accent6"/>
              </a:solidFill>
            </a:endParaRPr>
          </a:p>
        </p:txBody>
      </p:sp>
      <p:sp>
        <p:nvSpPr>
          <p:cNvPr id="4" name="Slide Number Placeholder 3"/>
          <p:cNvSpPr>
            <a:spLocks noGrp="1"/>
          </p:cNvSpPr>
          <p:nvPr>
            <p:ph type="sldNum" sz="quarter" idx="10"/>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4185507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4475018"/>
            <a:ext cx="9144000" cy="6684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4856" cy="5143500"/>
          </a:xfrm>
          <a:prstGeom prst="rect">
            <a:avLst/>
          </a:prstGeom>
        </p:spPr>
      </p:pic>
      <p:sp>
        <p:nvSpPr>
          <p:cNvPr id="5" name="TextBox 4"/>
          <p:cNvSpPr txBox="1"/>
          <p:nvPr userDrawn="1"/>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userDrawn="1"/>
        </p:nvSpPr>
        <p:spPr>
          <a:xfrm>
            <a:off x="0" y="1937657"/>
            <a:ext cx="9144000" cy="1825302"/>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a:t>Speaker Name / Title</a:t>
            </a:r>
          </a:p>
        </p:txBody>
      </p:sp>
      <p:pic>
        <p:nvPicPr>
          <p:cNvPr id="3" name="Picture 2"/>
          <p:cNvPicPr>
            <a:picLocks noChangeAspect="1"/>
          </p:cNvPicPr>
          <p:nvPr userDrawn="1"/>
        </p:nvPicPr>
        <p:blipFill>
          <a:blip r:embed="rId3"/>
          <a:stretch>
            <a:fillRect/>
          </a:stretch>
        </p:blipFill>
        <p:spPr>
          <a:xfrm>
            <a:off x="192056" y="332861"/>
            <a:ext cx="1014413" cy="635968"/>
          </a:xfrm>
          <a:prstGeom prst="rect">
            <a:avLst/>
          </a:prstGeom>
        </p:spPr>
      </p:pic>
    </p:spTree>
    <p:extLst>
      <p:ext uri="{BB962C8B-B14F-4D97-AF65-F5344CB8AC3E}">
        <p14:creationId xmlns:p14="http://schemas.microsoft.com/office/powerpoint/2010/main" val="105034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over Slide - White">
    <p:spTree>
      <p:nvGrpSpPr>
        <p:cNvPr id="1" name=""/>
        <p:cNvGrpSpPr/>
        <p:nvPr/>
      </p:nvGrpSpPr>
      <p:grpSpPr>
        <a:xfrm>
          <a:off x="0" y="0"/>
          <a:ext cx="0" cy="0"/>
          <a:chOff x="0" y="0"/>
          <a:chExt cx="0" cy="0"/>
        </a:xfrm>
      </p:grpSpPr>
      <p:sp>
        <p:nvSpPr>
          <p:cNvPr id="4" name="Rectangle 3"/>
          <p:cNvSpPr/>
          <p:nvPr userDrawn="1"/>
        </p:nvSpPr>
        <p:spPr>
          <a:xfrm>
            <a:off x="0" y="4475018"/>
            <a:ext cx="9144000" cy="6684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4856" cy="5143500"/>
          </a:xfrm>
          <a:prstGeom prst="rect">
            <a:avLst/>
          </a:prstGeom>
        </p:spPr>
      </p:pic>
      <p:sp>
        <p:nvSpPr>
          <p:cNvPr id="5" name="TextBox 4"/>
          <p:cNvSpPr txBox="1"/>
          <p:nvPr userDrawn="1"/>
        </p:nvSpPr>
        <p:spPr>
          <a:xfrm>
            <a:off x="1079500" y="-1308100"/>
            <a:ext cx="184666" cy="369332"/>
          </a:xfrm>
          <a:prstGeom prst="rect">
            <a:avLst/>
          </a:prstGeom>
          <a:noFill/>
        </p:spPr>
        <p:txBody>
          <a:bodyPr wrap="none" rtlCol="0">
            <a:spAutoFit/>
          </a:bodyPr>
          <a:lstStyle/>
          <a:p>
            <a:endParaRPr lang="en-US" dirty="0"/>
          </a:p>
        </p:txBody>
      </p:sp>
      <p:sp>
        <p:nvSpPr>
          <p:cNvPr id="13" name="Rectangle 12"/>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a:t>Speaker Name / Title</a:t>
            </a:r>
          </a:p>
        </p:txBody>
      </p:sp>
      <p:pic>
        <p:nvPicPr>
          <p:cNvPr id="2" name="Picture 1"/>
          <p:cNvPicPr>
            <a:picLocks noChangeAspect="1"/>
          </p:cNvPicPr>
          <p:nvPr userDrawn="1"/>
        </p:nvPicPr>
        <p:blipFill>
          <a:blip r:embed="rId3"/>
          <a:stretch>
            <a:fillRect/>
          </a:stretch>
        </p:blipFill>
        <p:spPr>
          <a:xfrm>
            <a:off x="304800" y="331180"/>
            <a:ext cx="1243013" cy="779284"/>
          </a:xfrm>
          <a:prstGeom prst="rect">
            <a:avLst/>
          </a:prstGeom>
        </p:spPr>
      </p:pic>
    </p:spTree>
    <p:extLst>
      <p:ext uri="{BB962C8B-B14F-4D97-AF65-F5344CB8AC3E}">
        <p14:creationId xmlns:p14="http://schemas.microsoft.com/office/powerpoint/2010/main" val="76815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4919"/>
            <a:ext cx="539195" cy="375771"/>
          </a:xfrm>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3" y="247696"/>
            <a:ext cx="7932458" cy="455444"/>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750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Tree>
    <p:extLst>
      <p:ext uri="{BB962C8B-B14F-4D97-AF65-F5344CB8AC3E}">
        <p14:creationId xmlns:p14="http://schemas.microsoft.com/office/powerpoint/2010/main" val="168995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4856" cy="5143500"/>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userDrawn="1"/>
        </p:nvCxnSpPr>
        <p:spPr>
          <a:xfrm>
            <a:off x="846857" y="2311900"/>
            <a:ext cx="2197285" cy="0"/>
          </a:xfrm>
          <a:prstGeom prst="line">
            <a:avLst/>
          </a:prstGeom>
          <a:ln>
            <a:gradFill flip="none" rotWithShape="1">
              <a:gsLst>
                <a:gs pos="0">
                  <a:schemeClr val="accent2"/>
                </a:gs>
                <a:gs pos="100000">
                  <a:srgbClr val="00B0F0"/>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7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8" name="Straight Connector 7"/>
          <p:cNvCxnSpPr/>
          <p:nvPr userDrawn="1"/>
        </p:nvCxnSpPr>
        <p:spPr>
          <a:xfrm>
            <a:off x="0" y="453647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76200" y="4710579"/>
            <a:ext cx="381000" cy="375771"/>
          </a:xfrm>
          <a:prstGeom prst="rect">
            <a:avLst/>
          </a:prstGeom>
        </p:spPr>
        <p:txBody>
          <a:bodyPr/>
          <a:lstStyle>
            <a:lvl1pPr>
              <a:defRPr sz="1100"/>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51118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174C77-790E-7F40-BD6E-7D4E19668A84}"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6733E-D713-E943-9B13-0230D2F4A52F}" type="slidenum">
              <a:rPr lang="en-US" smtClean="0"/>
              <a:t>‹#›</a:t>
            </a:fld>
            <a:endParaRPr lang="en-US"/>
          </a:p>
        </p:txBody>
      </p:sp>
    </p:spTree>
    <p:extLst>
      <p:ext uri="{BB962C8B-B14F-4D97-AF65-F5344CB8AC3E}">
        <p14:creationId xmlns:p14="http://schemas.microsoft.com/office/powerpoint/2010/main" val="51686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Confidential / InnerCircle / Think 2018 / DOC ID / Month XX, 2018 / © 2018 IBM Corporation</a:t>
            </a:r>
            <a:endParaRPr lang="en-US"/>
          </a:p>
        </p:txBody>
      </p:sp>
    </p:spTree>
    <p:extLst>
      <p:ext uri="{BB962C8B-B14F-4D97-AF65-F5344CB8AC3E}">
        <p14:creationId xmlns:p14="http://schemas.microsoft.com/office/powerpoint/2010/main" val="311911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4409"/>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Autofit/>
          </a:bodyPr>
          <a:lstStyle/>
          <a:p>
            <a:r>
              <a:rPr lang="en-US" dirty="0"/>
              <a:t>Header text</a:t>
            </a:r>
          </a:p>
        </p:txBody>
      </p:sp>
      <p:pic>
        <p:nvPicPr>
          <p:cNvPr id="2" name="Picture 1"/>
          <p:cNvPicPr>
            <a:picLocks noChangeAspect="1"/>
          </p:cNvPicPr>
          <p:nvPr userDrawn="1"/>
        </p:nvPicPr>
        <p:blipFill>
          <a:blip r:embed="rId10"/>
          <a:stretch>
            <a:fillRect/>
          </a:stretch>
        </p:blipFill>
        <p:spPr>
          <a:xfrm>
            <a:off x="8502462" y="4780317"/>
            <a:ext cx="439424" cy="275489"/>
          </a:xfrm>
          <a:prstGeom prst="rect">
            <a:avLst/>
          </a:prstGeom>
        </p:spPr>
      </p:pic>
    </p:spTree>
    <p:extLst>
      <p:ext uri="{BB962C8B-B14F-4D97-AF65-F5344CB8AC3E}">
        <p14:creationId xmlns:p14="http://schemas.microsoft.com/office/powerpoint/2010/main" val="177764579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21" r:id="rId8"/>
  </p:sldLayoutIdLst>
  <p:hf hdr="0" ftr="0" dt="0"/>
  <p:txStyles>
    <p:titleStyle>
      <a:lvl1pPr algn="l" defTabSz="457200" rtl="0" eaLnBrk="1" latinLnBrk="0" hangingPunct="1">
        <a:spcBef>
          <a:spcPct val="0"/>
        </a:spcBef>
        <a:buNone/>
        <a:defRPr sz="2500" kern="1200" baseline="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hyperlink" Target="https://github.com/ibm-messaging/mq-docker" TargetMode="External"/><Relationship Id="rId5" Type="http://schemas.openxmlformats.org/officeDocument/2006/relationships/hyperlink" Target="https://github.com/ot4i/ace-docker" TargetMode="Externa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April </a:t>
            </a:r>
            <a:r>
              <a:rPr lang="en-US" dirty="0" smtClean="0"/>
              <a:t>27</a:t>
            </a:r>
            <a:r>
              <a:rPr lang="en-US" dirty="0" smtClean="0"/>
              <a:t>, </a:t>
            </a:r>
            <a:r>
              <a:rPr lang="en-US" dirty="0" smtClean="0"/>
              <a:t>2019</a:t>
            </a:r>
            <a:endParaRPr lang="en-US" dirty="0"/>
          </a:p>
        </p:txBody>
      </p:sp>
      <p:sp>
        <p:nvSpPr>
          <p:cNvPr id="3" name="Text Placeholder 2"/>
          <p:cNvSpPr>
            <a:spLocks noGrp="1"/>
          </p:cNvSpPr>
          <p:nvPr>
            <p:ph type="body" sz="quarter" idx="14"/>
          </p:nvPr>
        </p:nvSpPr>
        <p:spPr>
          <a:xfrm>
            <a:off x="419100" y="2647950"/>
            <a:ext cx="8284633" cy="461665"/>
          </a:xfrm>
        </p:spPr>
        <p:txBody>
          <a:bodyPr/>
          <a:lstStyle/>
          <a:p>
            <a:r>
              <a:rPr lang="en-US" sz="2400" b="1" dirty="0" smtClean="0"/>
              <a:t>FAB </a:t>
            </a:r>
            <a:r>
              <a:rPr lang="en-US" sz="2400" b="1" dirty="0" smtClean="0"/>
              <a:t>ACE </a:t>
            </a:r>
            <a:r>
              <a:rPr lang="en-US" sz="2400" b="1" dirty="0" err="1" smtClean="0"/>
              <a:t>Dockerized</a:t>
            </a:r>
            <a:endParaRPr lang="en-US" sz="1600" b="1" dirty="0"/>
          </a:p>
        </p:txBody>
      </p:sp>
    </p:spTree>
    <p:extLst>
      <p:ext uri="{BB962C8B-B14F-4D97-AF65-F5344CB8AC3E}">
        <p14:creationId xmlns:p14="http://schemas.microsoft.com/office/powerpoint/2010/main" val="3644110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10</a:t>
            </a:fld>
            <a:endParaRPr lang="en-US"/>
          </a:p>
        </p:txBody>
      </p:sp>
      <p:sp>
        <p:nvSpPr>
          <p:cNvPr id="4" name="Content Placeholder 2"/>
          <p:cNvSpPr>
            <a:spLocks noGrp="1"/>
          </p:cNvSpPr>
          <p:nvPr>
            <p:ph idx="1"/>
          </p:nvPr>
        </p:nvSpPr>
        <p:spPr>
          <a:xfrm>
            <a:off x="403896" y="1962150"/>
            <a:ext cx="8333704" cy="470804"/>
          </a:xfrm>
        </p:spPr>
        <p:txBody>
          <a:bodyPr>
            <a:noAutofit/>
          </a:bodyPr>
          <a:lstStyle/>
          <a:p>
            <a:pPr defTabSz="456463">
              <a:spcBef>
                <a:spcPct val="0"/>
              </a:spcBef>
              <a:defRPr/>
            </a:pPr>
            <a:r>
              <a:rPr lang="en-US" sz="2400" b="1" dirty="0" smtClean="0">
                <a:solidFill>
                  <a:srgbClr val="0099CC"/>
                </a:solidFill>
                <a:latin typeface="+mj-lt"/>
                <a:ea typeface="+mj-ea"/>
                <a:cs typeface="+mj-cs"/>
              </a:rPr>
              <a:t>IBM </a:t>
            </a:r>
            <a:r>
              <a:rPr lang="en-US" sz="2400" b="1" dirty="0" smtClean="0">
                <a:solidFill>
                  <a:srgbClr val="0099CC"/>
                </a:solidFill>
                <a:latin typeface="+mj-lt"/>
                <a:ea typeface="+mj-ea"/>
                <a:cs typeface="+mj-cs"/>
              </a:rPr>
              <a:t>ACE </a:t>
            </a:r>
            <a:r>
              <a:rPr lang="en-US" sz="2400" b="1" dirty="0" smtClean="0">
                <a:solidFill>
                  <a:srgbClr val="0099CC"/>
                </a:solidFill>
                <a:latin typeface="+mj-lt"/>
                <a:ea typeface="+mj-ea"/>
                <a:cs typeface="+mj-cs"/>
              </a:rPr>
              <a:t>Demo Slides</a:t>
            </a:r>
            <a:endParaRPr lang="en-US" sz="2400" b="1" dirty="0">
              <a:solidFill>
                <a:srgbClr val="0099CC"/>
              </a:solidFill>
              <a:latin typeface="+mj-lt"/>
              <a:ea typeface="+mj-ea"/>
              <a:cs typeface="+mj-cs"/>
            </a:endParaRPr>
          </a:p>
        </p:txBody>
      </p:sp>
    </p:spTree>
    <p:extLst>
      <p:ext uri="{BB962C8B-B14F-4D97-AF65-F5344CB8AC3E}">
        <p14:creationId xmlns:p14="http://schemas.microsoft.com/office/powerpoint/2010/main" val="1138940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413FA123-7CB1-4013-8CDB-D74C02F4620F}"/>
              </a:ext>
            </a:extLst>
          </p:cNvPr>
          <p:cNvSpPr txBox="1">
            <a:spLocks/>
          </p:cNvSpPr>
          <p:nvPr/>
        </p:nvSpPr>
        <p:spPr>
          <a:xfrm>
            <a:off x="6723247" y="3534839"/>
            <a:ext cx="2057400" cy="137160"/>
          </a:xfrm>
          <a:prstGeom prst="rect">
            <a:avLst/>
          </a:prstGeom>
        </p:spPr>
        <p:txBody>
          <a:bodyPr vert="horz" lIns="0" tIns="0" rIns="0" bIns="0" rtlCol="0" anchor="ctr"/>
          <a:lstStyle>
            <a:defPPr>
              <a:defRPr lang="en-US"/>
            </a:defPPr>
            <a:lvl1pPr algn="r" defTabSz="457189" rtl="0" eaLnBrk="0" fontAlgn="base" hangingPunct="0">
              <a:spcBef>
                <a:spcPct val="0"/>
              </a:spcBef>
              <a:spcAft>
                <a:spcPct val="0"/>
              </a:spcAft>
              <a:defRPr sz="600" kern="1200" baseline="0">
                <a:solidFill>
                  <a:schemeClr val="tx1"/>
                </a:solidFill>
                <a:latin typeface="+mn-lt"/>
                <a:ea typeface="Arial" charset="0"/>
                <a:cs typeface="Arial" charset="0"/>
              </a:defRPr>
            </a:lvl1pPr>
            <a:lvl2pPr marL="457189" algn="l" defTabSz="457189" rtl="0" eaLnBrk="0" fontAlgn="base" hangingPunct="0">
              <a:spcBef>
                <a:spcPct val="0"/>
              </a:spcBef>
              <a:spcAft>
                <a:spcPct val="0"/>
              </a:spcAft>
              <a:defRPr kern="1200">
                <a:solidFill>
                  <a:schemeClr val="tx1"/>
                </a:solidFill>
                <a:latin typeface="Arial" charset="0"/>
                <a:ea typeface="ＭＳ Ｐゴシック" charset="0"/>
                <a:cs typeface="Arial" charset="0"/>
              </a:defRPr>
            </a:lvl2pPr>
            <a:lvl3pPr marL="914378" algn="l" defTabSz="457189" rtl="0" eaLnBrk="0" fontAlgn="base" hangingPunct="0">
              <a:spcBef>
                <a:spcPct val="0"/>
              </a:spcBef>
              <a:spcAft>
                <a:spcPct val="0"/>
              </a:spcAft>
              <a:defRPr kern="1200">
                <a:solidFill>
                  <a:schemeClr val="tx1"/>
                </a:solidFill>
                <a:latin typeface="Arial" charset="0"/>
                <a:ea typeface="ＭＳ Ｐゴシック" charset="0"/>
                <a:cs typeface="Arial" charset="0"/>
              </a:defRPr>
            </a:lvl3pPr>
            <a:lvl4pPr marL="1371566" algn="l" defTabSz="457189" rtl="0" eaLnBrk="0" fontAlgn="base" hangingPunct="0">
              <a:spcBef>
                <a:spcPct val="0"/>
              </a:spcBef>
              <a:spcAft>
                <a:spcPct val="0"/>
              </a:spcAft>
              <a:defRPr kern="1200">
                <a:solidFill>
                  <a:schemeClr val="tx1"/>
                </a:solidFill>
                <a:latin typeface="Arial" charset="0"/>
                <a:ea typeface="ＭＳ Ｐゴシック" charset="0"/>
                <a:cs typeface="Arial" charset="0"/>
              </a:defRPr>
            </a:lvl4pPr>
            <a:lvl5pPr marL="1828754" algn="l" defTabSz="457189" rtl="0" eaLnBrk="0" fontAlgn="base" hangingPunct="0">
              <a:spcBef>
                <a:spcPct val="0"/>
              </a:spcBef>
              <a:spcAft>
                <a:spcPct val="0"/>
              </a:spcAft>
              <a:defRPr kern="1200">
                <a:solidFill>
                  <a:schemeClr val="tx1"/>
                </a:solidFill>
                <a:latin typeface="Arial" charset="0"/>
                <a:ea typeface="ＭＳ Ｐゴシック" charset="0"/>
                <a:cs typeface="Arial" charset="0"/>
              </a:defRPr>
            </a:lvl5pPr>
            <a:lvl6pPr marL="2285943" algn="l" defTabSz="457189" rtl="0" eaLnBrk="1" latinLnBrk="0" hangingPunct="1">
              <a:defRPr kern="1200">
                <a:solidFill>
                  <a:schemeClr val="tx1"/>
                </a:solidFill>
                <a:latin typeface="Arial" charset="0"/>
                <a:ea typeface="ＭＳ Ｐゴシック" charset="0"/>
                <a:cs typeface="Arial" charset="0"/>
              </a:defRPr>
            </a:lvl6pPr>
            <a:lvl7pPr marL="2743132" algn="l" defTabSz="457189" rtl="0" eaLnBrk="1" latinLnBrk="0" hangingPunct="1">
              <a:defRPr kern="1200">
                <a:solidFill>
                  <a:schemeClr val="tx1"/>
                </a:solidFill>
                <a:latin typeface="Arial" charset="0"/>
                <a:ea typeface="ＭＳ Ｐゴシック" charset="0"/>
                <a:cs typeface="Arial" charset="0"/>
              </a:defRPr>
            </a:lvl7pPr>
            <a:lvl8pPr marL="3200320" algn="l" defTabSz="457189" rtl="0" eaLnBrk="1" latinLnBrk="0" hangingPunct="1">
              <a:defRPr kern="1200">
                <a:solidFill>
                  <a:schemeClr val="tx1"/>
                </a:solidFill>
                <a:latin typeface="Arial" charset="0"/>
                <a:ea typeface="ＭＳ Ｐゴシック" charset="0"/>
                <a:cs typeface="Arial" charset="0"/>
              </a:defRPr>
            </a:lvl8pPr>
            <a:lvl9pPr marL="3657509" algn="l" defTabSz="457189" rtl="0" eaLnBrk="1" latinLnBrk="0" hangingPunct="1">
              <a:defRPr kern="1200">
                <a:solidFill>
                  <a:schemeClr val="tx1"/>
                </a:solidFill>
                <a:latin typeface="Arial" charset="0"/>
                <a:ea typeface="ＭＳ Ｐゴシック" charset="0"/>
                <a:cs typeface="Arial" charset="0"/>
              </a:defRPr>
            </a:lvl9pPr>
          </a:lstStyle>
          <a:p>
            <a:pPr marL="0" marR="0" lvl="0" indent="0" algn="r" defTabSz="457189" rtl="0" eaLnBrk="0" fontAlgn="base" latinLnBrk="0" hangingPunct="0">
              <a:lnSpc>
                <a:spcPct val="100000"/>
              </a:lnSpc>
              <a:spcBef>
                <a:spcPct val="0"/>
              </a:spcBef>
              <a:spcAft>
                <a:spcPct val="0"/>
              </a:spcAft>
              <a:buClrTx/>
              <a:buSzTx/>
              <a:buFontTx/>
              <a:buNone/>
              <a:tabLst/>
              <a:defRPr/>
            </a:pPr>
            <a:fld id="{D0BE6F14-FF48-0F4F-A8AA-2E3F25371E4A}" type="slidenum">
              <a:rPr kumimoji="0" lang="en-US" sz="600" b="0" i="0" u="none" strike="noStrike" kern="1200" cap="none" spc="0" normalizeH="0" baseline="0" noProof="0" smtClean="0">
                <a:ln>
                  <a:noFill/>
                </a:ln>
                <a:solidFill>
                  <a:srgbClr val="000000"/>
                </a:solidFill>
                <a:effectLst/>
                <a:uLnTx/>
                <a:uFillTx/>
                <a:latin typeface="IBM Plex Sans"/>
                <a:cs typeface="Arial" charset="0"/>
              </a:rPr>
              <a:pPr marL="0" marR="0" lvl="0" indent="0" algn="r" defTabSz="457189" rtl="0" eaLnBrk="0" fontAlgn="base" latinLnBrk="0" hangingPunct="0">
                <a:lnSpc>
                  <a:spcPct val="100000"/>
                </a:lnSpc>
                <a:spcBef>
                  <a:spcPct val="0"/>
                </a:spcBef>
                <a:spcAft>
                  <a:spcPct val="0"/>
                </a:spcAft>
                <a:buClrTx/>
                <a:buSzTx/>
                <a:buFontTx/>
                <a:buNone/>
                <a:tabLst/>
                <a:defRPr/>
              </a:pPr>
              <a:t>2</a:t>
            </a:fld>
            <a:endParaRPr kumimoji="0" lang="en-US" sz="600" b="0" i="0" u="none" strike="noStrike" kern="1200" cap="none" spc="0" normalizeH="0" baseline="0" noProof="0">
              <a:ln>
                <a:noFill/>
              </a:ln>
              <a:solidFill>
                <a:srgbClr val="000000"/>
              </a:solidFill>
              <a:effectLst/>
              <a:uLnTx/>
              <a:uFillTx/>
              <a:latin typeface="IBM Plex Sans"/>
              <a:cs typeface="Arial" charset="0"/>
            </a:endParaRPr>
          </a:p>
        </p:txBody>
      </p:sp>
      <p:sp>
        <p:nvSpPr>
          <p:cNvPr id="14" name="Rectangle: Rounded Corners 92">
            <a:extLst>
              <a:ext uri="{FF2B5EF4-FFF2-40B4-BE49-F238E27FC236}">
                <a16:creationId xmlns:a16="http://schemas.microsoft.com/office/drawing/2014/main" id="{56A5D91B-D814-433A-A843-1ED152C42541}"/>
              </a:ext>
            </a:extLst>
          </p:cNvPr>
          <p:cNvSpPr/>
          <p:nvPr/>
        </p:nvSpPr>
        <p:spPr>
          <a:xfrm>
            <a:off x="2614707" y="506153"/>
            <a:ext cx="1519058" cy="736282"/>
          </a:xfrm>
          <a:prstGeom prst="roundRect">
            <a:avLst>
              <a:gd name="adj" fmla="val 3107"/>
            </a:avLst>
          </a:prstGeom>
          <a:solidFill>
            <a:srgbClr val="FFFF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Docker Image</a:t>
            </a:r>
          </a:p>
        </p:txBody>
      </p:sp>
      <p:sp>
        <p:nvSpPr>
          <p:cNvPr id="15" name="Rectangle: Rounded Corners 93">
            <a:extLst>
              <a:ext uri="{FF2B5EF4-FFF2-40B4-BE49-F238E27FC236}">
                <a16:creationId xmlns:a16="http://schemas.microsoft.com/office/drawing/2014/main" id="{980C6CF0-3B79-44C1-B21E-9472DA3A283C}"/>
              </a:ext>
            </a:extLst>
          </p:cNvPr>
          <p:cNvSpPr/>
          <p:nvPr/>
        </p:nvSpPr>
        <p:spPr>
          <a:xfrm>
            <a:off x="2692593" y="794215"/>
            <a:ext cx="1366899" cy="357005"/>
          </a:xfrm>
          <a:prstGeom prst="roundRect">
            <a:avLst>
              <a:gd name="adj" fmla="val 0"/>
            </a:avLst>
          </a:prstGeom>
          <a:solidFill>
            <a:srgbClr val="6E177D">
              <a:lumMod val="40000"/>
              <a:lumOff val="60000"/>
            </a:srgbClr>
          </a:solid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Integration Server</a:t>
            </a:r>
          </a:p>
        </p:txBody>
      </p:sp>
      <p:sp>
        <p:nvSpPr>
          <p:cNvPr id="16" name="Rectangle: Rounded Corners 92">
            <a:extLst>
              <a:ext uri="{FF2B5EF4-FFF2-40B4-BE49-F238E27FC236}">
                <a16:creationId xmlns:a16="http://schemas.microsoft.com/office/drawing/2014/main" id="{BB46B3F3-9FA4-4177-BB3E-A47AF49CD256}"/>
              </a:ext>
            </a:extLst>
          </p:cNvPr>
          <p:cNvSpPr/>
          <p:nvPr/>
        </p:nvSpPr>
        <p:spPr>
          <a:xfrm>
            <a:off x="4777137" y="506153"/>
            <a:ext cx="1519058" cy="1022540"/>
          </a:xfrm>
          <a:prstGeom prst="roundRect">
            <a:avLst>
              <a:gd name="adj" fmla="val 3107"/>
            </a:avLst>
          </a:prstGeom>
          <a:solidFill>
            <a:srgbClr val="FFFF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Docker Image</a:t>
            </a:r>
          </a:p>
        </p:txBody>
      </p:sp>
      <p:sp>
        <p:nvSpPr>
          <p:cNvPr id="17" name="Rectangle: Rounded Corners 93">
            <a:extLst>
              <a:ext uri="{FF2B5EF4-FFF2-40B4-BE49-F238E27FC236}">
                <a16:creationId xmlns:a16="http://schemas.microsoft.com/office/drawing/2014/main" id="{FF07939E-5EA6-4FE7-B0B5-76E192586B0A}"/>
              </a:ext>
            </a:extLst>
          </p:cNvPr>
          <p:cNvSpPr/>
          <p:nvPr/>
        </p:nvSpPr>
        <p:spPr>
          <a:xfrm>
            <a:off x="4855023" y="826202"/>
            <a:ext cx="1366899" cy="357004"/>
          </a:xfrm>
          <a:prstGeom prst="roundRect">
            <a:avLst>
              <a:gd name="adj" fmla="val 0"/>
            </a:avLst>
          </a:prstGeom>
          <a:solidFill>
            <a:srgbClr val="6E177D">
              <a:lumMod val="40000"/>
              <a:lumOff val="60000"/>
            </a:srgbClr>
          </a:solid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Integration Server</a:t>
            </a:r>
          </a:p>
        </p:txBody>
      </p:sp>
      <p:sp>
        <p:nvSpPr>
          <p:cNvPr id="18" name="Rectangle: Rounded Corners 102">
            <a:extLst>
              <a:ext uri="{FF2B5EF4-FFF2-40B4-BE49-F238E27FC236}">
                <a16:creationId xmlns:a16="http://schemas.microsoft.com/office/drawing/2014/main" id="{2CA87F4A-A7D2-40B7-BC73-336ACE6CE741}"/>
              </a:ext>
            </a:extLst>
          </p:cNvPr>
          <p:cNvSpPr/>
          <p:nvPr/>
        </p:nvSpPr>
        <p:spPr>
          <a:xfrm>
            <a:off x="4854674" y="1183207"/>
            <a:ext cx="1367248" cy="211778"/>
          </a:xfrm>
          <a:prstGeom prst="roundRect">
            <a:avLst>
              <a:gd name="adj" fmla="val 0"/>
            </a:avLst>
          </a:prstGeom>
          <a:solidFill>
            <a:srgbClr val="DB2663"/>
          </a:solid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MQ Client</a:t>
            </a:r>
          </a:p>
        </p:txBody>
      </p:sp>
      <p:sp>
        <p:nvSpPr>
          <p:cNvPr id="19" name="Rectangle: Rounded Corners 92">
            <a:extLst>
              <a:ext uri="{FF2B5EF4-FFF2-40B4-BE49-F238E27FC236}">
                <a16:creationId xmlns:a16="http://schemas.microsoft.com/office/drawing/2014/main" id="{B3120501-6543-465D-8A3B-6E8B9599953E}"/>
              </a:ext>
            </a:extLst>
          </p:cNvPr>
          <p:cNvSpPr/>
          <p:nvPr/>
        </p:nvSpPr>
        <p:spPr>
          <a:xfrm>
            <a:off x="6939567" y="444464"/>
            <a:ext cx="1519058" cy="1084229"/>
          </a:xfrm>
          <a:prstGeom prst="roundRect">
            <a:avLst>
              <a:gd name="adj" fmla="val 3107"/>
            </a:avLst>
          </a:prstGeom>
          <a:solidFill>
            <a:srgbClr val="FFFF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Docker Image</a:t>
            </a:r>
          </a:p>
        </p:txBody>
      </p:sp>
      <p:sp>
        <p:nvSpPr>
          <p:cNvPr id="20" name="Rectangle: Rounded Corners 93">
            <a:extLst>
              <a:ext uri="{FF2B5EF4-FFF2-40B4-BE49-F238E27FC236}">
                <a16:creationId xmlns:a16="http://schemas.microsoft.com/office/drawing/2014/main" id="{422A4A8D-A110-4EA1-AA96-B5AFA57046E9}"/>
              </a:ext>
            </a:extLst>
          </p:cNvPr>
          <p:cNvSpPr/>
          <p:nvPr/>
        </p:nvSpPr>
        <p:spPr>
          <a:xfrm>
            <a:off x="7017453" y="792111"/>
            <a:ext cx="1366899" cy="357004"/>
          </a:xfrm>
          <a:prstGeom prst="roundRect">
            <a:avLst>
              <a:gd name="adj" fmla="val 0"/>
            </a:avLst>
          </a:prstGeom>
          <a:solidFill>
            <a:srgbClr val="6E177D">
              <a:lumMod val="40000"/>
              <a:lumOff val="60000"/>
            </a:srgbClr>
          </a:solid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Integration Server</a:t>
            </a:r>
          </a:p>
        </p:txBody>
      </p:sp>
      <p:sp>
        <p:nvSpPr>
          <p:cNvPr id="21" name="Rectangle: Rounded Corners 102">
            <a:extLst>
              <a:ext uri="{FF2B5EF4-FFF2-40B4-BE49-F238E27FC236}">
                <a16:creationId xmlns:a16="http://schemas.microsoft.com/office/drawing/2014/main" id="{D31C0074-4243-4D75-BA4A-3E040E5D0A4C}"/>
              </a:ext>
            </a:extLst>
          </p:cNvPr>
          <p:cNvSpPr/>
          <p:nvPr/>
        </p:nvSpPr>
        <p:spPr>
          <a:xfrm>
            <a:off x="7017104" y="1155229"/>
            <a:ext cx="1367248" cy="269334"/>
          </a:xfrm>
          <a:prstGeom prst="roundRect">
            <a:avLst>
              <a:gd name="adj" fmla="val 0"/>
            </a:avLst>
          </a:prstGeom>
          <a:solidFill>
            <a:srgbClr val="DB2663"/>
          </a:solid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IBM Plex Sans"/>
                <a:ea typeface="ＭＳ Ｐゴシック" charset="0"/>
                <a:cs typeface="Arial"/>
              </a:rPr>
              <a:t>Local Queue </a:t>
            </a:r>
            <a:r>
              <a:rPr kumimoji="0" lang="en-GB" sz="1000" b="0" i="0" u="none" strike="noStrike" kern="0" cap="none" spc="0" normalizeH="0" baseline="0" noProof="0" dirty="0">
                <a:ln>
                  <a:noFill/>
                </a:ln>
                <a:solidFill>
                  <a:srgbClr val="000000"/>
                </a:solidFill>
                <a:effectLst/>
                <a:uLnTx/>
                <a:uFillTx/>
                <a:latin typeface="IBM Plex Sans"/>
                <a:ea typeface="ＭＳ Ｐゴシック" charset="0"/>
                <a:cs typeface="Arial"/>
              </a:rPr>
              <a:t>Manager</a:t>
            </a:r>
          </a:p>
        </p:txBody>
      </p:sp>
      <p:graphicFrame>
        <p:nvGraphicFramePr>
          <p:cNvPr id="22" name="Table 21">
            <a:extLst>
              <a:ext uri="{FF2B5EF4-FFF2-40B4-BE49-F238E27FC236}">
                <a16:creationId xmlns:a16="http://schemas.microsoft.com/office/drawing/2014/main" id="{3CA4BEF9-ECF8-4722-9A70-706F193F2852}"/>
              </a:ext>
            </a:extLst>
          </p:cNvPr>
          <p:cNvGraphicFramePr>
            <a:graphicFrameLocks noGrp="1"/>
          </p:cNvGraphicFramePr>
          <p:nvPr>
            <p:extLst>
              <p:ext uri="{D42A27DB-BD31-4B8C-83A1-F6EECF244321}">
                <p14:modId xmlns:p14="http://schemas.microsoft.com/office/powerpoint/2010/main" val="3358824889"/>
              </p:ext>
            </p:extLst>
          </p:nvPr>
        </p:nvGraphicFramePr>
        <p:xfrm>
          <a:off x="361930" y="1528693"/>
          <a:ext cx="8430932" cy="2713668"/>
        </p:xfrm>
        <a:graphic>
          <a:graphicData uri="http://schemas.openxmlformats.org/drawingml/2006/table">
            <a:tbl>
              <a:tblPr bandRow="1"/>
              <a:tblGrid>
                <a:gridCol w="2107733">
                  <a:extLst>
                    <a:ext uri="{9D8B030D-6E8A-4147-A177-3AD203B41FA5}">
                      <a16:colId xmlns:a16="http://schemas.microsoft.com/office/drawing/2014/main" val="20000"/>
                    </a:ext>
                  </a:extLst>
                </a:gridCol>
                <a:gridCol w="2107733">
                  <a:extLst>
                    <a:ext uri="{9D8B030D-6E8A-4147-A177-3AD203B41FA5}">
                      <a16:colId xmlns:a16="http://schemas.microsoft.com/office/drawing/2014/main" val="20001"/>
                    </a:ext>
                  </a:extLst>
                </a:gridCol>
                <a:gridCol w="2107733">
                  <a:extLst>
                    <a:ext uri="{9D8B030D-6E8A-4147-A177-3AD203B41FA5}">
                      <a16:colId xmlns:a16="http://schemas.microsoft.com/office/drawing/2014/main" val="20002"/>
                    </a:ext>
                  </a:extLst>
                </a:gridCol>
                <a:gridCol w="2107733">
                  <a:extLst>
                    <a:ext uri="{9D8B030D-6E8A-4147-A177-3AD203B41FA5}">
                      <a16:colId xmlns:a16="http://schemas.microsoft.com/office/drawing/2014/main" val="20003"/>
                    </a:ext>
                  </a:extLst>
                </a:gridCol>
              </a:tblGrid>
              <a:tr h="320198">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r>
                        <a:rPr lang="en-US" sz="1000" b="1" dirty="0"/>
                        <a:t>MQ connectivity</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 (HTTP API)</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a:t>
                      </a:r>
                      <a:r>
                        <a:rPr lang="en-US" sz="1000" baseline="0" dirty="0"/>
                        <a:t> (client binding)</a:t>
                      </a:r>
                      <a:endParaRPr lang="en-US" sz="1000" dirty="0"/>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 (server binding)</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extLst>
                  <a:ext uri="{0D108BD9-81ED-4DB2-BD59-A6C34878D82A}">
                    <a16:rowId xmlns:a16="http://schemas.microsoft.com/office/drawing/2014/main" val="10000"/>
                  </a:ext>
                </a:extLst>
              </a:tr>
              <a:tr h="320198">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r>
                        <a:rPr lang="en-US" sz="1000" b="1" dirty="0"/>
                        <a:t>1PC for MQ</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No</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extLst>
                  <a:ext uri="{0D108BD9-81ED-4DB2-BD59-A6C34878D82A}">
                    <a16:rowId xmlns:a16="http://schemas.microsoft.com/office/drawing/2014/main" val="10001"/>
                  </a:ext>
                </a:extLst>
              </a:tr>
              <a:tr h="320198">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r>
                        <a:rPr lang="en-US" sz="1000" b="1" dirty="0"/>
                        <a:t>EDA nodes</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No</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No</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extLst>
                  <a:ext uri="{0D108BD9-81ED-4DB2-BD59-A6C34878D82A}">
                    <a16:rowId xmlns:a16="http://schemas.microsoft.com/office/drawing/2014/main" val="10002"/>
                  </a:ext>
                </a:extLst>
              </a:tr>
              <a:tr h="320198">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r>
                        <a:rPr lang="en-US" sz="1000" b="1" dirty="0"/>
                        <a:t>2PC</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No</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No</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extLst>
                  <a:ext uri="{0D108BD9-81ED-4DB2-BD59-A6C34878D82A}">
                    <a16:rowId xmlns:a16="http://schemas.microsoft.com/office/drawing/2014/main" val="10003"/>
                  </a:ext>
                </a:extLst>
              </a:tr>
              <a:tr h="378133">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r>
                        <a:rPr lang="en-US" sz="1000" b="1" dirty="0"/>
                        <a:t>Horizontally</a:t>
                      </a:r>
                      <a:r>
                        <a:rPr lang="en-US" sz="1000" b="1" baseline="0" dirty="0"/>
                        <a:t> </a:t>
                      </a:r>
                      <a:r>
                        <a:rPr lang="en-US" sz="1000" b="1" dirty="0"/>
                        <a:t>scalable</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Yes</a:t>
                      </a:r>
                      <a:r>
                        <a:rPr lang="en-US" sz="1000" baseline="0" dirty="0"/>
                        <a:t> </a:t>
                      </a:r>
                    </a:p>
                    <a:p>
                      <a:pPr algn="ctr"/>
                      <a:r>
                        <a:rPr lang="en-US" sz="1000" baseline="0" dirty="0"/>
                        <a:t>(with loss of sequencing)</a:t>
                      </a:r>
                      <a:endParaRPr lang="en-US" sz="1000" dirty="0"/>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extLst>
                  <a:ext uri="{0D108BD9-81ED-4DB2-BD59-A6C34878D82A}">
                    <a16:rowId xmlns:a16="http://schemas.microsoft.com/office/drawing/2014/main" val="10004"/>
                  </a:ext>
                </a:extLst>
              </a:tr>
              <a:tr h="378133">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r>
                        <a:rPr lang="en-US" sz="1000" b="1" dirty="0"/>
                        <a:t>Persistent</a:t>
                      </a:r>
                      <a:r>
                        <a:rPr lang="en-US" sz="1000" b="1" baseline="0" dirty="0"/>
                        <a:t> volume</a:t>
                      </a:r>
                      <a:endParaRPr lang="en-US" sz="1000" b="1" dirty="0"/>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Not required</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Not required</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Required </a:t>
                      </a:r>
                    </a:p>
                    <a:p>
                      <a:pPr algn="ctr"/>
                      <a:r>
                        <a:rPr lang="en-US" sz="1000" dirty="0"/>
                        <a:t>(if durability</a:t>
                      </a:r>
                      <a:r>
                        <a:rPr lang="en-US" sz="1000" baseline="0" dirty="0"/>
                        <a:t> desired)</a:t>
                      </a:r>
                      <a:endParaRPr lang="en-US" sz="1000" dirty="0"/>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extLst>
                  <a:ext uri="{0D108BD9-81ED-4DB2-BD59-A6C34878D82A}">
                    <a16:rowId xmlns:a16="http://schemas.microsoft.com/office/drawing/2014/main" val="10005"/>
                  </a:ext>
                </a:extLst>
              </a:tr>
              <a:tr h="320198">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r>
                        <a:rPr lang="en-US" sz="1000" b="1" dirty="0"/>
                        <a:t>Start</a:t>
                      </a:r>
                      <a:r>
                        <a:rPr lang="en-US" sz="1000" b="1" baseline="0" dirty="0"/>
                        <a:t> up</a:t>
                      </a:r>
                      <a:endParaRPr lang="en-US" sz="1000" b="1" dirty="0"/>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Fast</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Fast</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Slower</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40000"/>
                      </a:srgbClr>
                    </a:solidFill>
                  </a:tcPr>
                </a:tc>
                <a:extLst>
                  <a:ext uri="{0D108BD9-81ED-4DB2-BD59-A6C34878D82A}">
                    <a16:rowId xmlns:a16="http://schemas.microsoft.com/office/drawing/2014/main" val="10006"/>
                  </a:ext>
                </a:extLst>
              </a:tr>
              <a:tr h="320198">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r>
                        <a:rPr lang="en-US" sz="1000" b="1" dirty="0"/>
                        <a:t>Disk space</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Smallest</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Medium</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tc>
                  <a:txBody>
                    <a:bodyPr/>
                    <a:lstStyle>
                      <a:lvl1pPr marL="0" algn="l" defTabSz="685800" rtl="0" eaLnBrk="1" latinLnBrk="0" hangingPunct="1">
                        <a:defRPr sz="1350" kern="1200">
                          <a:solidFill>
                            <a:schemeClr val="dk1"/>
                          </a:solidFill>
                          <a:latin typeface="IBM Plex Sans"/>
                        </a:defRPr>
                      </a:lvl1pPr>
                      <a:lvl2pPr marL="342900" algn="l" defTabSz="685800" rtl="0" eaLnBrk="1" latinLnBrk="0" hangingPunct="1">
                        <a:defRPr sz="1350" kern="1200">
                          <a:solidFill>
                            <a:schemeClr val="dk1"/>
                          </a:solidFill>
                          <a:latin typeface="IBM Plex Sans"/>
                        </a:defRPr>
                      </a:lvl2pPr>
                      <a:lvl3pPr marL="685800" algn="l" defTabSz="685800" rtl="0" eaLnBrk="1" latinLnBrk="0" hangingPunct="1">
                        <a:defRPr sz="1350" kern="1200">
                          <a:solidFill>
                            <a:schemeClr val="dk1"/>
                          </a:solidFill>
                          <a:latin typeface="IBM Plex Sans"/>
                        </a:defRPr>
                      </a:lvl3pPr>
                      <a:lvl4pPr marL="1028700" algn="l" defTabSz="685800" rtl="0" eaLnBrk="1" latinLnBrk="0" hangingPunct="1">
                        <a:defRPr sz="1350" kern="1200">
                          <a:solidFill>
                            <a:schemeClr val="dk1"/>
                          </a:solidFill>
                          <a:latin typeface="IBM Plex Sans"/>
                        </a:defRPr>
                      </a:lvl4pPr>
                      <a:lvl5pPr marL="1371600" algn="l" defTabSz="685800" rtl="0" eaLnBrk="1" latinLnBrk="0" hangingPunct="1">
                        <a:defRPr sz="1350" kern="1200">
                          <a:solidFill>
                            <a:schemeClr val="dk1"/>
                          </a:solidFill>
                          <a:latin typeface="IBM Plex Sans"/>
                        </a:defRPr>
                      </a:lvl5pPr>
                      <a:lvl6pPr marL="1714500" algn="l" defTabSz="685800" rtl="0" eaLnBrk="1" latinLnBrk="0" hangingPunct="1">
                        <a:defRPr sz="1350" kern="1200">
                          <a:solidFill>
                            <a:schemeClr val="dk1"/>
                          </a:solidFill>
                          <a:latin typeface="IBM Plex Sans"/>
                        </a:defRPr>
                      </a:lvl6pPr>
                      <a:lvl7pPr marL="2057400" algn="l" defTabSz="685800" rtl="0" eaLnBrk="1" latinLnBrk="0" hangingPunct="1">
                        <a:defRPr sz="1350" kern="1200">
                          <a:solidFill>
                            <a:schemeClr val="dk1"/>
                          </a:solidFill>
                          <a:latin typeface="IBM Plex Sans"/>
                        </a:defRPr>
                      </a:lvl7pPr>
                      <a:lvl8pPr marL="2400300" algn="l" defTabSz="685800" rtl="0" eaLnBrk="1" latinLnBrk="0" hangingPunct="1">
                        <a:defRPr sz="1350" kern="1200">
                          <a:solidFill>
                            <a:schemeClr val="dk1"/>
                          </a:solidFill>
                          <a:latin typeface="IBM Plex Sans"/>
                        </a:defRPr>
                      </a:lvl8pPr>
                      <a:lvl9pPr marL="2743200" algn="l" defTabSz="685800" rtl="0" eaLnBrk="1" latinLnBrk="0" hangingPunct="1">
                        <a:defRPr sz="1350" kern="1200">
                          <a:solidFill>
                            <a:schemeClr val="dk1"/>
                          </a:solidFill>
                          <a:latin typeface="IBM Plex Sans"/>
                        </a:defRPr>
                      </a:lvl9pPr>
                    </a:lstStyle>
                    <a:p>
                      <a:pPr algn="ctr"/>
                      <a:r>
                        <a:rPr lang="en-US" sz="1000" dirty="0"/>
                        <a:t>Largest</a:t>
                      </a:r>
                    </a:p>
                  </a:txBody>
                  <a:tcPr>
                    <a:lnL w="12700" cmpd="sng">
                      <a:solidFill>
                        <a:srgbClr val="6E177D"/>
                      </a:solidFill>
                    </a:lnL>
                    <a:lnR w="12700" cmpd="sng">
                      <a:solidFill>
                        <a:srgbClr val="6E177D"/>
                      </a:solidFill>
                    </a:lnR>
                    <a:lnT w="12700" cmpd="sng">
                      <a:solidFill>
                        <a:srgbClr val="6E177D"/>
                      </a:solidFill>
                    </a:lnT>
                    <a:lnB w="12700" cmpd="sng">
                      <a:solidFill>
                        <a:srgbClr val="6E177D"/>
                      </a:solidFill>
                    </a:lnB>
                    <a:lnTlToBr w="12700" cmpd="sng">
                      <a:noFill/>
                      <a:prstDash val="solid"/>
                    </a:lnTlToBr>
                    <a:lnBlToTr w="12700" cmpd="sng">
                      <a:noFill/>
                      <a:prstDash val="solid"/>
                    </a:lnBlToTr>
                    <a:solidFill>
                      <a:srgbClr val="6E177D">
                        <a:tint val="20000"/>
                      </a:srgbClr>
                    </a:solidFill>
                  </a:tcPr>
                </a:tc>
                <a:extLst>
                  <a:ext uri="{0D108BD9-81ED-4DB2-BD59-A6C34878D82A}">
                    <a16:rowId xmlns:a16="http://schemas.microsoft.com/office/drawing/2014/main" val="10007"/>
                  </a:ext>
                </a:extLst>
              </a:tr>
            </a:tbl>
          </a:graphicData>
        </a:graphic>
      </p:graphicFrame>
      <p:sp>
        <p:nvSpPr>
          <p:cNvPr id="23" name="Title 1">
            <a:extLst>
              <a:ext uri="{FF2B5EF4-FFF2-40B4-BE49-F238E27FC236}">
                <a16:creationId xmlns:a16="http://schemas.microsoft.com/office/drawing/2014/main" id="{D7DF895F-5B76-4A9B-9441-BB79CDDF43D7}"/>
              </a:ext>
            </a:extLst>
          </p:cNvPr>
          <p:cNvSpPr txBox="1">
            <a:spLocks/>
          </p:cNvSpPr>
          <p:nvPr/>
        </p:nvSpPr>
        <p:spPr>
          <a:xfrm>
            <a:off x="918917" y="-17547"/>
            <a:ext cx="7409156" cy="6919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400" b="1" i="0" u="none" strike="noStrike" kern="1200" cap="none" spc="0" normalizeH="0" baseline="0" noProof="0" dirty="0">
                <a:ln>
                  <a:noFill/>
                </a:ln>
                <a:solidFill>
                  <a:srgbClr val="5596E6"/>
                </a:solidFill>
                <a:effectLst/>
                <a:uLnTx/>
                <a:uFillTx/>
                <a:latin typeface="Arial" panose="020B0604020202020204" pitchFamily="34" charset="0"/>
                <a:ea typeface="+mj-ea"/>
                <a:cs typeface="Arial" panose="020B0604020202020204" pitchFamily="34" charset="0"/>
              </a:rPr>
              <a:t>Docker Image Options for ACE and MQ</a:t>
            </a:r>
            <a:endParaRPr kumimoji="0" lang="en-GB" sz="2400" b="1" i="0" u="none" strike="noStrike" kern="1200" cap="none" spc="0" normalizeH="0" baseline="0" noProof="0" dirty="0">
              <a:ln>
                <a:noFill/>
              </a:ln>
              <a:solidFill>
                <a:srgbClr val="00B0F0"/>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667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91">
            <a:extLst>
              <a:ext uri="{FF2B5EF4-FFF2-40B4-BE49-F238E27FC236}">
                <a16:creationId xmlns:a16="http://schemas.microsoft.com/office/drawing/2014/main" id="{247F2B7C-39B6-40E4-8D7B-345687EAF50C}"/>
              </a:ext>
            </a:extLst>
          </p:cNvPr>
          <p:cNvSpPr/>
          <p:nvPr/>
        </p:nvSpPr>
        <p:spPr>
          <a:xfrm>
            <a:off x="5395479" y="927280"/>
            <a:ext cx="1972567" cy="1982136"/>
          </a:xfrm>
          <a:prstGeom prst="roundRect">
            <a:avLst>
              <a:gd name="adj" fmla="val 6916"/>
            </a:avLst>
          </a:prstGeom>
          <a:solidFill>
            <a:srgbClr val="000E5E">
              <a:lumMod val="50000"/>
              <a:lumOff val="50000"/>
            </a:srgbClr>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err="1">
                <a:ln>
                  <a:noFill/>
                </a:ln>
                <a:solidFill>
                  <a:srgbClr val="FFFFFF"/>
                </a:solidFill>
                <a:effectLst/>
                <a:uLnTx/>
                <a:uFillTx/>
                <a:latin typeface="IBM Plex Sans"/>
                <a:ea typeface="ＭＳ Ｐゴシック" charset="0"/>
                <a:cs typeface="Arial"/>
              </a:rPr>
              <a:t>StatefulSet</a:t>
            </a:r>
            <a:r>
              <a:rPr kumimoji="0" lang="en-GB" sz="1200" b="0" i="0" u="none" strike="noStrike" kern="0" cap="none" spc="0" normalizeH="0" baseline="0" noProof="0" dirty="0">
                <a:ln>
                  <a:noFill/>
                </a:ln>
                <a:solidFill>
                  <a:srgbClr val="FFFFFF"/>
                </a:solidFill>
                <a:effectLst/>
                <a:uLnTx/>
                <a:uFillTx/>
                <a:latin typeface="IBM Plex Sans"/>
                <a:ea typeface="ＭＳ Ｐゴシック" charset="0"/>
                <a:cs typeface="Arial"/>
              </a:rPr>
              <a:t> “replicas=1”</a:t>
            </a:r>
          </a:p>
        </p:txBody>
      </p:sp>
      <p:sp>
        <p:nvSpPr>
          <p:cNvPr id="21" name="Rectangle: Rounded Corners 91">
            <a:extLst>
              <a:ext uri="{FF2B5EF4-FFF2-40B4-BE49-F238E27FC236}">
                <a16:creationId xmlns:a16="http://schemas.microsoft.com/office/drawing/2014/main" id="{8A6A2EB2-BDD3-4100-9A63-0537CDC039B0}"/>
              </a:ext>
            </a:extLst>
          </p:cNvPr>
          <p:cNvSpPr/>
          <p:nvPr/>
        </p:nvSpPr>
        <p:spPr>
          <a:xfrm>
            <a:off x="5491120" y="1296936"/>
            <a:ext cx="1780676" cy="1538974"/>
          </a:xfrm>
          <a:prstGeom prst="roundRect">
            <a:avLst>
              <a:gd name="adj" fmla="val 0"/>
            </a:avLst>
          </a:prstGeom>
          <a:solidFill>
            <a:srgbClr val="69A6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Kubernetes Pod</a:t>
            </a:r>
          </a:p>
        </p:txBody>
      </p:sp>
      <p:sp>
        <p:nvSpPr>
          <p:cNvPr id="22" name="Rectangle: Rounded Corners 92">
            <a:extLst>
              <a:ext uri="{FF2B5EF4-FFF2-40B4-BE49-F238E27FC236}">
                <a16:creationId xmlns:a16="http://schemas.microsoft.com/office/drawing/2014/main" id="{E2ACCBEA-C6D3-4DC1-A36A-5ABD335C5BB4}"/>
              </a:ext>
            </a:extLst>
          </p:cNvPr>
          <p:cNvSpPr/>
          <p:nvPr/>
        </p:nvSpPr>
        <p:spPr>
          <a:xfrm>
            <a:off x="5596999" y="1568546"/>
            <a:ext cx="1545784" cy="1125426"/>
          </a:xfrm>
          <a:prstGeom prst="roundRect">
            <a:avLst>
              <a:gd name="adj" fmla="val 3107"/>
            </a:avLst>
          </a:prstGeom>
          <a:solidFill>
            <a:srgbClr val="FFFF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Docker Container</a:t>
            </a:r>
          </a:p>
        </p:txBody>
      </p:sp>
      <p:sp>
        <p:nvSpPr>
          <p:cNvPr id="23" name="Can 9">
            <a:extLst>
              <a:ext uri="{FF2B5EF4-FFF2-40B4-BE49-F238E27FC236}">
                <a16:creationId xmlns:a16="http://schemas.microsoft.com/office/drawing/2014/main" id="{C7922BA9-5EFC-4605-9303-305DBA90DA14}"/>
              </a:ext>
            </a:extLst>
          </p:cNvPr>
          <p:cNvSpPr/>
          <p:nvPr/>
        </p:nvSpPr>
        <p:spPr>
          <a:xfrm>
            <a:off x="7640339" y="2055025"/>
            <a:ext cx="863488" cy="584897"/>
          </a:xfrm>
          <a:prstGeom prst="can">
            <a:avLst/>
          </a:prstGeom>
          <a:solidFill>
            <a:srgbClr val="92D050"/>
          </a:solidFill>
          <a:ln w="25400" cap="flat" cmpd="sng" algn="ctr">
            <a:noFill/>
            <a:prstDash val="solid"/>
          </a:ln>
          <a:effectLst/>
        </p:spPr>
        <p:txBody>
          <a:bodyPr wrap="square" lIns="0" tIns="0" rIns="0" bIns="0" rtlCol="0" anchor="ctr">
            <a:noAutofit/>
          </a:bodyPr>
          <a:lstStyle/>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Arial"/>
              </a:rPr>
              <a:t>Persistent </a:t>
            </a:r>
          </a:p>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Arial"/>
              </a:rPr>
              <a:t>Volume</a:t>
            </a:r>
          </a:p>
        </p:txBody>
      </p:sp>
      <p:cxnSp>
        <p:nvCxnSpPr>
          <p:cNvPr id="24" name="Straight Connector 23">
            <a:extLst>
              <a:ext uri="{FF2B5EF4-FFF2-40B4-BE49-F238E27FC236}">
                <a16:creationId xmlns:a16="http://schemas.microsoft.com/office/drawing/2014/main" id="{B0783EC7-9E65-4A30-BE79-C0AC28C44553}"/>
              </a:ext>
            </a:extLst>
          </p:cNvPr>
          <p:cNvCxnSpPr>
            <a:stCxn id="30" idx="3"/>
            <a:endCxn id="23" idx="2"/>
          </p:cNvCxnSpPr>
          <p:nvPr/>
        </p:nvCxnSpPr>
        <p:spPr>
          <a:xfrm>
            <a:off x="7050875" y="2344726"/>
            <a:ext cx="589464" cy="2748"/>
          </a:xfrm>
          <a:prstGeom prst="line">
            <a:avLst/>
          </a:prstGeom>
          <a:noFill/>
          <a:ln w="15875" cap="flat" cmpd="sng" algn="ctr">
            <a:solidFill>
              <a:srgbClr val="EAEAEA">
                <a:lumMod val="25000"/>
              </a:srgbClr>
            </a:solidFill>
            <a:prstDash val="solid"/>
          </a:ln>
          <a:effectLst/>
        </p:spPr>
      </p:cxnSp>
      <p:sp>
        <p:nvSpPr>
          <p:cNvPr id="25" name="Rectangle: Rounded Corners 91">
            <a:extLst>
              <a:ext uri="{FF2B5EF4-FFF2-40B4-BE49-F238E27FC236}">
                <a16:creationId xmlns:a16="http://schemas.microsoft.com/office/drawing/2014/main" id="{AF4FECB9-2418-4718-A383-A2E5965763C1}"/>
              </a:ext>
            </a:extLst>
          </p:cNvPr>
          <p:cNvSpPr/>
          <p:nvPr/>
        </p:nvSpPr>
        <p:spPr>
          <a:xfrm>
            <a:off x="1271026" y="957251"/>
            <a:ext cx="2541459" cy="1982136"/>
          </a:xfrm>
          <a:prstGeom prst="roundRect">
            <a:avLst>
              <a:gd name="adj" fmla="val 6916"/>
            </a:avLst>
          </a:prstGeom>
          <a:solidFill>
            <a:srgbClr val="000E5E">
              <a:lumMod val="50000"/>
              <a:lumOff val="50000"/>
            </a:srgbClr>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err="1">
                <a:ln>
                  <a:noFill/>
                </a:ln>
                <a:solidFill>
                  <a:srgbClr val="FFFFFF"/>
                </a:solidFill>
                <a:effectLst/>
                <a:uLnTx/>
                <a:uFillTx/>
                <a:latin typeface="IBM Plex Sans"/>
                <a:ea typeface="ＭＳ Ｐゴシック" charset="0"/>
                <a:cs typeface="Arial"/>
              </a:rPr>
              <a:t>ReplicaSet</a:t>
            </a:r>
            <a:r>
              <a:rPr kumimoji="0" lang="en-GB" sz="1200" b="0" i="0" u="none" strike="noStrike" kern="0" cap="none" spc="0" normalizeH="0" baseline="0" noProof="0" dirty="0">
                <a:ln>
                  <a:noFill/>
                </a:ln>
                <a:solidFill>
                  <a:srgbClr val="FFFFFF"/>
                </a:solidFill>
                <a:effectLst/>
                <a:uLnTx/>
                <a:uFillTx/>
                <a:latin typeface="IBM Plex Sans"/>
                <a:ea typeface="ＭＳ Ｐゴシック" charset="0"/>
                <a:cs typeface="Arial"/>
              </a:rPr>
              <a:t> “replicas=n”</a:t>
            </a:r>
          </a:p>
        </p:txBody>
      </p:sp>
      <p:sp>
        <p:nvSpPr>
          <p:cNvPr id="26" name="Rectangle: Rounded Corners 91">
            <a:extLst>
              <a:ext uri="{FF2B5EF4-FFF2-40B4-BE49-F238E27FC236}">
                <a16:creationId xmlns:a16="http://schemas.microsoft.com/office/drawing/2014/main" id="{DFC2636B-9443-4E2C-BFA1-9D60A749EE80}"/>
              </a:ext>
            </a:extLst>
          </p:cNvPr>
          <p:cNvSpPr/>
          <p:nvPr/>
        </p:nvSpPr>
        <p:spPr>
          <a:xfrm>
            <a:off x="3297829" y="1329648"/>
            <a:ext cx="86868" cy="1536233"/>
          </a:xfrm>
          <a:prstGeom prst="roundRect">
            <a:avLst>
              <a:gd name="adj" fmla="val 6916"/>
            </a:avLst>
          </a:prstGeom>
          <a:solidFill>
            <a:srgbClr val="69A6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endParaRPr>
          </a:p>
        </p:txBody>
      </p:sp>
      <p:sp>
        <p:nvSpPr>
          <p:cNvPr id="27" name="TextBox 26">
            <a:extLst>
              <a:ext uri="{FF2B5EF4-FFF2-40B4-BE49-F238E27FC236}">
                <a16:creationId xmlns:a16="http://schemas.microsoft.com/office/drawing/2014/main" id="{91EAF9CF-59DA-4BE9-B92D-52CD16C7DB91}"/>
              </a:ext>
            </a:extLst>
          </p:cNvPr>
          <p:cNvSpPr txBox="1"/>
          <p:nvPr/>
        </p:nvSpPr>
        <p:spPr>
          <a:xfrm>
            <a:off x="692198" y="3034182"/>
            <a:ext cx="4038202" cy="1600438"/>
          </a:xfrm>
          <a:prstGeom prst="rect">
            <a:avLst/>
          </a:prstGeom>
          <a:noFill/>
        </p:spPr>
        <p:txBody>
          <a:bodyPr wrap="square" rtlCol="0">
            <a:spAutoFit/>
          </a:bodyPr>
          <a:lstStyle/>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replicas = n</a:t>
            </a:r>
          </a:p>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no persistent volume claim</a:t>
            </a:r>
          </a:p>
          <a:p>
            <a:pPr marL="0" marR="0" lvl="0" indent="0" algn="ctr" defTabSz="457189"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a:p>
            <a:pPr marL="285750" marR="0" lvl="0" indent="-285750" algn="ctr" defTabSz="457189"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HA by replication (</a:t>
            </a:r>
            <a:r>
              <a:rPr kumimoji="0" lang="en-US" sz="14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continuous</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availability)</a:t>
            </a:r>
          </a:p>
          <a:p>
            <a:pPr marL="285750" marR="0" lvl="0" indent="-285750" algn="ctr" defTabSz="457189"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Elastic</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horizontally scalability</a:t>
            </a:r>
          </a:p>
          <a:p>
            <a:pPr marL="285750" marR="0" lvl="0" indent="-285750" algn="ctr" defTabSz="457189"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Non-durable</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use of EDA nodes </a:t>
            </a:r>
          </a:p>
          <a:p>
            <a:pPr marL="285750" marR="0" lvl="0" indent="-285750" algn="ctr" defTabSz="457189"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No 2 Phase Commit</a:t>
            </a:r>
          </a:p>
        </p:txBody>
      </p:sp>
      <p:sp>
        <p:nvSpPr>
          <p:cNvPr id="28" name="TextBox 27">
            <a:extLst>
              <a:ext uri="{FF2B5EF4-FFF2-40B4-BE49-F238E27FC236}">
                <a16:creationId xmlns:a16="http://schemas.microsoft.com/office/drawing/2014/main" id="{FF1D3656-1E65-4135-8F6E-AFB55B24C2F3}"/>
              </a:ext>
            </a:extLst>
          </p:cNvPr>
          <p:cNvSpPr txBox="1"/>
          <p:nvPr/>
        </p:nvSpPr>
        <p:spPr>
          <a:xfrm>
            <a:off x="5032508" y="3052243"/>
            <a:ext cx="3332008" cy="1600438"/>
          </a:xfrm>
          <a:prstGeom prst="rect">
            <a:avLst/>
          </a:prstGeom>
          <a:noFill/>
        </p:spPr>
        <p:txBody>
          <a:bodyPr wrap="square" rtlCol="0">
            <a:spAutoFit/>
          </a:bodyPr>
          <a:lstStyle/>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replicas = 1</a:t>
            </a:r>
          </a:p>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persistent volume claim</a:t>
            </a:r>
          </a:p>
          <a:p>
            <a:pPr marL="0" marR="0" lvl="0" indent="0" algn="ctr" defTabSz="457189"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a:p>
            <a:pPr marL="285750" marR="0" lvl="0" indent="-285750" algn="ctr" defTabSz="457189"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HA by reinstatement</a:t>
            </a:r>
          </a:p>
          <a:p>
            <a:pPr marL="285750" marR="0" lvl="0" indent="-285750" algn="ctr" defTabSz="457189"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Manual</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horizontal scalability</a:t>
            </a:r>
          </a:p>
          <a:p>
            <a:pPr marL="285750" marR="0" lvl="0" indent="-285750" algn="ctr" defTabSz="457189"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Durable</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use of EDA nodes</a:t>
            </a:r>
          </a:p>
          <a:p>
            <a:pPr marL="285750" marR="0" lvl="0" indent="-285750" algn="ctr" defTabSz="457189"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2 Phase Commit</a:t>
            </a:r>
          </a:p>
        </p:txBody>
      </p:sp>
      <p:sp>
        <p:nvSpPr>
          <p:cNvPr id="29" name="Rectangle: Rounded Corners 93">
            <a:extLst>
              <a:ext uri="{FF2B5EF4-FFF2-40B4-BE49-F238E27FC236}">
                <a16:creationId xmlns:a16="http://schemas.microsoft.com/office/drawing/2014/main" id="{E0B33E4E-C0FF-47CD-88E4-A4A3D7F8525B}"/>
              </a:ext>
            </a:extLst>
          </p:cNvPr>
          <p:cNvSpPr/>
          <p:nvPr/>
        </p:nvSpPr>
        <p:spPr>
          <a:xfrm>
            <a:off x="5683976" y="1878785"/>
            <a:ext cx="1366899" cy="331018"/>
          </a:xfrm>
          <a:prstGeom prst="roundRect">
            <a:avLst>
              <a:gd name="adj" fmla="val 0"/>
            </a:avLst>
          </a:prstGeom>
          <a:solidFill>
            <a:srgbClr val="6E177D">
              <a:lumMod val="40000"/>
              <a:lumOff val="60000"/>
            </a:srgbClr>
          </a:solid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Integration Server</a:t>
            </a:r>
          </a:p>
        </p:txBody>
      </p:sp>
      <p:sp>
        <p:nvSpPr>
          <p:cNvPr id="30" name="Rectangle: Rounded Corners 102">
            <a:extLst>
              <a:ext uri="{FF2B5EF4-FFF2-40B4-BE49-F238E27FC236}">
                <a16:creationId xmlns:a16="http://schemas.microsoft.com/office/drawing/2014/main" id="{007F12E5-65C3-45DA-A47C-657DAD31A482}"/>
              </a:ext>
            </a:extLst>
          </p:cNvPr>
          <p:cNvSpPr/>
          <p:nvPr/>
        </p:nvSpPr>
        <p:spPr>
          <a:xfrm>
            <a:off x="5683627" y="2210059"/>
            <a:ext cx="1367248" cy="269334"/>
          </a:xfrm>
          <a:prstGeom prst="roundRect">
            <a:avLst>
              <a:gd name="adj" fmla="val 0"/>
            </a:avLst>
          </a:prstGeom>
          <a:solidFill>
            <a:srgbClr val="DB2663"/>
          </a:solid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IBM Plex Sans"/>
                <a:ea typeface="ＭＳ Ｐゴシック" charset="0"/>
                <a:cs typeface="Arial"/>
              </a:rPr>
              <a:t>Local Queue </a:t>
            </a:r>
            <a:r>
              <a:rPr kumimoji="0" lang="en-GB" sz="1000" b="0" i="0" u="none" strike="noStrike" kern="0" cap="none" spc="0" normalizeH="0" baseline="0" noProof="0" dirty="0">
                <a:ln>
                  <a:noFill/>
                </a:ln>
                <a:solidFill>
                  <a:srgbClr val="000000"/>
                </a:solidFill>
                <a:effectLst/>
                <a:uLnTx/>
                <a:uFillTx/>
                <a:latin typeface="IBM Plex Sans"/>
                <a:ea typeface="ＭＳ Ｐゴシック" charset="0"/>
                <a:cs typeface="Arial"/>
              </a:rPr>
              <a:t>Manager</a:t>
            </a:r>
          </a:p>
        </p:txBody>
      </p:sp>
      <p:sp>
        <p:nvSpPr>
          <p:cNvPr id="31" name="Rectangle: Rounded Corners 91">
            <a:extLst>
              <a:ext uri="{FF2B5EF4-FFF2-40B4-BE49-F238E27FC236}">
                <a16:creationId xmlns:a16="http://schemas.microsoft.com/office/drawing/2014/main" id="{FAFD6B2F-C319-4FEF-892E-1330B13D6AE9}"/>
              </a:ext>
            </a:extLst>
          </p:cNvPr>
          <p:cNvSpPr/>
          <p:nvPr/>
        </p:nvSpPr>
        <p:spPr>
          <a:xfrm>
            <a:off x="1434636" y="1326907"/>
            <a:ext cx="1780676" cy="1538974"/>
          </a:xfrm>
          <a:prstGeom prst="roundRect">
            <a:avLst>
              <a:gd name="adj" fmla="val 0"/>
            </a:avLst>
          </a:prstGeom>
          <a:solidFill>
            <a:srgbClr val="69A6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Kubernetes Pod</a:t>
            </a:r>
          </a:p>
        </p:txBody>
      </p:sp>
      <p:sp>
        <p:nvSpPr>
          <p:cNvPr id="32" name="Rectangle: Rounded Corners 92">
            <a:extLst>
              <a:ext uri="{FF2B5EF4-FFF2-40B4-BE49-F238E27FC236}">
                <a16:creationId xmlns:a16="http://schemas.microsoft.com/office/drawing/2014/main" id="{FEA51A85-CD43-4A72-9A55-2A4F535264A2}"/>
              </a:ext>
            </a:extLst>
          </p:cNvPr>
          <p:cNvSpPr/>
          <p:nvPr/>
        </p:nvSpPr>
        <p:spPr>
          <a:xfrm>
            <a:off x="1540515" y="1598517"/>
            <a:ext cx="1545784" cy="1125426"/>
          </a:xfrm>
          <a:prstGeom prst="roundRect">
            <a:avLst>
              <a:gd name="adj" fmla="val 3107"/>
            </a:avLst>
          </a:prstGeom>
          <a:solidFill>
            <a:srgbClr val="FFFF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Docker Container</a:t>
            </a:r>
          </a:p>
        </p:txBody>
      </p:sp>
      <p:sp>
        <p:nvSpPr>
          <p:cNvPr id="33" name="Rectangle: Rounded Corners 93">
            <a:extLst>
              <a:ext uri="{FF2B5EF4-FFF2-40B4-BE49-F238E27FC236}">
                <a16:creationId xmlns:a16="http://schemas.microsoft.com/office/drawing/2014/main" id="{E2B3EB1E-111C-4DAA-8377-1249431BFD09}"/>
              </a:ext>
            </a:extLst>
          </p:cNvPr>
          <p:cNvSpPr/>
          <p:nvPr/>
        </p:nvSpPr>
        <p:spPr>
          <a:xfrm>
            <a:off x="1627492" y="1908756"/>
            <a:ext cx="1366899" cy="331018"/>
          </a:xfrm>
          <a:prstGeom prst="roundRect">
            <a:avLst>
              <a:gd name="adj" fmla="val 0"/>
            </a:avLst>
          </a:prstGeom>
          <a:solidFill>
            <a:srgbClr val="6E177D">
              <a:lumMod val="40000"/>
              <a:lumOff val="60000"/>
            </a:srgbClr>
          </a:solid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rPr>
              <a:t>Integration Server</a:t>
            </a:r>
          </a:p>
        </p:txBody>
      </p:sp>
      <p:sp>
        <p:nvSpPr>
          <p:cNvPr id="34" name="Rectangle: Rounded Corners 102">
            <a:extLst>
              <a:ext uri="{FF2B5EF4-FFF2-40B4-BE49-F238E27FC236}">
                <a16:creationId xmlns:a16="http://schemas.microsoft.com/office/drawing/2014/main" id="{F717370D-B649-4F75-A62B-9F5A9C969823}"/>
              </a:ext>
            </a:extLst>
          </p:cNvPr>
          <p:cNvSpPr/>
          <p:nvPr/>
        </p:nvSpPr>
        <p:spPr>
          <a:xfrm>
            <a:off x="1627143" y="2240024"/>
            <a:ext cx="1367248" cy="269334"/>
          </a:xfrm>
          <a:prstGeom prst="roundRect">
            <a:avLst>
              <a:gd name="adj" fmla="val 0"/>
            </a:avLst>
          </a:prstGeom>
          <a:solidFill>
            <a:srgbClr val="DB2663"/>
          </a:solid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IBM Plex Sans"/>
                <a:ea typeface="ＭＳ Ｐゴシック" charset="0"/>
                <a:cs typeface="Arial"/>
              </a:rPr>
              <a:t>Local Queue </a:t>
            </a:r>
            <a:r>
              <a:rPr kumimoji="0" lang="en-GB" sz="1000" b="0" i="0" u="none" strike="noStrike" kern="0" cap="none" spc="0" normalizeH="0" baseline="0" noProof="0" dirty="0">
                <a:ln>
                  <a:noFill/>
                </a:ln>
                <a:solidFill>
                  <a:srgbClr val="000000"/>
                </a:solidFill>
                <a:effectLst/>
                <a:uLnTx/>
                <a:uFillTx/>
                <a:latin typeface="IBM Plex Sans"/>
                <a:ea typeface="ＭＳ Ｐゴシック" charset="0"/>
                <a:cs typeface="Arial"/>
              </a:rPr>
              <a:t>Manager</a:t>
            </a:r>
          </a:p>
        </p:txBody>
      </p:sp>
      <p:sp>
        <p:nvSpPr>
          <p:cNvPr id="35" name="Rectangle: Rounded Corners 91">
            <a:extLst>
              <a:ext uri="{FF2B5EF4-FFF2-40B4-BE49-F238E27FC236}">
                <a16:creationId xmlns:a16="http://schemas.microsoft.com/office/drawing/2014/main" id="{B2FBBAFC-7A63-4099-B86E-92507EDFC417}"/>
              </a:ext>
            </a:extLst>
          </p:cNvPr>
          <p:cNvSpPr/>
          <p:nvPr/>
        </p:nvSpPr>
        <p:spPr>
          <a:xfrm>
            <a:off x="3450918" y="1328277"/>
            <a:ext cx="86868" cy="1536233"/>
          </a:xfrm>
          <a:prstGeom prst="roundRect">
            <a:avLst>
              <a:gd name="adj" fmla="val 6916"/>
            </a:avLst>
          </a:prstGeom>
          <a:solidFill>
            <a:srgbClr val="69A6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endParaRPr>
          </a:p>
        </p:txBody>
      </p:sp>
      <p:sp>
        <p:nvSpPr>
          <p:cNvPr id="36" name="Rectangle: Rounded Corners 91">
            <a:extLst>
              <a:ext uri="{FF2B5EF4-FFF2-40B4-BE49-F238E27FC236}">
                <a16:creationId xmlns:a16="http://schemas.microsoft.com/office/drawing/2014/main" id="{9548380A-82D3-4A66-916C-9F17A4B25189}"/>
              </a:ext>
            </a:extLst>
          </p:cNvPr>
          <p:cNvSpPr/>
          <p:nvPr/>
        </p:nvSpPr>
        <p:spPr>
          <a:xfrm>
            <a:off x="3613619" y="1326907"/>
            <a:ext cx="86868" cy="1536233"/>
          </a:xfrm>
          <a:prstGeom prst="roundRect">
            <a:avLst>
              <a:gd name="adj" fmla="val 6916"/>
            </a:avLst>
          </a:prstGeom>
          <a:solidFill>
            <a:srgbClr val="69A6FF"/>
          </a:solidFill>
        </p:spPr>
        <p:txBody>
          <a:bodyPr wrap="square" lIns="0" tIns="0" rIns="0" bIns="0" rtlCol="0" anchor="t"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IBM Plex Sans"/>
              <a:ea typeface="ＭＳ Ｐゴシック" charset="0"/>
              <a:cs typeface="Arial"/>
            </a:endParaRPr>
          </a:p>
        </p:txBody>
      </p:sp>
      <p:sp>
        <p:nvSpPr>
          <p:cNvPr id="38" name="Title 1">
            <a:extLst>
              <a:ext uri="{FF2B5EF4-FFF2-40B4-BE49-F238E27FC236}">
                <a16:creationId xmlns:a16="http://schemas.microsoft.com/office/drawing/2014/main" id="{587692AE-9150-46C2-B3E9-3FC765CABFE4}"/>
              </a:ext>
            </a:extLst>
          </p:cNvPr>
          <p:cNvSpPr txBox="1">
            <a:spLocks/>
          </p:cNvSpPr>
          <p:nvPr/>
        </p:nvSpPr>
        <p:spPr>
          <a:xfrm>
            <a:off x="105939" y="92530"/>
            <a:ext cx="9038061" cy="69192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400" b="1" i="0" u="none" strike="noStrike" kern="1200" cap="none" spc="0" normalizeH="0" baseline="0" noProof="0" dirty="0">
                <a:ln>
                  <a:noFill/>
                </a:ln>
                <a:solidFill>
                  <a:srgbClr val="5596E6"/>
                </a:solidFill>
                <a:effectLst/>
                <a:uLnTx/>
                <a:uFillTx/>
                <a:latin typeface="Arial" panose="020B0604020202020204" pitchFamily="34" charset="0"/>
                <a:ea typeface="+mj-ea"/>
                <a:cs typeface="Arial" panose="020B0604020202020204" pitchFamily="34" charset="0"/>
              </a:rPr>
              <a:t>Same ACE/MQ image</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400" b="1" i="0" u="none" strike="noStrike" kern="1200" cap="none" spc="0" normalizeH="0" baseline="0" noProof="0" dirty="0">
                <a:ln>
                  <a:noFill/>
                </a:ln>
                <a:solidFill>
                  <a:srgbClr val="5596E6"/>
                </a:solidFill>
                <a:effectLst/>
                <a:uLnTx/>
                <a:uFillTx/>
                <a:latin typeface="Arial" panose="020B0604020202020204" pitchFamily="34" charset="0"/>
                <a:ea typeface="+mj-ea"/>
                <a:cs typeface="Arial" panose="020B0604020202020204" pitchFamily="34" charset="0"/>
              </a:rPr>
              <a:t>…but different configuration and usage</a:t>
            </a:r>
            <a:endParaRPr kumimoji="0" lang="en-GB" sz="2400" b="1" i="0" u="none" strike="noStrike" kern="1200" cap="none" spc="0" normalizeH="0" baseline="0" noProof="0" dirty="0">
              <a:ln>
                <a:noFill/>
              </a:ln>
              <a:solidFill>
                <a:srgbClr val="00B0F0"/>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3878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91">
            <a:extLst>
              <a:ext uri="{FF2B5EF4-FFF2-40B4-BE49-F238E27FC236}">
                <a16:creationId xmlns:a16="http://schemas.microsoft.com/office/drawing/2014/main" id="{8CFE5CB4-CE69-4759-A291-5A7594978D8B}"/>
              </a:ext>
            </a:extLst>
          </p:cNvPr>
          <p:cNvSpPr/>
          <p:nvPr/>
        </p:nvSpPr>
        <p:spPr>
          <a:xfrm>
            <a:off x="6581920" y="887615"/>
            <a:ext cx="1777999" cy="2279860"/>
          </a:xfrm>
          <a:prstGeom prst="roundRect">
            <a:avLst>
              <a:gd name="adj" fmla="val 6916"/>
            </a:avLst>
          </a:prstGeom>
          <a:solidFill>
            <a:schemeClr val="accent1"/>
          </a:solidFill>
        </p:spPr>
        <p:txBody>
          <a:bodyPr wrap="square" lIns="0" tIns="0" rIns="0" bIns="0" rtlCol="0" anchor="t" anchorCtr="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rPr>
              <a:t>Pod</a:t>
            </a:r>
          </a:p>
        </p:txBody>
      </p:sp>
      <p:sp>
        <p:nvSpPr>
          <p:cNvPr id="24" name="Rectangle: Rounded Corners 91">
            <a:extLst>
              <a:ext uri="{FF2B5EF4-FFF2-40B4-BE49-F238E27FC236}">
                <a16:creationId xmlns:a16="http://schemas.microsoft.com/office/drawing/2014/main" id="{8CFE5CB4-CE69-4759-A291-5A7594978D8B}"/>
              </a:ext>
            </a:extLst>
          </p:cNvPr>
          <p:cNvSpPr/>
          <p:nvPr/>
        </p:nvSpPr>
        <p:spPr>
          <a:xfrm>
            <a:off x="3776024" y="887616"/>
            <a:ext cx="1777999" cy="1924648"/>
          </a:xfrm>
          <a:prstGeom prst="roundRect">
            <a:avLst>
              <a:gd name="adj" fmla="val 6916"/>
            </a:avLst>
          </a:prstGeom>
          <a:solidFill>
            <a:schemeClr val="accent1"/>
          </a:solidFill>
        </p:spPr>
        <p:txBody>
          <a:bodyPr wrap="square" lIns="0" tIns="0" rIns="0" bIns="0" rtlCol="0" anchor="t" anchorCtr="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rPr>
              <a:t>Pod</a:t>
            </a:r>
          </a:p>
        </p:txBody>
      </p:sp>
      <p:sp>
        <p:nvSpPr>
          <p:cNvPr id="23" name="Rectangle: Rounded Corners 92">
            <a:extLst>
              <a:ext uri="{FF2B5EF4-FFF2-40B4-BE49-F238E27FC236}">
                <a16:creationId xmlns:a16="http://schemas.microsoft.com/office/drawing/2014/main" id="{5DBDB590-C3E1-4869-9698-19B40C10024E}"/>
              </a:ext>
            </a:extLst>
          </p:cNvPr>
          <p:cNvSpPr/>
          <p:nvPr/>
        </p:nvSpPr>
        <p:spPr>
          <a:xfrm>
            <a:off x="6725320" y="2463634"/>
            <a:ext cx="1484900" cy="582048"/>
          </a:xfrm>
          <a:prstGeom prst="roundRect">
            <a:avLst>
              <a:gd name="adj" fmla="val 3107"/>
            </a:avLst>
          </a:prstGeom>
          <a:solidFill>
            <a:schemeClr val="bg2"/>
          </a:solidFill>
        </p:spPr>
        <p:txBody>
          <a:bodyPr wrap="square" lIns="0" tIns="0" rIns="0" bIns="0" rtlCol="0" anchor="t" anchorCtr="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rPr>
              <a:t>Container</a:t>
            </a:r>
          </a:p>
        </p:txBody>
      </p:sp>
      <p:sp>
        <p:nvSpPr>
          <p:cNvPr id="2" name="Title 1"/>
          <p:cNvSpPr>
            <a:spLocks noGrp="1"/>
          </p:cNvSpPr>
          <p:nvPr>
            <p:ph type="title"/>
          </p:nvPr>
        </p:nvSpPr>
        <p:spPr>
          <a:xfrm>
            <a:off x="228600" y="201168"/>
            <a:ext cx="8686800" cy="381000"/>
          </a:xfrm>
        </p:spPr>
        <p:txBody>
          <a:bodyPr/>
          <a:lstStyle/>
          <a:p>
            <a:r>
              <a:rPr lang="en-US" dirty="0"/>
              <a:t>Containers and pods for ACE and MQ</a:t>
            </a:r>
          </a:p>
        </p:txBody>
      </p:sp>
      <p:sp>
        <p:nvSpPr>
          <p:cNvPr id="3" name="Slide Number Placeholder 2"/>
          <p:cNvSpPr>
            <a:spLocks noGrp="1"/>
          </p:cNvSpPr>
          <p:nvPr>
            <p:ph type="sldNum" sz="quarter" idx="10"/>
          </p:nvPr>
        </p:nvSpPr>
        <p:spPr/>
        <p:txBody>
          <a:bodyPr/>
          <a:lstStyle/>
          <a:p>
            <a:pPr marL="0" marR="0" lvl="0" indent="0" algn="r" defTabSz="457189" rtl="0" eaLnBrk="0" fontAlgn="base" latinLnBrk="0" hangingPunct="0">
              <a:lnSpc>
                <a:spcPct val="100000"/>
              </a:lnSpc>
              <a:spcBef>
                <a:spcPct val="0"/>
              </a:spcBef>
              <a:spcAft>
                <a:spcPct val="0"/>
              </a:spcAft>
              <a:buClrTx/>
              <a:buSzTx/>
              <a:buFontTx/>
              <a:buNone/>
              <a:tabLst/>
              <a:defRPr/>
            </a:pPr>
            <a:fld id="{D0BE6F14-FF48-0F4F-A8AA-2E3F25371E4A}" type="slidenum">
              <a:rPr kumimoji="0" lang="en-US" sz="600" b="0" i="0" u="none" strike="noStrike" kern="1200" cap="none" spc="0" normalizeH="0" baseline="0" noProof="0" smtClean="0">
                <a:ln>
                  <a:noFill/>
                </a:ln>
                <a:solidFill>
                  <a:srgbClr val="000000"/>
                </a:solidFill>
                <a:effectLst/>
                <a:uLnTx/>
                <a:uFillTx/>
                <a:latin typeface="IBM Plex Sans"/>
                <a:cs typeface="Arial" charset="0"/>
              </a:rPr>
              <a:pPr marL="0" marR="0" lvl="0" indent="0" algn="r" defTabSz="457189" rtl="0" eaLnBrk="0" fontAlgn="base" latinLnBrk="0" hangingPunct="0">
                <a:lnSpc>
                  <a:spcPct val="100000"/>
                </a:lnSpc>
                <a:spcBef>
                  <a:spcPct val="0"/>
                </a:spcBef>
                <a:spcAft>
                  <a:spcPct val="0"/>
                </a:spcAft>
                <a:buClrTx/>
                <a:buSzTx/>
                <a:buFontTx/>
                <a:buNone/>
                <a:tabLst/>
                <a:defRPr/>
              </a:pPr>
              <a:t>4</a:t>
            </a:fld>
            <a:endParaRPr kumimoji="0" lang="en-US" sz="600" b="0" i="0" u="none" strike="noStrike" kern="1200" cap="none" spc="0" normalizeH="0" baseline="0" noProof="0">
              <a:ln>
                <a:noFill/>
              </a:ln>
              <a:solidFill>
                <a:srgbClr val="000000"/>
              </a:solidFill>
              <a:effectLst/>
              <a:uLnTx/>
              <a:uFillTx/>
              <a:latin typeface="IBM Plex Sans"/>
              <a:cs typeface="Arial" charset="0"/>
            </a:endParaRPr>
          </a:p>
        </p:txBody>
      </p:sp>
      <p:sp>
        <p:nvSpPr>
          <p:cNvPr id="14" name="Rectangle: Rounded Corners 92">
            <a:extLst>
              <a:ext uri="{FF2B5EF4-FFF2-40B4-BE49-F238E27FC236}">
                <a16:creationId xmlns:a16="http://schemas.microsoft.com/office/drawing/2014/main" id="{5DBDB590-C3E1-4869-9698-19B40C10024E}"/>
              </a:ext>
            </a:extLst>
          </p:cNvPr>
          <p:cNvSpPr/>
          <p:nvPr/>
        </p:nvSpPr>
        <p:spPr>
          <a:xfrm>
            <a:off x="3916724" y="1212412"/>
            <a:ext cx="1484900" cy="1481286"/>
          </a:xfrm>
          <a:prstGeom prst="roundRect">
            <a:avLst>
              <a:gd name="adj" fmla="val 3107"/>
            </a:avLst>
          </a:prstGeom>
          <a:solidFill>
            <a:schemeClr val="bg2"/>
          </a:solidFill>
        </p:spPr>
        <p:txBody>
          <a:bodyPr wrap="square" lIns="0" tIns="0" rIns="0" bIns="0" rtlCol="0" anchor="t" anchorCtr="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rPr>
              <a:t>Container</a:t>
            </a:r>
          </a:p>
        </p:txBody>
      </p:sp>
      <p:sp>
        <p:nvSpPr>
          <p:cNvPr id="15" name="Rectangle: Rounded Corners 93">
            <a:extLst>
              <a:ext uri="{FF2B5EF4-FFF2-40B4-BE49-F238E27FC236}">
                <a16:creationId xmlns:a16="http://schemas.microsoft.com/office/drawing/2014/main" id="{2F2A7FFF-1F88-45FD-824E-B7DD2CF4E076}"/>
              </a:ext>
            </a:extLst>
          </p:cNvPr>
          <p:cNvSpPr/>
          <p:nvPr/>
        </p:nvSpPr>
        <p:spPr>
          <a:xfrm>
            <a:off x="3994611" y="1457776"/>
            <a:ext cx="1320450" cy="241340"/>
          </a:xfrm>
          <a:prstGeom prst="roundRect">
            <a:avLst/>
          </a:prstGeom>
          <a:solidFill>
            <a:schemeClr val="accent5">
              <a:lumMod val="40000"/>
              <a:lumOff val="60000"/>
            </a:schemeClr>
          </a:solidFill>
        </p:spPr>
        <p:txBody>
          <a:bodyPr wrap="square" lIns="0" tIns="0" rIns="0" bIns="0" rtlCol="0" anchor="ctr" anchorCtr="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IBM Plex Sans"/>
                <a:ea typeface="ＭＳ Ｐゴシック" charset="0"/>
                <a:cs typeface="Arial"/>
              </a:rPr>
              <a:t>Integration Server</a:t>
            </a:r>
            <a:endPar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endParaRPr>
          </a:p>
        </p:txBody>
      </p:sp>
      <p:sp>
        <p:nvSpPr>
          <p:cNvPr id="16" name="Rectangle: Rounded Corners 102">
            <a:extLst>
              <a:ext uri="{FF2B5EF4-FFF2-40B4-BE49-F238E27FC236}">
                <a16:creationId xmlns:a16="http://schemas.microsoft.com/office/drawing/2014/main" id="{2FA00DBC-EBA6-4798-9272-C672820BE505}"/>
              </a:ext>
            </a:extLst>
          </p:cNvPr>
          <p:cNvSpPr/>
          <p:nvPr/>
        </p:nvSpPr>
        <p:spPr>
          <a:xfrm>
            <a:off x="3994261" y="2368744"/>
            <a:ext cx="1320800" cy="269334"/>
          </a:xfrm>
          <a:prstGeom prst="roundRect">
            <a:avLst/>
          </a:prstGeom>
          <a:solidFill>
            <a:schemeClr val="accent6"/>
          </a:solidFill>
        </p:spPr>
        <p:txBody>
          <a:bodyPr wrap="square" lIns="0" tIns="0" rIns="0" bIns="0" rtlCol="0" anchor="ctr" anchorCtr="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IBM Plex Sans"/>
                <a:ea typeface="ＭＳ Ｐゴシック" charset="0"/>
                <a:cs typeface="Arial"/>
              </a:rPr>
              <a:t>Queue Manager</a:t>
            </a:r>
            <a:endPar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endParaRPr>
          </a:p>
        </p:txBody>
      </p:sp>
      <p:sp>
        <p:nvSpPr>
          <p:cNvPr id="20" name="Rectangle: Rounded Corners 92">
            <a:extLst>
              <a:ext uri="{FF2B5EF4-FFF2-40B4-BE49-F238E27FC236}">
                <a16:creationId xmlns:a16="http://schemas.microsoft.com/office/drawing/2014/main" id="{5DBDB590-C3E1-4869-9698-19B40C10024E}"/>
              </a:ext>
            </a:extLst>
          </p:cNvPr>
          <p:cNvSpPr/>
          <p:nvPr/>
        </p:nvSpPr>
        <p:spPr>
          <a:xfrm>
            <a:off x="6729833" y="1212413"/>
            <a:ext cx="1484900" cy="582048"/>
          </a:xfrm>
          <a:prstGeom prst="roundRect">
            <a:avLst>
              <a:gd name="adj" fmla="val 3107"/>
            </a:avLst>
          </a:prstGeom>
          <a:solidFill>
            <a:schemeClr val="bg2"/>
          </a:solidFill>
        </p:spPr>
        <p:txBody>
          <a:bodyPr wrap="square" lIns="0" tIns="0" rIns="0" bIns="0" rtlCol="0" anchor="t" anchorCtr="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rPr>
              <a:t>Container</a:t>
            </a:r>
          </a:p>
        </p:txBody>
      </p:sp>
      <p:sp>
        <p:nvSpPr>
          <p:cNvPr id="21" name="Rectangle: Rounded Corners 93">
            <a:extLst>
              <a:ext uri="{FF2B5EF4-FFF2-40B4-BE49-F238E27FC236}">
                <a16:creationId xmlns:a16="http://schemas.microsoft.com/office/drawing/2014/main" id="{2F2A7FFF-1F88-45FD-824E-B7DD2CF4E076}"/>
              </a:ext>
            </a:extLst>
          </p:cNvPr>
          <p:cNvSpPr/>
          <p:nvPr/>
        </p:nvSpPr>
        <p:spPr>
          <a:xfrm>
            <a:off x="6807720" y="1457776"/>
            <a:ext cx="1320450" cy="241340"/>
          </a:xfrm>
          <a:prstGeom prst="roundRect">
            <a:avLst/>
          </a:prstGeom>
          <a:solidFill>
            <a:schemeClr val="accent5">
              <a:lumMod val="40000"/>
              <a:lumOff val="60000"/>
            </a:schemeClr>
          </a:solidFill>
        </p:spPr>
        <p:txBody>
          <a:bodyPr wrap="square" lIns="0" tIns="0" rIns="0" bIns="0" rtlCol="0" anchor="ctr" anchorCtr="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IBM Plex Sans"/>
                <a:ea typeface="ＭＳ Ｐゴシック" charset="0"/>
                <a:cs typeface="Arial"/>
              </a:rPr>
              <a:t>Integration Server</a:t>
            </a:r>
            <a:endPar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endParaRPr>
          </a:p>
        </p:txBody>
      </p:sp>
      <p:sp>
        <p:nvSpPr>
          <p:cNvPr id="22" name="Rectangle: Rounded Corners 102">
            <a:extLst>
              <a:ext uri="{FF2B5EF4-FFF2-40B4-BE49-F238E27FC236}">
                <a16:creationId xmlns:a16="http://schemas.microsoft.com/office/drawing/2014/main" id="{2FA00DBC-EBA6-4798-9272-C672820BE505}"/>
              </a:ext>
            </a:extLst>
          </p:cNvPr>
          <p:cNvSpPr/>
          <p:nvPr/>
        </p:nvSpPr>
        <p:spPr>
          <a:xfrm>
            <a:off x="6807370" y="2693698"/>
            <a:ext cx="1320800" cy="269334"/>
          </a:xfrm>
          <a:prstGeom prst="roundRect">
            <a:avLst/>
          </a:prstGeom>
          <a:solidFill>
            <a:schemeClr val="accent6"/>
          </a:solidFill>
        </p:spPr>
        <p:txBody>
          <a:bodyPr wrap="square" lIns="0" tIns="0" rIns="0" bIns="0" rtlCol="0" anchor="ctr" anchorCtr="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IBM Plex Sans"/>
                <a:ea typeface="ＭＳ Ｐゴシック" charset="0"/>
                <a:cs typeface="Arial"/>
              </a:rPr>
              <a:t>Queue Manager</a:t>
            </a:r>
            <a:endPar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endParaRPr>
          </a:p>
        </p:txBody>
      </p:sp>
      <p:sp>
        <p:nvSpPr>
          <p:cNvPr id="25" name="TextBox 24"/>
          <p:cNvSpPr txBox="1"/>
          <p:nvPr/>
        </p:nvSpPr>
        <p:spPr>
          <a:xfrm>
            <a:off x="4629464" y="1711455"/>
            <a:ext cx="934185" cy="646331"/>
          </a:xfrm>
          <a:prstGeom prst="rect">
            <a:avLst/>
          </a:prstGeom>
          <a:noFill/>
        </p:spPr>
        <p:txBody>
          <a:bodyPr wrap="square" rtlCol="0">
            <a:spAutoFit/>
          </a:bodyPr>
          <a:lstStyle/>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EAEAEA">
                    <a:lumMod val="25000"/>
                  </a:srgbClr>
                </a:solidFill>
                <a:effectLst/>
                <a:uLnTx/>
                <a:uFillTx/>
                <a:latin typeface="Arial" charset="0"/>
                <a:ea typeface="ＭＳ Ｐゴシック" charset="0"/>
                <a:cs typeface="Arial" charset="0"/>
              </a:rPr>
              <a:t>“server” connection</a:t>
            </a:r>
          </a:p>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EAEAEA">
                    <a:lumMod val="25000"/>
                  </a:srgbClr>
                </a:solidFill>
                <a:effectLst/>
                <a:uLnTx/>
                <a:uFillTx/>
                <a:latin typeface="Arial" charset="0"/>
                <a:ea typeface="ＭＳ Ｐゴシック" charset="0"/>
                <a:cs typeface="Arial" charset="0"/>
              </a:rPr>
              <a:t>(IPC) </a:t>
            </a:r>
          </a:p>
        </p:txBody>
      </p:sp>
      <p:cxnSp>
        <p:nvCxnSpPr>
          <p:cNvPr id="28" name="Straight Connector 27"/>
          <p:cNvCxnSpPr>
            <a:stCxn id="15" idx="2"/>
            <a:endCxn id="16" idx="0"/>
          </p:cNvCxnSpPr>
          <p:nvPr/>
        </p:nvCxnSpPr>
        <p:spPr>
          <a:xfrm flipH="1">
            <a:off x="4654661" y="1699116"/>
            <a:ext cx="175" cy="669628"/>
          </a:xfrm>
          <a:prstGeom prst="line">
            <a:avLst/>
          </a:prstGeom>
          <a:ln w="25400">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1" idx="2"/>
            <a:endCxn id="22" idx="0"/>
          </p:cNvCxnSpPr>
          <p:nvPr/>
        </p:nvCxnSpPr>
        <p:spPr>
          <a:xfrm flipH="1">
            <a:off x="7467770" y="1699116"/>
            <a:ext cx="175" cy="994582"/>
          </a:xfrm>
          <a:prstGeom prst="line">
            <a:avLst/>
          </a:prstGeom>
          <a:ln w="25400">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7" name="Rectangle: Rounded Corners 91">
            <a:extLst>
              <a:ext uri="{FF2B5EF4-FFF2-40B4-BE49-F238E27FC236}">
                <a16:creationId xmlns:a16="http://schemas.microsoft.com/office/drawing/2014/main" id="{8CFE5CB4-CE69-4759-A291-5A7594978D8B}"/>
              </a:ext>
            </a:extLst>
          </p:cNvPr>
          <p:cNvSpPr/>
          <p:nvPr/>
        </p:nvSpPr>
        <p:spPr>
          <a:xfrm>
            <a:off x="734656" y="887616"/>
            <a:ext cx="1777999" cy="1200435"/>
          </a:xfrm>
          <a:prstGeom prst="roundRect">
            <a:avLst>
              <a:gd name="adj" fmla="val 6916"/>
            </a:avLst>
          </a:prstGeom>
          <a:solidFill>
            <a:schemeClr val="accent1"/>
          </a:solidFill>
        </p:spPr>
        <p:txBody>
          <a:bodyPr wrap="square" lIns="0" tIns="0" rIns="0" bIns="0" rtlCol="0" anchor="t" anchorCtr="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rPr>
              <a:t>Pod</a:t>
            </a:r>
          </a:p>
        </p:txBody>
      </p:sp>
      <p:sp>
        <p:nvSpPr>
          <p:cNvPr id="38" name="Rectangle: Rounded Corners 92">
            <a:extLst>
              <a:ext uri="{FF2B5EF4-FFF2-40B4-BE49-F238E27FC236}">
                <a16:creationId xmlns:a16="http://schemas.microsoft.com/office/drawing/2014/main" id="{5DBDB590-C3E1-4869-9698-19B40C10024E}"/>
              </a:ext>
            </a:extLst>
          </p:cNvPr>
          <p:cNvSpPr/>
          <p:nvPr/>
        </p:nvSpPr>
        <p:spPr>
          <a:xfrm>
            <a:off x="875356" y="1212413"/>
            <a:ext cx="1484900" cy="691204"/>
          </a:xfrm>
          <a:prstGeom prst="roundRect">
            <a:avLst>
              <a:gd name="adj" fmla="val 3107"/>
            </a:avLst>
          </a:prstGeom>
          <a:solidFill>
            <a:schemeClr val="bg2"/>
          </a:solidFill>
        </p:spPr>
        <p:txBody>
          <a:bodyPr wrap="square" lIns="0" tIns="0" rIns="0" bIns="0" rtlCol="0" anchor="t" anchorCtr="1">
            <a:noAutofit/>
          </a:bodyPr>
          <a:lstStyle/>
          <a:p>
            <a:pPr marL="9525" marR="0" lvl="0" indent="0" algn="l"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rPr>
              <a:t>Container</a:t>
            </a:r>
          </a:p>
        </p:txBody>
      </p:sp>
      <p:sp>
        <p:nvSpPr>
          <p:cNvPr id="39" name="Rectangle: Rounded Corners 93">
            <a:extLst>
              <a:ext uri="{FF2B5EF4-FFF2-40B4-BE49-F238E27FC236}">
                <a16:creationId xmlns:a16="http://schemas.microsoft.com/office/drawing/2014/main" id="{2F2A7FFF-1F88-45FD-824E-B7DD2CF4E076}"/>
              </a:ext>
            </a:extLst>
          </p:cNvPr>
          <p:cNvSpPr/>
          <p:nvPr/>
        </p:nvSpPr>
        <p:spPr>
          <a:xfrm>
            <a:off x="953243" y="1457776"/>
            <a:ext cx="1320450" cy="241340"/>
          </a:xfrm>
          <a:prstGeom prst="roundRect">
            <a:avLst/>
          </a:prstGeom>
          <a:solidFill>
            <a:schemeClr val="accent5">
              <a:lumMod val="40000"/>
              <a:lumOff val="60000"/>
            </a:schemeClr>
          </a:solidFill>
        </p:spPr>
        <p:txBody>
          <a:bodyPr wrap="square" lIns="0" tIns="0" rIns="0" bIns="0" rtlCol="0" anchor="ctr" anchorCtr="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IBM Plex Sans"/>
                <a:ea typeface="ＭＳ Ｐゴシック" charset="0"/>
                <a:cs typeface="Arial"/>
              </a:rPr>
              <a:t>Integration Server</a:t>
            </a:r>
            <a:endPar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endParaRPr>
          </a:p>
        </p:txBody>
      </p:sp>
      <p:sp>
        <p:nvSpPr>
          <p:cNvPr id="43" name="Rectangle: Rounded Corners 91">
            <a:extLst>
              <a:ext uri="{FF2B5EF4-FFF2-40B4-BE49-F238E27FC236}">
                <a16:creationId xmlns:a16="http://schemas.microsoft.com/office/drawing/2014/main" id="{8CFE5CB4-CE69-4759-A291-5A7594978D8B}"/>
              </a:ext>
            </a:extLst>
          </p:cNvPr>
          <p:cNvSpPr/>
          <p:nvPr/>
        </p:nvSpPr>
        <p:spPr>
          <a:xfrm>
            <a:off x="734656" y="2729840"/>
            <a:ext cx="1777999" cy="1175315"/>
          </a:xfrm>
          <a:prstGeom prst="roundRect">
            <a:avLst>
              <a:gd name="adj" fmla="val 6916"/>
            </a:avLst>
          </a:prstGeom>
          <a:solidFill>
            <a:schemeClr val="accent1"/>
          </a:solidFill>
        </p:spPr>
        <p:txBody>
          <a:bodyPr wrap="square" lIns="0" tIns="0" rIns="0" bIns="0" rtlCol="0" anchor="t" anchorCtr="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rPr>
              <a:t>Pod</a:t>
            </a:r>
          </a:p>
        </p:txBody>
      </p:sp>
      <p:sp>
        <p:nvSpPr>
          <p:cNvPr id="44" name="Rectangle: Rounded Corners 92">
            <a:extLst>
              <a:ext uri="{FF2B5EF4-FFF2-40B4-BE49-F238E27FC236}">
                <a16:creationId xmlns:a16="http://schemas.microsoft.com/office/drawing/2014/main" id="{5DBDB590-C3E1-4869-9698-19B40C10024E}"/>
              </a:ext>
            </a:extLst>
          </p:cNvPr>
          <p:cNvSpPr/>
          <p:nvPr/>
        </p:nvSpPr>
        <p:spPr>
          <a:xfrm>
            <a:off x="875356" y="3054636"/>
            <a:ext cx="1484900" cy="666085"/>
          </a:xfrm>
          <a:prstGeom prst="roundRect">
            <a:avLst>
              <a:gd name="adj" fmla="val 3107"/>
            </a:avLst>
          </a:prstGeom>
          <a:solidFill>
            <a:schemeClr val="bg2"/>
          </a:solidFill>
        </p:spPr>
        <p:txBody>
          <a:bodyPr wrap="square" lIns="0" tIns="0" rIns="0" bIns="0" rtlCol="0" anchor="t" anchorCtr="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rPr>
              <a:t>Container</a:t>
            </a:r>
          </a:p>
        </p:txBody>
      </p:sp>
      <p:sp>
        <p:nvSpPr>
          <p:cNvPr id="46" name="Rectangle: Rounded Corners 102">
            <a:extLst>
              <a:ext uri="{FF2B5EF4-FFF2-40B4-BE49-F238E27FC236}">
                <a16:creationId xmlns:a16="http://schemas.microsoft.com/office/drawing/2014/main" id="{2FA00DBC-EBA6-4798-9272-C672820BE505}"/>
              </a:ext>
            </a:extLst>
          </p:cNvPr>
          <p:cNvSpPr/>
          <p:nvPr/>
        </p:nvSpPr>
        <p:spPr>
          <a:xfrm>
            <a:off x="963256" y="3332067"/>
            <a:ext cx="1320800" cy="269334"/>
          </a:xfrm>
          <a:prstGeom prst="roundRect">
            <a:avLst/>
          </a:prstGeom>
          <a:solidFill>
            <a:schemeClr val="accent6"/>
          </a:solidFill>
        </p:spPr>
        <p:txBody>
          <a:bodyPr wrap="square" lIns="0" tIns="0" rIns="0" bIns="0" rtlCol="0" anchor="ctr" anchorCtr="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IBM Plex Sans"/>
                <a:ea typeface="ＭＳ Ｐゴシック" charset="0"/>
                <a:cs typeface="Arial"/>
              </a:rPr>
              <a:t>Queue Manager</a:t>
            </a:r>
            <a:endParaRPr kumimoji="0" lang="en-GB" sz="1200" b="0" i="0" u="none" strike="noStrike" kern="1200" cap="none" spc="0" normalizeH="0" baseline="0" noProof="0" dirty="0">
              <a:ln>
                <a:noFill/>
              </a:ln>
              <a:solidFill>
                <a:srgbClr val="000000"/>
              </a:solidFill>
              <a:effectLst/>
              <a:uLnTx/>
              <a:uFillTx/>
              <a:latin typeface="IBM Plex Sans"/>
              <a:ea typeface="ＭＳ Ｐゴシック" charset="0"/>
              <a:cs typeface="Arial"/>
            </a:endParaRPr>
          </a:p>
        </p:txBody>
      </p:sp>
      <p:cxnSp>
        <p:nvCxnSpPr>
          <p:cNvPr id="49" name="Straight Connector 48"/>
          <p:cNvCxnSpPr>
            <a:stCxn id="39" idx="2"/>
            <a:endCxn id="46" idx="0"/>
          </p:cNvCxnSpPr>
          <p:nvPr/>
        </p:nvCxnSpPr>
        <p:spPr>
          <a:xfrm>
            <a:off x="1613468" y="1699116"/>
            <a:ext cx="10188" cy="1632951"/>
          </a:xfrm>
          <a:prstGeom prst="line">
            <a:avLst/>
          </a:prstGeom>
          <a:ln w="25400">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562432" y="2076662"/>
            <a:ext cx="1027760" cy="646331"/>
          </a:xfrm>
          <a:prstGeom prst="rect">
            <a:avLst/>
          </a:prstGeom>
          <a:noFill/>
        </p:spPr>
        <p:txBody>
          <a:bodyPr wrap="square" rtlCol="0">
            <a:spAutoFit/>
          </a:bodyPr>
          <a:lstStyle/>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EAEAEA">
                    <a:lumMod val="25000"/>
                  </a:srgbClr>
                </a:solidFill>
                <a:effectLst/>
                <a:uLnTx/>
                <a:uFillTx/>
                <a:latin typeface="Arial" charset="0"/>
                <a:ea typeface="ＭＳ Ｐゴシック" charset="0"/>
                <a:cs typeface="Arial" charset="0"/>
              </a:rPr>
              <a:t>“client” connection</a:t>
            </a:r>
          </a:p>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EAEAEA">
                    <a:lumMod val="25000"/>
                  </a:srgbClr>
                </a:solidFill>
                <a:effectLst/>
                <a:uLnTx/>
                <a:uFillTx/>
                <a:latin typeface="Arial" charset="0"/>
                <a:ea typeface="ＭＳ Ｐゴシック" charset="0"/>
                <a:cs typeface="Arial" charset="0"/>
              </a:rPr>
              <a:t>(TCP/IP)</a:t>
            </a:r>
          </a:p>
        </p:txBody>
      </p:sp>
      <p:sp>
        <p:nvSpPr>
          <p:cNvPr id="53" name="TextBox 52"/>
          <p:cNvSpPr txBox="1"/>
          <p:nvPr/>
        </p:nvSpPr>
        <p:spPr>
          <a:xfrm>
            <a:off x="4924326" y="4673917"/>
            <a:ext cx="4124847" cy="461665"/>
          </a:xfrm>
          <a:prstGeom prst="rect">
            <a:avLst/>
          </a:prstGeom>
          <a:noFill/>
        </p:spPr>
        <p:txBody>
          <a:bodyPr wrap="none" rtlCol="0">
            <a:spAutoFit/>
          </a:bodyPr>
          <a:lstStyle/>
          <a:p>
            <a:pPr marL="0" marR="0" lvl="0" indent="0" algn="l" defTabSz="457189" rtl="0" eaLnBrk="0" fontAlgn="base" latinLnBrk="0" hangingPunct="0">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EAEAEA">
                    <a:lumMod val="25000"/>
                  </a:srgbClr>
                </a:solidFill>
                <a:effectLst/>
                <a:uLnTx/>
                <a:uFillTx/>
                <a:latin typeface="Arial" charset="0"/>
                <a:ea typeface="ＭＳ Ｐゴシック" charset="0"/>
                <a:cs typeface="Arial" charset="0"/>
              </a:rPr>
              <a:t>TCP/IP = Network based inter-communication</a:t>
            </a:r>
          </a:p>
          <a:p>
            <a:pPr marL="0" marR="0" lvl="0" indent="0" algn="l" defTabSz="457189" rtl="0" eaLnBrk="0" fontAlgn="base" latinLnBrk="0" hangingPunct="0">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EAEAEA">
                    <a:lumMod val="25000"/>
                  </a:srgbClr>
                </a:solidFill>
                <a:effectLst/>
                <a:uLnTx/>
                <a:uFillTx/>
                <a:latin typeface="Arial" charset="0"/>
                <a:ea typeface="ＭＳ Ｐゴシック" charset="0"/>
                <a:cs typeface="Arial" charset="0"/>
              </a:rPr>
              <a:t>IPC  = Inter Process Communication (via shared memory)</a:t>
            </a:r>
          </a:p>
        </p:txBody>
      </p:sp>
      <p:sp>
        <p:nvSpPr>
          <p:cNvPr id="54" name="TextBox 53"/>
          <p:cNvSpPr txBox="1"/>
          <p:nvPr/>
        </p:nvSpPr>
        <p:spPr>
          <a:xfrm>
            <a:off x="6293960" y="3235901"/>
            <a:ext cx="2682713" cy="1200329"/>
          </a:xfrm>
          <a:prstGeom prst="rect">
            <a:avLst/>
          </a:prstGeom>
          <a:noFill/>
        </p:spPr>
        <p:txBody>
          <a:bodyPr wrap="square" rtlCol="0">
            <a:spAutoFit/>
          </a:bodyPr>
          <a:lstStyle/>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Standard ACE and MQ images can be used</a:t>
            </a:r>
          </a:p>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Enables event nodes</a:t>
            </a:r>
          </a:p>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Enables 2PC (MQ, ODBC)</a:t>
            </a:r>
          </a:p>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Requires Docker 1.12 or later and Kubernetes 1.10 (alpha feature)</a:t>
            </a:r>
          </a:p>
        </p:txBody>
      </p:sp>
      <p:sp>
        <p:nvSpPr>
          <p:cNvPr id="55" name="TextBox 54"/>
          <p:cNvSpPr txBox="1"/>
          <p:nvPr/>
        </p:nvSpPr>
        <p:spPr>
          <a:xfrm>
            <a:off x="418698" y="3944933"/>
            <a:ext cx="2531141" cy="830997"/>
          </a:xfrm>
          <a:prstGeom prst="rect">
            <a:avLst/>
          </a:prstGeom>
          <a:noFill/>
        </p:spPr>
        <p:txBody>
          <a:bodyPr wrap="square" rtlCol="0">
            <a:spAutoFit/>
          </a:bodyPr>
          <a:lstStyle/>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Standard ACE and MQ containers can be used</a:t>
            </a:r>
          </a:p>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Does not enable event nodes</a:t>
            </a:r>
          </a:p>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Does not enable 2PC </a:t>
            </a:r>
          </a:p>
        </p:txBody>
      </p:sp>
      <p:sp>
        <p:nvSpPr>
          <p:cNvPr id="56" name="TextBox 55"/>
          <p:cNvSpPr txBox="1"/>
          <p:nvPr/>
        </p:nvSpPr>
        <p:spPr>
          <a:xfrm>
            <a:off x="3070459" y="2906590"/>
            <a:ext cx="2965224" cy="1754326"/>
          </a:xfrm>
          <a:prstGeom prst="rect">
            <a:avLst/>
          </a:prstGeom>
          <a:noFill/>
        </p:spPr>
        <p:txBody>
          <a:bodyPr wrap="square" rtlCol="0">
            <a:spAutoFit/>
          </a:bodyPr>
          <a:lstStyle/>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Requires combined ACE/MQ image </a:t>
            </a:r>
            <a:r>
              <a:rPr kumimoji="0" lang="mr-IN" sz="1200" b="0" i="0" u="none" strike="noStrike" kern="1200" cap="none" spc="0" normalizeH="0" baseline="0" noProof="0" dirty="0">
                <a:ln>
                  <a:noFill/>
                </a:ln>
                <a:solidFill>
                  <a:srgbClr val="000000"/>
                </a:solidFill>
                <a:effectLst/>
                <a:uLnTx/>
                <a:uFillTx/>
                <a:latin typeface="Arial" charset="0"/>
                <a:ea typeface="ＭＳ Ｐゴシック" charset="0"/>
                <a:cs typeface="+mn-cs"/>
              </a:rPr>
              <a:t>–</a:t>
            </a: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not ideal from container design point of view. Prefer to only have one core purpose/process per container.</a:t>
            </a:r>
          </a:p>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Enables event nodes</a:t>
            </a:r>
          </a:p>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Enables 2PC (MQ, ODBC, JMS, JDBC, CICS)</a:t>
            </a:r>
          </a:p>
          <a:p>
            <a:pPr marL="171450" marR="0" lvl="0" indent="-171450" algn="l" defTabSz="457189" rtl="0" eaLnBrk="0" fontAlgn="base" latinLnBrk="0" hangingPunct="0">
              <a:lnSpc>
                <a:spcPct val="100000"/>
              </a:lnSpc>
              <a:spcBef>
                <a:spcPct val="0"/>
              </a:spcBef>
              <a:spcAft>
                <a:spcPct val="0"/>
              </a:spcAft>
              <a:buClrTx/>
              <a:buSzTx/>
              <a:buFont typeface="Arial" charset="0"/>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Ties topology of ACE and MQ together.</a:t>
            </a:r>
          </a:p>
        </p:txBody>
      </p:sp>
      <p:sp>
        <p:nvSpPr>
          <p:cNvPr id="29" name="TextBox 28"/>
          <p:cNvSpPr txBox="1"/>
          <p:nvPr/>
        </p:nvSpPr>
        <p:spPr>
          <a:xfrm>
            <a:off x="7458144" y="1783341"/>
            <a:ext cx="925253" cy="646331"/>
          </a:xfrm>
          <a:prstGeom prst="rect">
            <a:avLst/>
          </a:prstGeom>
          <a:noFill/>
        </p:spPr>
        <p:txBody>
          <a:bodyPr wrap="none" rtlCol="0">
            <a:spAutoFit/>
          </a:bodyPr>
          <a:lstStyle/>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EAEAEA">
                    <a:lumMod val="25000"/>
                  </a:srgbClr>
                </a:solidFill>
                <a:effectLst/>
                <a:uLnTx/>
                <a:uFillTx/>
                <a:latin typeface="Arial" charset="0"/>
                <a:ea typeface="ＭＳ Ｐゴシック" charset="0"/>
                <a:cs typeface="Arial" charset="0"/>
              </a:rPr>
              <a:t>“server</a:t>
            </a:r>
            <a:r>
              <a:rPr kumimoji="0" lang="en-US" sz="1200" b="0" i="1" u="none" strike="noStrike" kern="1200" cap="none" spc="0" normalizeH="0" baseline="0" noProof="0">
                <a:ln>
                  <a:noFill/>
                </a:ln>
                <a:solidFill>
                  <a:srgbClr val="EAEAEA">
                    <a:lumMod val="25000"/>
                  </a:srgbClr>
                </a:solidFill>
                <a:effectLst/>
                <a:uLnTx/>
                <a:uFillTx/>
                <a:latin typeface="Arial" charset="0"/>
                <a:ea typeface="ＭＳ Ｐゴシック" charset="0"/>
                <a:cs typeface="Arial" charset="0"/>
              </a:rPr>
              <a:t>” </a:t>
            </a:r>
          </a:p>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EAEAEA">
                    <a:lumMod val="25000"/>
                  </a:srgbClr>
                </a:solidFill>
                <a:effectLst/>
                <a:uLnTx/>
                <a:uFillTx/>
                <a:latin typeface="Arial" charset="0"/>
                <a:ea typeface="ＭＳ Ｐゴシック" charset="0"/>
                <a:cs typeface="Arial" charset="0"/>
              </a:rPr>
              <a:t>connection</a:t>
            </a:r>
          </a:p>
          <a:p>
            <a:pPr marL="0" marR="0" lvl="0" indent="0" algn="ctr" defTabSz="457189" rtl="0" eaLnBrk="0" fontAlgn="base" latinLnBrk="0" hangingPunct="0">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EAEAEA">
                    <a:lumMod val="25000"/>
                  </a:srgbClr>
                </a:solidFill>
                <a:effectLst/>
                <a:uLnTx/>
                <a:uFillTx/>
                <a:latin typeface="Arial" charset="0"/>
                <a:ea typeface="ＭＳ Ｐゴシック" charset="0"/>
                <a:cs typeface="Arial" charset="0"/>
              </a:rPr>
              <a:t>(IPC) </a:t>
            </a:r>
          </a:p>
        </p:txBody>
      </p:sp>
    </p:spTree>
    <p:extLst>
      <p:ext uri="{BB962C8B-B14F-4D97-AF65-F5344CB8AC3E}">
        <p14:creationId xmlns:p14="http://schemas.microsoft.com/office/powerpoint/2010/main" val="396865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01168"/>
            <a:ext cx="9259529" cy="381000"/>
          </a:xfrm>
        </p:spPr>
        <p:txBody>
          <a:bodyPr/>
          <a:lstStyle/>
          <a:p>
            <a:r>
              <a:rPr lang="en-GB" sz="2000" i="1" dirty="0" smtClean="0"/>
              <a:t>IBM </a:t>
            </a:r>
            <a:r>
              <a:rPr lang="en-GB" sz="2000" i="1" dirty="0" smtClean="0"/>
              <a:t>MQ High Availability on a container platform </a:t>
            </a:r>
            <a:endParaRPr lang="en-GB" sz="2000" i="1" dirty="0"/>
          </a:p>
        </p:txBody>
      </p:sp>
      <p:sp>
        <p:nvSpPr>
          <p:cNvPr id="4" name="Footer Placeholder 3"/>
          <p:cNvSpPr>
            <a:spLocks noGrp="1"/>
          </p:cNvSpPr>
          <p:nvPr>
            <p:ph type="ftr" sz="quarter" idx="11"/>
          </p:nvPr>
        </p:nvSpPr>
        <p:spPr/>
        <p:txBody>
          <a:bodyPr/>
          <a:lstStyle/>
          <a:p>
            <a:endParaRPr lang="en-US" dirty="0"/>
          </a:p>
        </p:txBody>
      </p:sp>
      <p:sp>
        <p:nvSpPr>
          <p:cNvPr id="6" name="Frame 5"/>
          <p:cNvSpPr/>
          <p:nvPr/>
        </p:nvSpPr>
        <p:spPr>
          <a:xfrm>
            <a:off x="609600" y="1022555"/>
            <a:ext cx="2336800" cy="3301795"/>
          </a:xfrm>
          <a:prstGeom prst="frame">
            <a:avLst>
              <a:gd name="adj1" fmla="val 1476"/>
            </a:avLst>
          </a:prstGeom>
          <a:solidFill>
            <a:schemeClr val="accent6"/>
          </a:solidFill>
          <a:ln w="31750">
            <a:solidFill>
              <a:schemeClr val="accent6"/>
            </a:solidFill>
          </a:ln>
        </p:spPr>
        <p:txBody>
          <a:bodyPr wrap="square" lIns="0" tIns="0" rIns="0" bIns="0" rtlCol="0" anchor="ctr">
            <a:noAutofit/>
          </a:bodyPr>
          <a:lstStyle/>
          <a:p>
            <a:pPr algn="ctr"/>
            <a:endParaRPr lang="en-GB" sz="1200" dirty="0" err="1">
              <a:solidFill>
                <a:srgbClr val="FFFFFF"/>
              </a:solidFill>
              <a:latin typeface="Arial"/>
              <a:cs typeface="Arial"/>
            </a:endParaRPr>
          </a:p>
        </p:txBody>
      </p:sp>
      <p:sp>
        <p:nvSpPr>
          <p:cNvPr id="65" name="Text Placeholder 6"/>
          <p:cNvSpPr txBox="1">
            <a:spLocks/>
          </p:cNvSpPr>
          <p:nvPr/>
        </p:nvSpPr>
        <p:spPr>
          <a:xfrm>
            <a:off x="3580125" y="3563834"/>
            <a:ext cx="2027027" cy="2068304"/>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100" dirty="0" smtClean="0">
                <a:solidFill>
                  <a:schemeClr val="accent6"/>
                </a:solidFill>
              </a:rPr>
              <a:t>Possible, but adds very little over single resilient queue manager, given the fast container recovery time.</a:t>
            </a:r>
            <a:endParaRPr lang="en-US" sz="1100" dirty="0">
              <a:solidFill>
                <a:schemeClr val="accent6"/>
              </a:solidFill>
            </a:endParaRPr>
          </a:p>
        </p:txBody>
      </p:sp>
      <p:sp>
        <p:nvSpPr>
          <p:cNvPr id="66" name="Text Placeholder 6"/>
          <p:cNvSpPr txBox="1">
            <a:spLocks/>
          </p:cNvSpPr>
          <p:nvPr/>
        </p:nvSpPr>
        <p:spPr>
          <a:xfrm>
            <a:off x="6052481" y="3563834"/>
            <a:ext cx="2918233" cy="2068304"/>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100" dirty="0" smtClean="0">
                <a:solidFill>
                  <a:schemeClr val="accent6"/>
                </a:solidFill>
              </a:rPr>
              <a:t>Limitations on container cloud</a:t>
            </a:r>
          </a:p>
        </p:txBody>
      </p:sp>
      <p:sp>
        <p:nvSpPr>
          <p:cNvPr id="68" name="Text Placeholder 6"/>
          <p:cNvSpPr txBox="1">
            <a:spLocks/>
          </p:cNvSpPr>
          <p:nvPr/>
        </p:nvSpPr>
        <p:spPr>
          <a:xfrm>
            <a:off x="707914" y="1084923"/>
            <a:ext cx="2146961" cy="2068304"/>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dirty="0"/>
              <a:t>Single </a:t>
            </a:r>
            <a:r>
              <a:rPr lang="en-GB" sz="1600" dirty="0" smtClean="0"/>
              <a:t>resilient queue manager</a:t>
            </a:r>
            <a:endParaRPr lang="en-GB" sz="1600" dirty="0"/>
          </a:p>
        </p:txBody>
      </p:sp>
      <p:sp>
        <p:nvSpPr>
          <p:cNvPr id="69" name="Text Placeholder 6"/>
          <p:cNvSpPr txBox="1">
            <a:spLocks/>
          </p:cNvSpPr>
          <p:nvPr/>
        </p:nvSpPr>
        <p:spPr>
          <a:xfrm>
            <a:off x="3427946" y="1078700"/>
            <a:ext cx="2027027" cy="920398"/>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dirty="0" smtClean="0"/>
              <a:t>Multi-instance queue manager</a:t>
            </a:r>
            <a:endParaRPr lang="en-GB" sz="1600" dirty="0"/>
          </a:p>
        </p:txBody>
      </p:sp>
      <p:sp>
        <p:nvSpPr>
          <p:cNvPr id="70" name="Text Placeholder 6"/>
          <p:cNvSpPr txBox="1">
            <a:spLocks/>
          </p:cNvSpPr>
          <p:nvPr/>
        </p:nvSpPr>
        <p:spPr>
          <a:xfrm>
            <a:off x="6509572" y="1080999"/>
            <a:ext cx="2027027" cy="2068304"/>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t>Replicated data queue manager</a:t>
            </a:r>
            <a:endParaRPr lang="en-GB" sz="1600" dirty="0"/>
          </a:p>
        </p:txBody>
      </p:sp>
      <p:sp>
        <p:nvSpPr>
          <p:cNvPr id="86" name="Text Placeholder 6"/>
          <p:cNvSpPr txBox="1">
            <a:spLocks/>
          </p:cNvSpPr>
          <p:nvPr/>
        </p:nvSpPr>
        <p:spPr>
          <a:xfrm>
            <a:off x="849486" y="3563834"/>
            <a:ext cx="2027027" cy="1235559"/>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100" dirty="0" smtClean="0"/>
              <a:t>Platform controlled resilience</a:t>
            </a:r>
            <a:endParaRPr lang="en-US" sz="1100" dirty="0"/>
          </a:p>
        </p:txBody>
      </p:sp>
      <p:cxnSp>
        <p:nvCxnSpPr>
          <p:cNvPr id="87" name="Straight Connector 86"/>
          <p:cNvCxnSpPr>
            <a:stCxn id="99" idx="0"/>
          </p:cNvCxnSpPr>
          <p:nvPr/>
        </p:nvCxnSpPr>
        <p:spPr>
          <a:xfrm flipV="1">
            <a:off x="4361361" y="2067553"/>
            <a:ext cx="540000" cy="746399"/>
          </a:xfrm>
          <a:prstGeom prst="line">
            <a:avLst/>
          </a:prstGeom>
          <a:ln w="3175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7436164" y="2420277"/>
            <a:ext cx="1" cy="354265"/>
          </a:xfrm>
          <a:prstGeom prst="line">
            <a:avLst/>
          </a:prstGeom>
          <a:ln w="31750">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8217904" y="2434611"/>
            <a:ext cx="1" cy="354265"/>
          </a:xfrm>
          <a:prstGeom prst="line">
            <a:avLst/>
          </a:prstGeom>
          <a:ln w="31750">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92" idx="0"/>
          </p:cNvCxnSpPr>
          <p:nvPr/>
        </p:nvCxnSpPr>
        <p:spPr>
          <a:xfrm flipH="1" flipV="1">
            <a:off x="1258157" y="2059800"/>
            <a:ext cx="500399" cy="748685"/>
          </a:xfrm>
          <a:prstGeom prst="line">
            <a:avLst/>
          </a:prstGeom>
          <a:ln w="3175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6665708" y="2460266"/>
            <a:ext cx="1" cy="354265"/>
          </a:xfrm>
          <a:prstGeom prst="line">
            <a:avLst/>
          </a:prstGeom>
          <a:ln w="31750">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92" name="Can 91"/>
          <p:cNvSpPr/>
          <p:nvPr/>
        </p:nvSpPr>
        <p:spPr>
          <a:xfrm>
            <a:off x="1491210" y="2674812"/>
            <a:ext cx="534692" cy="534692"/>
          </a:xfrm>
          <a:prstGeom prst="can">
            <a:avLst/>
          </a:prstGeom>
          <a:solidFill>
            <a:schemeClr val="accent1">
              <a:lumMod val="20000"/>
              <a:lumOff val="80000"/>
            </a:schemeClr>
          </a:solidFill>
          <a:ln>
            <a:solidFill>
              <a:schemeClr val="tx2">
                <a:lumMod val="50000"/>
              </a:schemeClr>
            </a:solidFill>
          </a:ln>
        </p:spPr>
        <p:txBody>
          <a:bodyPr wrap="square" lIns="0" tIns="0" rIns="0" bIns="0" rtlCol="0" anchor="ctr">
            <a:noAutofit/>
          </a:bodyPr>
          <a:lstStyle/>
          <a:p>
            <a:pPr algn="ctr"/>
            <a:r>
              <a:rPr lang="en-GB" sz="800" dirty="0" smtClean="0">
                <a:latin typeface="Arial"/>
                <a:cs typeface="Arial"/>
              </a:rPr>
              <a:t>HA </a:t>
            </a:r>
          </a:p>
          <a:p>
            <a:pPr algn="ctr"/>
            <a:r>
              <a:rPr lang="en-GB" sz="800" dirty="0" smtClean="0">
                <a:latin typeface="Arial"/>
                <a:cs typeface="Arial"/>
              </a:rPr>
              <a:t>Storage</a:t>
            </a:r>
            <a:endParaRPr lang="en-GB" sz="800" dirty="0">
              <a:latin typeface="Arial"/>
              <a:cs typeface="Arial"/>
            </a:endParaRPr>
          </a:p>
        </p:txBody>
      </p:sp>
      <p:sp>
        <p:nvSpPr>
          <p:cNvPr id="93" name="Can 92"/>
          <p:cNvSpPr/>
          <p:nvPr/>
        </p:nvSpPr>
        <p:spPr>
          <a:xfrm>
            <a:off x="6421109" y="2668699"/>
            <a:ext cx="534692" cy="534692"/>
          </a:xfrm>
          <a:prstGeom prst="can">
            <a:avLst/>
          </a:prstGeom>
          <a:solidFill>
            <a:schemeClr val="bg2">
              <a:lumMod val="85000"/>
            </a:schemeClr>
          </a:solidFill>
          <a:ln>
            <a:solidFill>
              <a:schemeClr val="tx2">
                <a:lumMod val="50000"/>
              </a:schemeClr>
            </a:solidFill>
          </a:ln>
        </p:spPr>
        <p:txBody>
          <a:bodyPr wrap="square" lIns="0" tIns="0" rIns="0" bIns="0" rtlCol="0" anchor="ctr">
            <a:noAutofit/>
          </a:bodyPr>
          <a:lstStyle/>
          <a:p>
            <a:pPr algn="ctr"/>
            <a:r>
              <a:rPr lang="en-GB" sz="800" dirty="0" smtClean="0">
                <a:latin typeface="Arial"/>
                <a:cs typeface="Arial"/>
              </a:rPr>
              <a:t>Local Storage</a:t>
            </a:r>
            <a:endParaRPr lang="en-GB" sz="800" dirty="0">
              <a:latin typeface="Arial"/>
              <a:cs typeface="Arial"/>
            </a:endParaRPr>
          </a:p>
        </p:txBody>
      </p:sp>
      <p:sp>
        <p:nvSpPr>
          <p:cNvPr id="94" name="Can 93"/>
          <p:cNvSpPr/>
          <p:nvPr/>
        </p:nvSpPr>
        <p:spPr>
          <a:xfrm>
            <a:off x="7950697" y="2663207"/>
            <a:ext cx="534692" cy="534692"/>
          </a:xfrm>
          <a:prstGeom prst="can">
            <a:avLst/>
          </a:prstGeom>
          <a:solidFill>
            <a:schemeClr val="bg2">
              <a:lumMod val="85000"/>
            </a:schemeClr>
          </a:solidFill>
          <a:ln>
            <a:solidFill>
              <a:schemeClr val="tx2">
                <a:lumMod val="50000"/>
              </a:schemeClr>
            </a:solidFill>
          </a:ln>
        </p:spPr>
        <p:txBody>
          <a:bodyPr wrap="square" lIns="0" tIns="0" rIns="0" bIns="0" rtlCol="0" anchor="ctr">
            <a:noAutofit/>
          </a:bodyPr>
          <a:lstStyle/>
          <a:p>
            <a:pPr algn="ctr"/>
            <a:r>
              <a:rPr lang="en-GB" sz="800">
                <a:latin typeface="Arial"/>
                <a:cs typeface="Arial"/>
              </a:rPr>
              <a:t>Local Storage</a:t>
            </a:r>
            <a:endParaRPr lang="en-GB" sz="800" dirty="0">
              <a:latin typeface="Arial"/>
              <a:cs typeface="Arial"/>
            </a:endParaRPr>
          </a:p>
        </p:txBody>
      </p:sp>
      <p:sp>
        <p:nvSpPr>
          <p:cNvPr id="95" name="Can 94"/>
          <p:cNvSpPr/>
          <p:nvPr/>
        </p:nvSpPr>
        <p:spPr>
          <a:xfrm>
            <a:off x="7180102" y="2669435"/>
            <a:ext cx="534692" cy="534692"/>
          </a:xfrm>
          <a:prstGeom prst="can">
            <a:avLst/>
          </a:prstGeom>
          <a:solidFill>
            <a:schemeClr val="bg2">
              <a:lumMod val="85000"/>
            </a:schemeClr>
          </a:solidFill>
          <a:ln>
            <a:solidFill>
              <a:schemeClr val="tx2">
                <a:lumMod val="50000"/>
              </a:schemeClr>
            </a:solidFill>
          </a:ln>
        </p:spPr>
        <p:txBody>
          <a:bodyPr wrap="square" lIns="0" tIns="0" rIns="0" bIns="0" rtlCol="0" anchor="ctr">
            <a:noAutofit/>
          </a:bodyPr>
          <a:lstStyle/>
          <a:p>
            <a:pPr algn="ctr"/>
            <a:r>
              <a:rPr lang="en-GB" sz="800">
                <a:latin typeface="Arial"/>
                <a:cs typeface="Arial"/>
              </a:rPr>
              <a:t>Local Storage</a:t>
            </a:r>
            <a:endParaRPr lang="en-GB" sz="800" dirty="0">
              <a:latin typeface="Arial"/>
              <a:cs typeface="Arial"/>
            </a:endParaRPr>
          </a:p>
        </p:txBody>
      </p:sp>
      <p:cxnSp>
        <p:nvCxnSpPr>
          <p:cNvPr id="96" name="Straight Connector 95"/>
          <p:cNvCxnSpPr>
            <a:stCxn id="95" idx="2"/>
            <a:endCxn id="93" idx="4"/>
          </p:cNvCxnSpPr>
          <p:nvPr/>
        </p:nvCxnSpPr>
        <p:spPr>
          <a:xfrm flipH="1" flipV="1">
            <a:off x="6955801" y="2936045"/>
            <a:ext cx="224301" cy="736"/>
          </a:xfrm>
          <a:prstGeom prst="line">
            <a:avLst/>
          </a:prstGeom>
          <a:ln w="31750">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94" idx="2"/>
            <a:endCxn id="95" idx="4"/>
          </p:cNvCxnSpPr>
          <p:nvPr/>
        </p:nvCxnSpPr>
        <p:spPr>
          <a:xfrm flipH="1">
            <a:off x="7714794" y="2930553"/>
            <a:ext cx="235903" cy="6228"/>
          </a:xfrm>
          <a:prstGeom prst="line">
            <a:avLst/>
          </a:prstGeom>
          <a:ln w="31750">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endCxn id="99" idx="1"/>
          </p:cNvCxnSpPr>
          <p:nvPr/>
        </p:nvCxnSpPr>
        <p:spPr>
          <a:xfrm flipH="1" flipV="1">
            <a:off x="3860962" y="2065267"/>
            <a:ext cx="500399" cy="748685"/>
          </a:xfrm>
          <a:prstGeom prst="line">
            <a:avLst/>
          </a:prstGeom>
          <a:ln w="3175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9" name="Can 98"/>
          <p:cNvSpPr/>
          <p:nvPr/>
        </p:nvSpPr>
        <p:spPr>
          <a:xfrm>
            <a:off x="4094015" y="2680279"/>
            <a:ext cx="534692" cy="534692"/>
          </a:xfrm>
          <a:prstGeom prst="can">
            <a:avLst/>
          </a:prstGeom>
          <a:solidFill>
            <a:schemeClr val="accent1">
              <a:lumMod val="20000"/>
              <a:lumOff val="80000"/>
            </a:schemeClr>
          </a:solidFill>
          <a:ln>
            <a:solidFill>
              <a:schemeClr val="tx2">
                <a:lumMod val="50000"/>
              </a:schemeClr>
            </a:solidFill>
          </a:ln>
        </p:spPr>
        <p:txBody>
          <a:bodyPr wrap="square" lIns="0" tIns="0" rIns="0" bIns="0" rtlCol="0" anchor="ctr">
            <a:noAutofit/>
          </a:bodyPr>
          <a:lstStyle/>
          <a:p>
            <a:pPr algn="ctr"/>
            <a:r>
              <a:rPr lang="en-GB" sz="800" dirty="0" smtClean="0">
                <a:latin typeface="Arial"/>
                <a:cs typeface="Arial"/>
              </a:rPr>
              <a:t>HA </a:t>
            </a:r>
          </a:p>
          <a:p>
            <a:pPr algn="ctr"/>
            <a:r>
              <a:rPr lang="en-GB" sz="800" dirty="0" smtClean="0">
                <a:latin typeface="Arial"/>
                <a:cs typeface="Arial"/>
              </a:rPr>
              <a:t>Storage</a:t>
            </a:r>
            <a:endParaRPr lang="en-GB" sz="800" dirty="0">
              <a:latin typeface="Arial"/>
              <a:cs typeface="Arial"/>
            </a:endParaRPr>
          </a:p>
        </p:txBody>
      </p:sp>
      <p:sp>
        <p:nvSpPr>
          <p:cNvPr id="100" name="Rectangle 99">
            <a:extLst>
              <a:ext uri="{FF2B5EF4-FFF2-40B4-BE49-F238E27FC236}">
                <a16:creationId xmlns:a16="http://schemas.microsoft.com/office/drawing/2014/main" id="{A0CBE6CE-AF13-4FE5-A658-535AFD01A3C1}"/>
              </a:ext>
            </a:extLst>
          </p:cNvPr>
          <p:cNvSpPr/>
          <p:nvPr/>
        </p:nvSpPr>
        <p:spPr>
          <a:xfrm>
            <a:off x="775390" y="1878993"/>
            <a:ext cx="878476" cy="748124"/>
          </a:xfrm>
          <a:prstGeom prst="rect">
            <a:avLst/>
          </a:prstGeom>
          <a:solidFill>
            <a:srgbClr val="3333CC"/>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ea typeface="+mn-ea"/>
              <a:cs typeface="+mn-cs"/>
            </a:endParaRPr>
          </a:p>
        </p:txBody>
      </p:sp>
      <p:sp>
        <p:nvSpPr>
          <p:cNvPr id="101" name="AutoShape 18">
            <a:extLst>
              <a:ext uri="{FF2B5EF4-FFF2-40B4-BE49-F238E27FC236}">
                <a16:creationId xmlns:a16="http://schemas.microsoft.com/office/drawing/2014/main" id="{4DFE6867-8ED8-4E43-8DE1-5FF13843E820}"/>
              </a:ext>
            </a:extLst>
          </p:cNvPr>
          <p:cNvSpPr>
            <a:spLocks noChangeArrowheads="1"/>
          </p:cNvSpPr>
          <p:nvPr/>
        </p:nvSpPr>
        <p:spPr bwMode="auto">
          <a:xfrm>
            <a:off x="849486" y="1949709"/>
            <a:ext cx="740341" cy="596962"/>
          </a:xfrm>
          <a:prstGeom prst="roundRect">
            <a:avLst>
              <a:gd name="adj" fmla="val 10189"/>
            </a:avLst>
          </a:prstGeom>
          <a:gradFill rotWithShape="1">
            <a:gsLst>
              <a:gs pos="100000">
                <a:srgbClr val="75B8FB"/>
              </a:gs>
              <a:gs pos="100000">
                <a:schemeClr val="accent1">
                  <a:gamma/>
                  <a:shade val="46275"/>
                  <a:invGamma/>
                </a:schemeClr>
              </a:gs>
            </a:gsLst>
            <a:path path="shape">
              <a:fillToRect l="50000" t="50000" r="50000" b="50000"/>
            </a:path>
          </a:gradFill>
          <a:ln>
            <a:noFill/>
          </a:ln>
          <a:effectLst>
            <a:prstShdw prst="shdw17" dist="17961" dir="2700000">
              <a:schemeClr val="accent1">
                <a:gamma/>
                <a:shade val="60000"/>
                <a:invGamma/>
                <a:alpha val="74998"/>
              </a:schemeClr>
            </a:prstShdw>
          </a:effectLst>
          <a:extLst/>
        </p:spPr>
        <p:txBody>
          <a:bodyPr anchor="ctr"/>
          <a:lstStyle/>
          <a:p>
            <a:pPr algn="ctr" defTabSz="731502" eaLnBrk="0" fontAlgn="base" hangingPunct="0">
              <a:lnSpc>
                <a:spcPct val="90000"/>
              </a:lnSpc>
              <a:spcBef>
                <a:spcPct val="0"/>
              </a:spcBef>
              <a:spcAft>
                <a:spcPct val="0"/>
              </a:spcAft>
              <a:defRPr/>
            </a:pPr>
            <a:r>
              <a:rPr lang="en-GB" sz="800" dirty="0" smtClean="0">
                <a:solidFill>
                  <a:schemeClr val="bg1"/>
                </a:solidFill>
                <a:latin typeface="Arial" charset="0"/>
                <a:ea typeface="ＭＳ Ｐゴシック" charset="0"/>
                <a:cs typeface="Arial" charset="0"/>
              </a:rPr>
              <a:t>MQ</a:t>
            </a:r>
            <a:endParaRPr lang="en-US" sz="800" dirty="0">
              <a:solidFill>
                <a:schemeClr val="bg1"/>
              </a:solidFill>
              <a:latin typeface="Arial" charset="0"/>
              <a:ea typeface="ＭＳ Ｐゴシック" charset="0"/>
              <a:cs typeface="Arial" charset="0"/>
            </a:endParaRPr>
          </a:p>
        </p:txBody>
      </p:sp>
      <p:sp>
        <p:nvSpPr>
          <p:cNvPr id="102" name="Rectangle 101">
            <a:extLst>
              <a:ext uri="{FF2B5EF4-FFF2-40B4-BE49-F238E27FC236}">
                <a16:creationId xmlns:a16="http://schemas.microsoft.com/office/drawing/2014/main" id="{A0CBE6CE-AF13-4FE5-A658-535AFD01A3C1}"/>
              </a:ext>
            </a:extLst>
          </p:cNvPr>
          <p:cNvSpPr/>
          <p:nvPr/>
        </p:nvSpPr>
        <p:spPr>
          <a:xfrm>
            <a:off x="1897951" y="1890100"/>
            <a:ext cx="878476" cy="748124"/>
          </a:xfrm>
          <a:prstGeom prst="rect">
            <a:avLst/>
          </a:prstGeom>
          <a:noFill/>
          <a:ln w="6350" cap="flat" cmpd="sng" algn="ctr">
            <a:solidFill>
              <a:schemeClr val="tx1"/>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ea typeface="+mn-ea"/>
              <a:cs typeface="+mn-cs"/>
            </a:endParaRPr>
          </a:p>
        </p:txBody>
      </p:sp>
      <p:sp>
        <p:nvSpPr>
          <p:cNvPr id="103" name="Rectangle 102">
            <a:extLst>
              <a:ext uri="{FF2B5EF4-FFF2-40B4-BE49-F238E27FC236}">
                <a16:creationId xmlns:a16="http://schemas.microsoft.com/office/drawing/2014/main" id="{A0CBE6CE-AF13-4FE5-A658-535AFD01A3C1}"/>
              </a:ext>
            </a:extLst>
          </p:cNvPr>
          <p:cNvSpPr/>
          <p:nvPr/>
        </p:nvSpPr>
        <p:spPr>
          <a:xfrm>
            <a:off x="3389402" y="1887762"/>
            <a:ext cx="878476" cy="748124"/>
          </a:xfrm>
          <a:prstGeom prst="rect">
            <a:avLst/>
          </a:prstGeom>
          <a:solidFill>
            <a:srgbClr val="3333CC"/>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ea typeface="+mn-ea"/>
              <a:cs typeface="+mn-cs"/>
            </a:endParaRPr>
          </a:p>
        </p:txBody>
      </p:sp>
      <p:sp>
        <p:nvSpPr>
          <p:cNvPr id="104" name="AutoShape 18">
            <a:extLst>
              <a:ext uri="{FF2B5EF4-FFF2-40B4-BE49-F238E27FC236}">
                <a16:creationId xmlns:a16="http://schemas.microsoft.com/office/drawing/2014/main" id="{4DFE6867-8ED8-4E43-8DE1-5FF13843E820}"/>
              </a:ext>
            </a:extLst>
          </p:cNvPr>
          <p:cNvSpPr>
            <a:spLocks noChangeArrowheads="1"/>
          </p:cNvSpPr>
          <p:nvPr/>
        </p:nvSpPr>
        <p:spPr bwMode="auto">
          <a:xfrm>
            <a:off x="3463498" y="1958478"/>
            <a:ext cx="740341" cy="596962"/>
          </a:xfrm>
          <a:prstGeom prst="roundRect">
            <a:avLst>
              <a:gd name="adj" fmla="val 10189"/>
            </a:avLst>
          </a:prstGeom>
          <a:gradFill rotWithShape="1">
            <a:gsLst>
              <a:gs pos="100000">
                <a:srgbClr val="75B8FB"/>
              </a:gs>
              <a:gs pos="100000">
                <a:schemeClr val="accent1">
                  <a:gamma/>
                  <a:shade val="46275"/>
                  <a:invGamma/>
                </a:schemeClr>
              </a:gs>
            </a:gsLst>
            <a:path path="shape">
              <a:fillToRect l="50000" t="50000" r="50000" b="50000"/>
            </a:path>
          </a:gradFill>
          <a:ln>
            <a:noFill/>
          </a:ln>
          <a:effectLst>
            <a:prstShdw prst="shdw17" dist="17961" dir="2700000">
              <a:schemeClr val="accent1">
                <a:gamma/>
                <a:shade val="60000"/>
                <a:invGamma/>
                <a:alpha val="74998"/>
              </a:schemeClr>
            </a:prstShdw>
          </a:effectLst>
          <a:extLst/>
        </p:spPr>
        <p:txBody>
          <a:bodyPr anchor="ctr"/>
          <a:lstStyle/>
          <a:p>
            <a:pPr algn="ctr" defTabSz="731502" eaLnBrk="0" fontAlgn="base" hangingPunct="0">
              <a:lnSpc>
                <a:spcPct val="90000"/>
              </a:lnSpc>
              <a:spcBef>
                <a:spcPct val="0"/>
              </a:spcBef>
              <a:spcAft>
                <a:spcPct val="0"/>
              </a:spcAft>
              <a:defRPr/>
            </a:pPr>
            <a:r>
              <a:rPr lang="en-GB" sz="800" dirty="0" smtClean="0">
                <a:solidFill>
                  <a:schemeClr val="bg1"/>
                </a:solidFill>
                <a:latin typeface="Arial" charset="0"/>
                <a:ea typeface="ＭＳ Ｐゴシック" charset="0"/>
                <a:cs typeface="Arial" charset="0"/>
              </a:rPr>
              <a:t>MQ</a:t>
            </a:r>
            <a:endParaRPr lang="en-US" sz="800" dirty="0">
              <a:solidFill>
                <a:schemeClr val="bg1"/>
              </a:solidFill>
              <a:latin typeface="Arial" charset="0"/>
              <a:ea typeface="ＭＳ Ｐゴシック" charset="0"/>
              <a:cs typeface="Arial" charset="0"/>
            </a:endParaRPr>
          </a:p>
        </p:txBody>
      </p:sp>
      <p:sp>
        <p:nvSpPr>
          <p:cNvPr id="105" name="Rectangle 104">
            <a:extLst>
              <a:ext uri="{FF2B5EF4-FFF2-40B4-BE49-F238E27FC236}">
                <a16:creationId xmlns:a16="http://schemas.microsoft.com/office/drawing/2014/main" id="{A0CBE6CE-AF13-4FE5-A658-535AFD01A3C1}"/>
              </a:ext>
            </a:extLst>
          </p:cNvPr>
          <p:cNvSpPr/>
          <p:nvPr/>
        </p:nvSpPr>
        <p:spPr>
          <a:xfrm>
            <a:off x="4489743" y="1887762"/>
            <a:ext cx="878476" cy="748124"/>
          </a:xfrm>
          <a:prstGeom prst="rect">
            <a:avLst/>
          </a:prstGeom>
          <a:solidFill>
            <a:srgbClr val="3333CC"/>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ea typeface="+mn-ea"/>
              <a:cs typeface="+mn-cs"/>
            </a:endParaRPr>
          </a:p>
        </p:txBody>
      </p:sp>
      <p:sp>
        <p:nvSpPr>
          <p:cNvPr id="106" name="AutoShape 18">
            <a:extLst>
              <a:ext uri="{FF2B5EF4-FFF2-40B4-BE49-F238E27FC236}">
                <a16:creationId xmlns:a16="http://schemas.microsoft.com/office/drawing/2014/main" id="{4DFE6867-8ED8-4E43-8DE1-5FF13843E820}"/>
              </a:ext>
            </a:extLst>
          </p:cNvPr>
          <p:cNvSpPr>
            <a:spLocks noChangeArrowheads="1"/>
          </p:cNvSpPr>
          <p:nvPr/>
        </p:nvSpPr>
        <p:spPr bwMode="auto">
          <a:xfrm>
            <a:off x="4563839" y="1958478"/>
            <a:ext cx="740341" cy="596962"/>
          </a:xfrm>
          <a:prstGeom prst="roundRect">
            <a:avLst>
              <a:gd name="adj" fmla="val 10189"/>
            </a:avLst>
          </a:prstGeom>
          <a:gradFill rotWithShape="1">
            <a:gsLst>
              <a:gs pos="100000">
                <a:srgbClr val="75B8FB">
                  <a:alpha val="50000"/>
                </a:srgbClr>
              </a:gs>
              <a:gs pos="100000">
                <a:schemeClr val="accent1">
                  <a:gamma/>
                  <a:shade val="46275"/>
                  <a:invGamma/>
                </a:schemeClr>
              </a:gs>
            </a:gsLst>
            <a:path path="shape">
              <a:fillToRect l="50000" t="50000" r="50000" b="50000"/>
            </a:path>
          </a:gradFill>
          <a:ln>
            <a:noFill/>
          </a:ln>
          <a:effectLst>
            <a:prstShdw prst="shdw17" dist="17961" dir="2700000">
              <a:schemeClr val="accent1">
                <a:gamma/>
                <a:shade val="60000"/>
                <a:invGamma/>
                <a:alpha val="74998"/>
              </a:schemeClr>
            </a:prstShdw>
          </a:effectLst>
          <a:extLst/>
        </p:spPr>
        <p:txBody>
          <a:bodyPr anchor="ctr"/>
          <a:lstStyle/>
          <a:p>
            <a:pPr algn="ctr" defTabSz="731502" eaLnBrk="0" fontAlgn="base" hangingPunct="0">
              <a:lnSpc>
                <a:spcPct val="90000"/>
              </a:lnSpc>
              <a:spcBef>
                <a:spcPct val="0"/>
              </a:spcBef>
              <a:spcAft>
                <a:spcPct val="0"/>
              </a:spcAft>
              <a:defRPr/>
            </a:pPr>
            <a:r>
              <a:rPr lang="en-GB" sz="800" dirty="0" smtClean="0">
                <a:solidFill>
                  <a:schemeClr val="bg1"/>
                </a:solidFill>
                <a:latin typeface="Arial" charset="0"/>
                <a:ea typeface="ＭＳ Ｐゴシック" charset="0"/>
                <a:cs typeface="Arial" charset="0"/>
              </a:rPr>
              <a:t>MQ</a:t>
            </a:r>
          </a:p>
          <a:p>
            <a:pPr algn="ctr" defTabSz="731502" eaLnBrk="0" fontAlgn="base" hangingPunct="0">
              <a:lnSpc>
                <a:spcPct val="90000"/>
              </a:lnSpc>
              <a:spcBef>
                <a:spcPct val="0"/>
              </a:spcBef>
              <a:spcAft>
                <a:spcPct val="0"/>
              </a:spcAft>
              <a:defRPr/>
            </a:pPr>
            <a:r>
              <a:rPr lang="en-GB" sz="800" dirty="0" smtClean="0">
                <a:solidFill>
                  <a:schemeClr val="bg1"/>
                </a:solidFill>
                <a:latin typeface="Arial" charset="0"/>
                <a:ea typeface="ＭＳ Ｐゴシック" charset="0"/>
                <a:cs typeface="Arial" charset="0"/>
              </a:rPr>
              <a:t>(Stand-by)</a:t>
            </a:r>
            <a:endParaRPr lang="en-US" sz="800" dirty="0">
              <a:solidFill>
                <a:schemeClr val="bg1"/>
              </a:solidFill>
              <a:latin typeface="Arial" charset="0"/>
              <a:ea typeface="ＭＳ Ｐゴシック" charset="0"/>
              <a:cs typeface="Arial" charset="0"/>
            </a:endParaRPr>
          </a:p>
        </p:txBody>
      </p:sp>
      <p:sp>
        <p:nvSpPr>
          <p:cNvPr id="107" name="Rectangle 106">
            <a:extLst>
              <a:ext uri="{FF2B5EF4-FFF2-40B4-BE49-F238E27FC236}">
                <a16:creationId xmlns:a16="http://schemas.microsoft.com/office/drawing/2014/main" id="{A0CBE6CE-AF13-4FE5-A658-535AFD01A3C1}"/>
              </a:ext>
            </a:extLst>
          </p:cNvPr>
          <p:cNvSpPr/>
          <p:nvPr/>
        </p:nvSpPr>
        <p:spPr>
          <a:xfrm>
            <a:off x="5890477" y="1872880"/>
            <a:ext cx="878476" cy="748124"/>
          </a:xfrm>
          <a:prstGeom prst="rect">
            <a:avLst/>
          </a:prstGeom>
          <a:solidFill>
            <a:srgbClr val="3333CC"/>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ea typeface="+mn-ea"/>
              <a:cs typeface="+mn-cs"/>
            </a:endParaRPr>
          </a:p>
        </p:txBody>
      </p:sp>
      <p:sp>
        <p:nvSpPr>
          <p:cNvPr id="108" name="AutoShape 18">
            <a:extLst>
              <a:ext uri="{FF2B5EF4-FFF2-40B4-BE49-F238E27FC236}">
                <a16:creationId xmlns:a16="http://schemas.microsoft.com/office/drawing/2014/main" id="{4DFE6867-8ED8-4E43-8DE1-5FF13843E820}"/>
              </a:ext>
            </a:extLst>
          </p:cNvPr>
          <p:cNvSpPr>
            <a:spLocks noChangeArrowheads="1"/>
          </p:cNvSpPr>
          <p:nvPr/>
        </p:nvSpPr>
        <p:spPr bwMode="auto">
          <a:xfrm>
            <a:off x="5964573" y="1943596"/>
            <a:ext cx="740341" cy="596962"/>
          </a:xfrm>
          <a:prstGeom prst="roundRect">
            <a:avLst>
              <a:gd name="adj" fmla="val 10189"/>
            </a:avLst>
          </a:prstGeom>
          <a:gradFill rotWithShape="1">
            <a:gsLst>
              <a:gs pos="100000">
                <a:srgbClr val="75B8FB"/>
              </a:gs>
              <a:gs pos="100000">
                <a:schemeClr val="accent1">
                  <a:gamma/>
                  <a:shade val="46275"/>
                  <a:invGamma/>
                </a:schemeClr>
              </a:gs>
            </a:gsLst>
            <a:path path="shape">
              <a:fillToRect l="50000" t="50000" r="50000" b="50000"/>
            </a:path>
          </a:gradFill>
          <a:ln>
            <a:noFill/>
          </a:ln>
          <a:effectLst>
            <a:prstShdw prst="shdw17" dist="17961" dir="2700000">
              <a:schemeClr val="accent1">
                <a:gamma/>
                <a:shade val="60000"/>
                <a:invGamma/>
                <a:alpha val="74998"/>
              </a:schemeClr>
            </a:prstShdw>
          </a:effectLst>
          <a:extLst/>
        </p:spPr>
        <p:txBody>
          <a:bodyPr anchor="ctr"/>
          <a:lstStyle/>
          <a:p>
            <a:pPr algn="ctr" defTabSz="731502" eaLnBrk="0" fontAlgn="base" hangingPunct="0">
              <a:lnSpc>
                <a:spcPct val="90000"/>
              </a:lnSpc>
              <a:spcBef>
                <a:spcPct val="0"/>
              </a:spcBef>
              <a:spcAft>
                <a:spcPct val="0"/>
              </a:spcAft>
              <a:defRPr/>
            </a:pPr>
            <a:r>
              <a:rPr lang="en-GB" sz="800" dirty="0" smtClean="0">
                <a:solidFill>
                  <a:schemeClr val="bg1"/>
                </a:solidFill>
                <a:latin typeface="Arial" charset="0"/>
                <a:ea typeface="ＭＳ Ｐゴシック" charset="0"/>
                <a:cs typeface="Arial" charset="0"/>
              </a:rPr>
              <a:t>MQ</a:t>
            </a:r>
            <a:endParaRPr lang="en-US" sz="800" dirty="0">
              <a:solidFill>
                <a:schemeClr val="bg1"/>
              </a:solidFill>
              <a:latin typeface="Arial" charset="0"/>
              <a:ea typeface="ＭＳ Ｐゴシック" charset="0"/>
              <a:cs typeface="Arial" charset="0"/>
            </a:endParaRPr>
          </a:p>
        </p:txBody>
      </p:sp>
      <p:sp>
        <p:nvSpPr>
          <p:cNvPr id="109" name="Rectangle 108">
            <a:extLst>
              <a:ext uri="{FF2B5EF4-FFF2-40B4-BE49-F238E27FC236}">
                <a16:creationId xmlns:a16="http://schemas.microsoft.com/office/drawing/2014/main" id="{A0CBE6CE-AF13-4FE5-A658-535AFD01A3C1}"/>
              </a:ext>
            </a:extLst>
          </p:cNvPr>
          <p:cNvSpPr/>
          <p:nvPr/>
        </p:nvSpPr>
        <p:spPr>
          <a:xfrm>
            <a:off x="6990818" y="1872880"/>
            <a:ext cx="878476" cy="748124"/>
          </a:xfrm>
          <a:prstGeom prst="rect">
            <a:avLst/>
          </a:prstGeom>
          <a:solidFill>
            <a:srgbClr val="3333CC"/>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ea typeface="+mn-ea"/>
              <a:cs typeface="+mn-cs"/>
            </a:endParaRPr>
          </a:p>
        </p:txBody>
      </p:sp>
      <p:sp>
        <p:nvSpPr>
          <p:cNvPr id="110" name="AutoShape 18">
            <a:extLst>
              <a:ext uri="{FF2B5EF4-FFF2-40B4-BE49-F238E27FC236}">
                <a16:creationId xmlns:a16="http://schemas.microsoft.com/office/drawing/2014/main" id="{4DFE6867-8ED8-4E43-8DE1-5FF13843E820}"/>
              </a:ext>
            </a:extLst>
          </p:cNvPr>
          <p:cNvSpPr>
            <a:spLocks noChangeArrowheads="1"/>
          </p:cNvSpPr>
          <p:nvPr/>
        </p:nvSpPr>
        <p:spPr bwMode="auto">
          <a:xfrm>
            <a:off x="7064914" y="1943596"/>
            <a:ext cx="740341" cy="596962"/>
          </a:xfrm>
          <a:prstGeom prst="roundRect">
            <a:avLst>
              <a:gd name="adj" fmla="val 10189"/>
            </a:avLst>
          </a:prstGeom>
          <a:gradFill rotWithShape="1">
            <a:gsLst>
              <a:gs pos="100000">
                <a:srgbClr val="75B8FB">
                  <a:alpha val="50000"/>
                </a:srgbClr>
              </a:gs>
              <a:gs pos="100000">
                <a:schemeClr val="accent1">
                  <a:gamma/>
                  <a:shade val="46275"/>
                  <a:invGamma/>
                </a:schemeClr>
              </a:gs>
            </a:gsLst>
            <a:path path="shape">
              <a:fillToRect l="50000" t="50000" r="50000" b="50000"/>
            </a:path>
          </a:gradFill>
          <a:ln>
            <a:noFill/>
          </a:ln>
          <a:effectLst>
            <a:prstShdw prst="shdw17" dist="17961" dir="2700000">
              <a:schemeClr val="accent1">
                <a:gamma/>
                <a:shade val="60000"/>
                <a:invGamma/>
                <a:alpha val="74998"/>
              </a:schemeClr>
            </a:prstShdw>
          </a:effectLst>
          <a:extLst/>
        </p:spPr>
        <p:txBody>
          <a:bodyPr anchor="ctr"/>
          <a:lstStyle/>
          <a:p>
            <a:pPr algn="ctr" defTabSz="731502" eaLnBrk="0" fontAlgn="base" hangingPunct="0">
              <a:lnSpc>
                <a:spcPct val="90000"/>
              </a:lnSpc>
              <a:spcBef>
                <a:spcPct val="0"/>
              </a:spcBef>
              <a:spcAft>
                <a:spcPct val="0"/>
              </a:spcAft>
              <a:defRPr/>
            </a:pPr>
            <a:r>
              <a:rPr lang="en-GB" sz="800" dirty="0" smtClean="0">
                <a:solidFill>
                  <a:schemeClr val="bg1"/>
                </a:solidFill>
                <a:latin typeface="Arial" charset="0"/>
                <a:ea typeface="ＭＳ Ｐゴシック" charset="0"/>
                <a:cs typeface="Arial" charset="0"/>
              </a:rPr>
              <a:t>MQ</a:t>
            </a:r>
          </a:p>
          <a:p>
            <a:pPr algn="ctr" defTabSz="731502" eaLnBrk="0" fontAlgn="base" hangingPunct="0">
              <a:lnSpc>
                <a:spcPct val="90000"/>
              </a:lnSpc>
              <a:spcBef>
                <a:spcPct val="0"/>
              </a:spcBef>
              <a:spcAft>
                <a:spcPct val="0"/>
              </a:spcAft>
              <a:defRPr/>
            </a:pPr>
            <a:r>
              <a:rPr lang="en-GB" sz="800" dirty="0" smtClean="0">
                <a:solidFill>
                  <a:schemeClr val="bg1"/>
                </a:solidFill>
                <a:latin typeface="Arial" charset="0"/>
                <a:ea typeface="ＭＳ Ｐゴシック" charset="0"/>
                <a:cs typeface="Arial" charset="0"/>
              </a:rPr>
              <a:t>(Stand-by)</a:t>
            </a:r>
            <a:endParaRPr lang="en-US" sz="800" dirty="0">
              <a:solidFill>
                <a:schemeClr val="bg1"/>
              </a:solidFill>
              <a:latin typeface="Arial" charset="0"/>
              <a:ea typeface="ＭＳ Ｐゴシック" charset="0"/>
              <a:cs typeface="Arial" charset="0"/>
            </a:endParaRPr>
          </a:p>
        </p:txBody>
      </p:sp>
      <p:sp>
        <p:nvSpPr>
          <p:cNvPr id="111" name="Rectangle 110">
            <a:extLst>
              <a:ext uri="{FF2B5EF4-FFF2-40B4-BE49-F238E27FC236}">
                <a16:creationId xmlns:a16="http://schemas.microsoft.com/office/drawing/2014/main" id="{A0CBE6CE-AF13-4FE5-A658-535AFD01A3C1}"/>
              </a:ext>
            </a:extLst>
          </p:cNvPr>
          <p:cNvSpPr/>
          <p:nvPr/>
        </p:nvSpPr>
        <p:spPr>
          <a:xfrm>
            <a:off x="8092238" y="1872880"/>
            <a:ext cx="878476" cy="748124"/>
          </a:xfrm>
          <a:prstGeom prst="rect">
            <a:avLst/>
          </a:prstGeom>
          <a:solidFill>
            <a:srgbClr val="3333CC"/>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ea typeface="+mn-ea"/>
              <a:cs typeface="+mn-cs"/>
            </a:endParaRPr>
          </a:p>
        </p:txBody>
      </p:sp>
      <p:sp>
        <p:nvSpPr>
          <p:cNvPr id="112" name="AutoShape 18">
            <a:extLst>
              <a:ext uri="{FF2B5EF4-FFF2-40B4-BE49-F238E27FC236}">
                <a16:creationId xmlns:a16="http://schemas.microsoft.com/office/drawing/2014/main" id="{4DFE6867-8ED8-4E43-8DE1-5FF13843E820}"/>
              </a:ext>
            </a:extLst>
          </p:cNvPr>
          <p:cNvSpPr>
            <a:spLocks noChangeArrowheads="1"/>
          </p:cNvSpPr>
          <p:nvPr/>
        </p:nvSpPr>
        <p:spPr bwMode="auto">
          <a:xfrm>
            <a:off x="8166334" y="1943596"/>
            <a:ext cx="740341" cy="596962"/>
          </a:xfrm>
          <a:prstGeom prst="roundRect">
            <a:avLst>
              <a:gd name="adj" fmla="val 10189"/>
            </a:avLst>
          </a:prstGeom>
          <a:gradFill rotWithShape="1">
            <a:gsLst>
              <a:gs pos="100000">
                <a:srgbClr val="75B8FB">
                  <a:alpha val="50000"/>
                </a:srgbClr>
              </a:gs>
              <a:gs pos="100000">
                <a:schemeClr val="accent1">
                  <a:gamma/>
                  <a:shade val="46275"/>
                  <a:invGamma/>
                </a:schemeClr>
              </a:gs>
            </a:gsLst>
            <a:path path="shape">
              <a:fillToRect l="50000" t="50000" r="50000" b="50000"/>
            </a:path>
          </a:gradFill>
          <a:ln>
            <a:noFill/>
          </a:ln>
          <a:effectLst>
            <a:prstShdw prst="shdw17" dist="17961" dir="2700000">
              <a:schemeClr val="accent1">
                <a:gamma/>
                <a:shade val="60000"/>
                <a:invGamma/>
                <a:alpha val="74998"/>
              </a:schemeClr>
            </a:prstShdw>
          </a:effectLst>
          <a:extLst/>
        </p:spPr>
        <p:txBody>
          <a:bodyPr anchor="ctr"/>
          <a:lstStyle/>
          <a:p>
            <a:pPr algn="ctr" defTabSz="731502" eaLnBrk="0" fontAlgn="base" hangingPunct="0">
              <a:lnSpc>
                <a:spcPct val="90000"/>
              </a:lnSpc>
              <a:spcBef>
                <a:spcPct val="0"/>
              </a:spcBef>
              <a:spcAft>
                <a:spcPct val="0"/>
              </a:spcAft>
              <a:defRPr/>
            </a:pPr>
            <a:r>
              <a:rPr lang="en-GB" sz="800" dirty="0" smtClean="0">
                <a:solidFill>
                  <a:schemeClr val="bg1"/>
                </a:solidFill>
                <a:latin typeface="Arial" charset="0"/>
                <a:ea typeface="ＭＳ Ｐゴシック" charset="0"/>
                <a:cs typeface="Arial" charset="0"/>
              </a:rPr>
              <a:t>MQ</a:t>
            </a:r>
          </a:p>
          <a:p>
            <a:pPr algn="ctr" defTabSz="731502" eaLnBrk="0" fontAlgn="base" hangingPunct="0">
              <a:lnSpc>
                <a:spcPct val="90000"/>
              </a:lnSpc>
              <a:spcBef>
                <a:spcPct val="0"/>
              </a:spcBef>
              <a:spcAft>
                <a:spcPct val="0"/>
              </a:spcAft>
              <a:defRPr/>
            </a:pPr>
            <a:r>
              <a:rPr lang="en-GB" sz="800" dirty="0" smtClean="0">
                <a:solidFill>
                  <a:schemeClr val="bg1"/>
                </a:solidFill>
                <a:latin typeface="Arial" charset="0"/>
                <a:ea typeface="ＭＳ Ｐゴシック" charset="0"/>
                <a:cs typeface="Arial" charset="0"/>
              </a:rPr>
              <a:t>(Stand-by)</a:t>
            </a:r>
            <a:endParaRPr lang="en-US" sz="800" dirty="0">
              <a:solidFill>
                <a:schemeClr val="bg1"/>
              </a:solidFill>
              <a:latin typeface="Arial" charset="0"/>
              <a:ea typeface="ＭＳ Ｐゴシック" charset="0"/>
              <a:cs typeface="Arial" charset="0"/>
            </a:endParaRPr>
          </a:p>
        </p:txBody>
      </p:sp>
    </p:spTree>
    <p:extLst>
      <p:ext uri="{BB962C8B-B14F-4D97-AF65-F5344CB8AC3E}">
        <p14:creationId xmlns:p14="http://schemas.microsoft.com/office/powerpoint/2010/main" val="4208836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guidelines</a:t>
            </a:r>
            <a:br>
              <a:rPr lang="en-IN" dirty="0" smtClean="0"/>
            </a:br>
            <a:endParaRPr lang="en-IN"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6</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905804522"/>
              </p:ext>
            </p:extLst>
          </p:nvPr>
        </p:nvGraphicFramePr>
        <p:xfrm>
          <a:off x="578841" y="1047750"/>
          <a:ext cx="914400" cy="806450"/>
        </p:xfrm>
        <a:graphic>
          <a:graphicData uri="http://schemas.openxmlformats.org/presentationml/2006/ole">
            <mc:AlternateContent xmlns:mc="http://schemas.openxmlformats.org/markup-compatibility/2006">
              <mc:Choice xmlns:v="urn:schemas-microsoft-com:vml" Requires="v">
                <p:oleObj spid="_x0000_s1043" name="Document" showAsIcon="1" r:id="rId3" imgW="914400" imgH="806400" progId="Word.Document.12">
                  <p:embed/>
                </p:oleObj>
              </mc:Choice>
              <mc:Fallback>
                <p:oleObj name="Document" showAsIcon="1" r:id="rId3" imgW="914400" imgH="806400" progId="Word.Document.12">
                  <p:embed/>
                  <p:pic>
                    <p:nvPicPr>
                      <p:cNvPr id="0" name=""/>
                      <p:cNvPicPr/>
                      <p:nvPr/>
                    </p:nvPicPr>
                    <p:blipFill>
                      <a:blip r:embed="rId4"/>
                      <a:stretch>
                        <a:fillRect/>
                      </a:stretch>
                    </p:blipFill>
                    <p:spPr>
                      <a:xfrm>
                        <a:off x="578841" y="1047750"/>
                        <a:ext cx="914400" cy="806450"/>
                      </a:xfrm>
                      <a:prstGeom prst="rect">
                        <a:avLst/>
                      </a:prstGeom>
                    </p:spPr>
                  </p:pic>
                </p:oleObj>
              </mc:Fallback>
            </mc:AlternateContent>
          </a:graphicData>
        </a:graphic>
      </p:graphicFrame>
      <p:sp>
        <p:nvSpPr>
          <p:cNvPr id="5" name="TextBox 4"/>
          <p:cNvSpPr txBox="1"/>
          <p:nvPr/>
        </p:nvSpPr>
        <p:spPr>
          <a:xfrm>
            <a:off x="457200" y="2038350"/>
            <a:ext cx="6858000" cy="646331"/>
          </a:xfrm>
          <a:prstGeom prst="rect">
            <a:avLst/>
          </a:prstGeom>
          <a:noFill/>
        </p:spPr>
        <p:txBody>
          <a:bodyPr wrap="square" rtlCol="0">
            <a:spAutoFit/>
          </a:bodyPr>
          <a:lstStyle/>
          <a:p>
            <a:r>
              <a:rPr lang="en-IN" dirty="0">
                <a:hlinkClick r:id="rId5"/>
              </a:rPr>
              <a:t>https://</a:t>
            </a:r>
            <a:r>
              <a:rPr lang="en-IN" dirty="0" smtClean="0">
                <a:hlinkClick r:id="rId5"/>
              </a:rPr>
              <a:t>github.com/ot4i/ace-docker</a:t>
            </a:r>
            <a:endParaRPr lang="en-IN" dirty="0" smtClean="0"/>
          </a:p>
          <a:p>
            <a:r>
              <a:rPr lang="en-IN" dirty="0">
                <a:hlinkClick r:id="rId6"/>
              </a:rPr>
              <a:t>https://github.com/ibm-messaging/mq-docker</a:t>
            </a:r>
            <a:endParaRPr lang="en-IN" dirty="0" smtClean="0">
              <a:solidFill>
                <a:schemeClr val="tx2"/>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600668637"/>
              </p:ext>
            </p:extLst>
          </p:nvPr>
        </p:nvGraphicFramePr>
        <p:xfrm>
          <a:off x="578841" y="3119616"/>
          <a:ext cx="914400" cy="806450"/>
        </p:xfrm>
        <a:graphic>
          <a:graphicData uri="http://schemas.openxmlformats.org/presentationml/2006/ole">
            <mc:AlternateContent xmlns:mc="http://schemas.openxmlformats.org/markup-compatibility/2006">
              <mc:Choice xmlns:v="urn:schemas-microsoft-com:vml" Requires="v">
                <p:oleObj spid="_x0000_s1044" name="Worksheet" showAsIcon="1" r:id="rId7" imgW="914400" imgH="806400" progId="Excel.Sheet.12">
                  <p:embed/>
                </p:oleObj>
              </mc:Choice>
              <mc:Fallback>
                <p:oleObj name="Worksheet" showAsIcon="1" r:id="rId7" imgW="914400" imgH="806400" progId="Excel.Sheet.12">
                  <p:embed/>
                  <p:pic>
                    <p:nvPicPr>
                      <p:cNvPr id="0" name=""/>
                      <p:cNvPicPr/>
                      <p:nvPr/>
                    </p:nvPicPr>
                    <p:blipFill>
                      <a:blip r:embed="rId8"/>
                      <a:stretch>
                        <a:fillRect/>
                      </a:stretch>
                    </p:blipFill>
                    <p:spPr>
                      <a:xfrm>
                        <a:off x="578841" y="3119616"/>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56298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334000" cy="381000"/>
          </a:xfrm>
        </p:spPr>
        <p:txBody>
          <a:bodyPr/>
          <a:lstStyle/>
          <a:p>
            <a:r>
              <a:rPr lang="en-IN" dirty="0"/>
              <a:t>Supported nodes with limitations </a:t>
            </a:r>
          </a:p>
        </p:txBody>
      </p:sp>
      <p:sp>
        <p:nvSpPr>
          <p:cNvPr id="3" name="Slide Number Placeholder 2"/>
          <p:cNvSpPr>
            <a:spLocks noGrp="1"/>
          </p:cNvSpPr>
          <p:nvPr>
            <p:ph type="sldNum" sz="quarter" idx="10"/>
          </p:nvPr>
        </p:nvSpPr>
        <p:spPr/>
        <p:txBody>
          <a:bodyPr/>
          <a:lstStyle/>
          <a:p>
            <a:fld id="{D0BE6F14-FF48-0F4F-A8AA-2E3F25371E4A}" type="slidenum">
              <a:rPr lang="en-US" smtClean="0"/>
              <a:pPr/>
              <a:t>7</a:t>
            </a:fld>
            <a:endParaRPr lang="en-US"/>
          </a:p>
        </p:txBody>
      </p:sp>
      <p:sp>
        <p:nvSpPr>
          <p:cNvPr id="4" name="Rectangle 3"/>
          <p:cNvSpPr/>
          <p:nvPr/>
        </p:nvSpPr>
        <p:spPr>
          <a:xfrm>
            <a:off x="309242" y="760462"/>
            <a:ext cx="8529957" cy="3046988"/>
          </a:xfrm>
          <a:prstGeom prst="rect">
            <a:avLst/>
          </a:prstGeom>
        </p:spPr>
        <p:txBody>
          <a:bodyPr wrap="square">
            <a:spAutoFit/>
          </a:bodyPr>
          <a:lstStyle/>
          <a:p>
            <a:r>
              <a:rPr lang="en-IN" sz="1200" dirty="0" smtClean="0">
                <a:solidFill>
                  <a:srgbClr val="000000"/>
                </a:solidFill>
                <a:latin typeface="Arial" charset="0"/>
                <a:ea typeface="ＭＳ Ｐゴシック" charset="0"/>
                <a:cs typeface="Arial" charset="0"/>
              </a:rPr>
              <a:t>The </a:t>
            </a:r>
            <a:r>
              <a:rPr lang="en-IN" sz="1200" dirty="0">
                <a:solidFill>
                  <a:srgbClr val="000000"/>
                </a:solidFill>
                <a:latin typeface="Arial" charset="0"/>
                <a:ea typeface="ＭＳ Ｐゴシック" charset="0"/>
                <a:cs typeface="Arial" charset="0"/>
              </a:rPr>
              <a:t>following message flow nodes are supported in BAR files, which will be deployed to Cloud.</a:t>
            </a:r>
          </a:p>
          <a:p>
            <a:pPr marL="171450" indent="-171450">
              <a:buFont typeface="Arial" panose="020B0604020202020204" pitchFamily="34" charset="0"/>
              <a:buChar char="•"/>
            </a:pPr>
            <a:r>
              <a:rPr lang="en-IN" sz="1200" dirty="0" err="1">
                <a:solidFill>
                  <a:srgbClr val="000000"/>
                </a:solidFill>
                <a:latin typeface="Arial" charset="0"/>
                <a:ea typeface="ＭＳ Ｐゴシック" charset="0"/>
                <a:cs typeface="Arial" charset="0"/>
              </a:rPr>
              <a:t>AppConnectRESTRequest</a:t>
            </a:r>
            <a:r>
              <a:rPr lang="en-IN" sz="1200" dirty="0">
                <a:solidFill>
                  <a:srgbClr val="000000"/>
                </a:solidFill>
                <a:latin typeface="Arial" charset="0"/>
                <a:ea typeface="ＭＳ Ｐゴシック" charset="0"/>
                <a:cs typeface="Arial" charset="0"/>
              </a:rPr>
              <a:t> Filter </a:t>
            </a:r>
            <a:r>
              <a:rPr lang="en-IN" sz="1200" dirty="0" err="1">
                <a:solidFill>
                  <a:srgbClr val="000000"/>
                </a:solidFill>
                <a:latin typeface="Arial" charset="0"/>
                <a:ea typeface="ＭＳ Ｐゴシック" charset="0"/>
                <a:cs typeface="Arial" charset="0"/>
              </a:rPr>
              <a:t>KafkaConsumer</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RESTAsyncResponse</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TCPIPClientOutput</a:t>
            </a:r>
            <a:endParaRPr lang="en-IN" sz="1200" dirty="0">
              <a:solidFill>
                <a:srgbClr val="000000"/>
              </a:solidFill>
              <a:latin typeface="Arial" charset="0"/>
              <a:ea typeface="ＭＳ Ｐゴシック" charset="0"/>
              <a:cs typeface="Arial" charset="0"/>
            </a:endParaRPr>
          </a:p>
          <a:p>
            <a:pPr marL="171450" indent="-171450">
              <a:buFont typeface="Arial" panose="020B0604020202020204" pitchFamily="34" charset="0"/>
              <a:buChar char="•"/>
            </a:pPr>
            <a:r>
              <a:rPr lang="en-IN" sz="1200" dirty="0" err="1">
                <a:solidFill>
                  <a:srgbClr val="000000"/>
                </a:solidFill>
                <a:latin typeface="Arial" charset="0"/>
                <a:ea typeface="ＭＳ Ｐゴシック" charset="0"/>
                <a:cs typeface="Arial" charset="0"/>
              </a:rPr>
              <a:t>CallableFlowAsyncInvoke</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FlowOrder</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KafkaProducer</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RESTRequest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TCPIPClientRequest</a:t>
            </a:r>
            <a:endParaRPr lang="en-IN" sz="1200" dirty="0">
              <a:solidFill>
                <a:srgbClr val="000000"/>
              </a:solidFill>
              <a:latin typeface="Arial" charset="0"/>
              <a:ea typeface="ＭＳ Ｐゴシック" charset="0"/>
              <a:cs typeface="Arial" charset="0"/>
            </a:endParaRPr>
          </a:p>
          <a:p>
            <a:pPr marL="171450" indent="-171450">
              <a:buFont typeface="Arial" panose="020B0604020202020204" pitchFamily="34" charset="0"/>
              <a:buChar char="•"/>
            </a:pPr>
            <a:r>
              <a:rPr lang="en-IN" sz="1200" dirty="0" err="1">
                <a:solidFill>
                  <a:srgbClr val="000000"/>
                </a:solidFill>
                <a:latin typeface="Arial" charset="0"/>
                <a:ea typeface="ＭＳ Ｐゴシック" charset="0"/>
                <a:cs typeface="Arial" charset="0"/>
              </a:rPr>
              <a:t>CallableFlowAsyncResponse</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HTTPAsyncRequest</a:t>
            </a:r>
            <a:r>
              <a:rPr lang="en-IN" sz="1200" dirty="0">
                <a:solidFill>
                  <a:srgbClr val="000000"/>
                </a:solidFill>
                <a:latin typeface="Arial" charset="0"/>
                <a:ea typeface="ＭＳ Ｐゴシック" charset="0"/>
                <a:cs typeface="Arial" charset="0"/>
              </a:rPr>
              <a:t> Label Route Throw</a:t>
            </a:r>
          </a:p>
          <a:p>
            <a:pPr marL="171450" indent="-171450">
              <a:buFont typeface="Arial" panose="020B0604020202020204" pitchFamily="34" charset="0"/>
              <a:buChar char="•"/>
            </a:pPr>
            <a:r>
              <a:rPr lang="en-IN" sz="1200" dirty="0" err="1">
                <a:solidFill>
                  <a:srgbClr val="000000"/>
                </a:solidFill>
                <a:latin typeface="Arial" charset="0"/>
                <a:ea typeface="ＭＳ Ｐゴシック" charset="0"/>
                <a:cs typeface="Arial" charset="0"/>
              </a:rPr>
              <a:t>CallableFlowInvoke</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HTTPAsyncResponse</a:t>
            </a:r>
            <a:r>
              <a:rPr lang="en-IN" sz="1200" dirty="0">
                <a:solidFill>
                  <a:srgbClr val="000000"/>
                </a:solidFill>
                <a:latin typeface="Arial" charset="0"/>
                <a:ea typeface="ＭＳ Ｐゴシック" charset="0"/>
                <a:cs typeface="Arial" charset="0"/>
              </a:rPr>
              <a:t> Mapping </a:t>
            </a:r>
            <a:r>
              <a:rPr lang="en-IN" sz="1200" dirty="0" err="1">
                <a:solidFill>
                  <a:srgbClr val="000000"/>
                </a:solidFill>
                <a:latin typeface="Arial" charset="0"/>
                <a:ea typeface="ＭＳ Ｐゴシック" charset="0"/>
                <a:cs typeface="Arial" charset="0"/>
              </a:rPr>
              <a:t>RouteToLabel</a:t>
            </a:r>
            <a:r>
              <a:rPr lang="en-IN" sz="1200" dirty="0">
                <a:solidFill>
                  <a:srgbClr val="000000"/>
                </a:solidFill>
                <a:latin typeface="Arial" charset="0"/>
                <a:ea typeface="ＭＳ Ｐゴシック" charset="0"/>
                <a:cs typeface="Arial" charset="0"/>
              </a:rPr>
              <a:t> Trace</a:t>
            </a:r>
          </a:p>
          <a:p>
            <a:pPr marL="171450" indent="-171450">
              <a:buFont typeface="Arial" panose="020B0604020202020204" pitchFamily="34" charset="0"/>
              <a:buChar char="•"/>
            </a:pPr>
            <a:r>
              <a:rPr lang="en-IN" sz="1200" dirty="0" err="1">
                <a:solidFill>
                  <a:srgbClr val="000000"/>
                </a:solidFill>
                <a:latin typeface="Arial" charset="0"/>
                <a:ea typeface="ＭＳ Ｐゴシック" charset="0"/>
                <a:cs typeface="Arial" charset="0"/>
              </a:rPr>
              <a:t>CallableInput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HTTPHeader</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MQGet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SOAPAsyncRequest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TryCatch</a:t>
            </a:r>
            <a:endParaRPr lang="en-IN" sz="1200" dirty="0">
              <a:solidFill>
                <a:srgbClr val="000000"/>
              </a:solidFill>
              <a:latin typeface="Arial" charset="0"/>
              <a:ea typeface="ＭＳ Ｐゴシック" charset="0"/>
              <a:cs typeface="Arial" charset="0"/>
            </a:endParaRPr>
          </a:p>
          <a:p>
            <a:pPr marL="171450" indent="-171450">
              <a:buFont typeface="Arial" panose="020B0604020202020204" pitchFamily="34" charset="0"/>
              <a:buChar char="•"/>
            </a:pPr>
            <a:r>
              <a:rPr lang="en-IN" sz="1200" dirty="0" err="1">
                <a:solidFill>
                  <a:srgbClr val="000000"/>
                </a:solidFill>
                <a:latin typeface="Arial" charset="0"/>
                <a:ea typeface="ＭＳ Ｐゴシック" charset="0"/>
                <a:cs typeface="Arial" charset="0"/>
              </a:rPr>
              <a:t>CallableReply</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HTTPInput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MQInput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SOAPAsyncResponse</a:t>
            </a:r>
            <a:r>
              <a:rPr lang="en-IN" sz="1200" dirty="0">
                <a:solidFill>
                  <a:srgbClr val="000000"/>
                </a:solidFill>
                <a:latin typeface="Arial" charset="0"/>
                <a:ea typeface="ＭＳ Ｐゴシック" charset="0"/>
                <a:cs typeface="Arial" charset="0"/>
              </a:rPr>
              <a:t> Validate</a:t>
            </a:r>
          </a:p>
          <a:p>
            <a:pPr marL="171450" indent="-171450">
              <a:buFont typeface="Arial" panose="020B0604020202020204" pitchFamily="34" charset="0"/>
              <a:buChar char="•"/>
            </a:pPr>
            <a:r>
              <a:rPr lang="en-IN" sz="1200" dirty="0">
                <a:solidFill>
                  <a:srgbClr val="000000"/>
                </a:solidFill>
                <a:latin typeface="Arial" charset="0"/>
                <a:ea typeface="ＭＳ Ｐゴシック" charset="0"/>
                <a:cs typeface="Arial" charset="0"/>
              </a:rPr>
              <a:t>Compute </a:t>
            </a:r>
            <a:r>
              <a:rPr lang="en-IN" sz="1200" dirty="0" err="1">
                <a:solidFill>
                  <a:srgbClr val="000000"/>
                </a:solidFill>
                <a:latin typeface="Arial" charset="0"/>
                <a:ea typeface="ＭＳ Ｐゴシック" charset="0"/>
                <a:cs typeface="Arial" charset="0"/>
              </a:rPr>
              <a:t>HTTPReply</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MQOutput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SOAPEnvelope</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XSLTransform</a:t>
            </a:r>
            <a:endParaRPr lang="en-IN" sz="1200" dirty="0">
              <a:solidFill>
                <a:srgbClr val="000000"/>
              </a:solidFill>
              <a:latin typeface="Arial" charset="0"/>
              <a:ea typeface="ＭＳ Ｐゴシック" charset="0"/>
              <a:cs typeface="Arial" charset="0"/>
            </a:endParaRPr>
          </a:p>
          <a:p>
            <a:pPr marL="171450" indent="-171450">
              <a:buFont typeface="Arial" panose="020B0604020202020204" pitchFamily="34" charset="0"/>
              <a:buChar char="•"/>
            </a:pPr>
            <a:r>
              <a:rPr lang="en-IN" sz="1200" dirty="0">
                <a:solidFill>
                  <a:srgbClr val="000000"/>
                </a:solidFill>
                <a:latin typeface="Arial" charset="0"/>
                <a:ea typeface="ＭＳ Ｐゴシック" charset="0"/>
                <a:cs typeface="Arial" charset="0"/>
              </a:rPr>
              <a:t>Database </a:t>
            </a:r>
            <a:r>
              <a:rPr lang="en-IN" sz="1200" dirty="0" err="1">
                <a:solidFill>
                  <a:srgbClr val="000000"/>
                </a:solidFill>
                <a:latin typeface="Arial" charset="0"/>
                <a:ea typeface="ＭＳ Ｐゴシック" charset="0"/>
                <a:cs typeface="Arial" charset="0"/>
              </a:rPr>
              <a:t>HTTPRequest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MQReply</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SOAPExtract</a:t>
            </a:r>
            <a:endParaRPr lang="en-IN" sz="1200" dirty="0">
              <a:solidFill>
                <a:srgbClr val="000000"/>
              </a:solidFill>
              <a:latin typeface="Arial" charset="0"/>
              <a:ea typeface="ＭＳ Ｐゴシック" charset="0"/>
              <a:cs typeface="Arial" charset="0"/>
            </a:endParaRPr>
          </a:p>
          <a:p>
            <a:pPr marL="171450" indent="-171450">
              <a:buFont typeface="Arial" panose="020B0604020202020204" pitchFamily="34" charset="0"/>
              <a:buChar char="•"/>
            </a:pPr>
            <a:r>
              <a:rPr lang="en-IN" sz="1200" dirty="0" err="1">
                <a:solidFill>
                  <a:srgbClr val="000000"/>
                </a:solidFill>
                <a:latin typeface="Arial" charset="0"/>
                <a:ea typeface="ＭＳ Ｐゴシック" charset="0"/>
                <a:cs typeface="Arial" charset="0"/>
              </a:rPr>
              <a:t>DatabaseInput</a:t>
            </a:r>
            <a:r>
              <a:rPr lang="en-IN" sz="1200" dirty="0">
                <a:solidFill>
                  <a:srgbClr val="000000"/>
                </a:solidFill>
                <a:latin typeface="Arial" charset="0"/>
                <a:ea typeface="ＭＳ Ｐゴシック" charset="0"/>
                <a:cs typeface="Arial" charset="0"/>
              </a:rPr>
              <a:t> Input Output </a:t>
            </a:r>
            <a:r>
              <a:rPr lang="en-IN" sz="1200" dirty="0" err="1">
                <a:solidFill>
                  <a:srgbClr val="000000"/>
                </a:solidFill>
                <a:latin typeface="Arial" charset="0"/>
                <a:ea typeface="ＭＳ Ｐゴシック" charset="0"/>
                <a:cs typeface="Arial" charset="0"/>
              </a:rPr>
              <a:t>SOAPInput</a:t>
            </a:r>
            <a:endParaRPr lang="en-IN" sz="1200" dirty="0">
              <a:solidFill>
                <a:srgbClr val="000000"/>
              </a:solidFill>
              <a:latin typeface="Arial" charset="0"/>
              <a:ea typeface="ＭＳ Ｐゴシック" charset="0"/>
              <a:cs typeface="Arial" charset="0"/>
            </a:endParaRPr>
          </a:p>
          <a:p>
            <a:pPr marL="171450" indent="-171450">
              <a:buFont typeface="Arial" panose="020B0604020202020204" pitchFamily="34" charset="0"/>
              <a:buChar char="•"/>
            </a:pPr>
            <a:r>
              <a:rPr lang="en-IN" sz="1200" dirty="0">
                <a:solidFill>
                  <a:srgbClr val="000000"/>
                </a:solidFill>
                <a:latin typeface="Arial" charset="0"/>
                <a:ea typeface="ＭＳ Ｐゴシック" charset="0"/>
                <a:cs typeface="Arial" charset="0"/>
              </a:rPr>
              <a:t>File </a:t>
            </a:r>
            <a:r>
              <a:rPr lang="en-IN" sz="1200" dirty="0" err="1">
                <a:solidFill>
                  <a:srgbClr val="000000"/>
                </a:solidFill>
                <a:latin typeface="Arial" charset="0"/>
                <a:ea typeface="ＭＳ Ｐゴシック" charset="0"/>
                <a:cs typeface="Arial" charset="0"/>
              </a:rPr>
              <a:t>JavaCompute</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Passthrough</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SOAPReply</a:t>
            </a:r>
            <a:endParaRPr lang="en-IN" sz="1200" dirty="0">
              <a:solidFill>
                <a:srgbClr val="000000"/>
              </a:solidFill>
              <a:latin typeface="Arial" charset="0"/>
              <a:ea typeface="ＭＳ Ｐゴシック" charset="0"/>
              <a:cs typeface="Arial" charset="0"/>
            </a:endParaRPr>
          </a:p>
          <a:p>
            <a:pPr marL="171450" indent="-171450">
              <a:buFont typeface="Arial" panose="020B0604020202020204" pitchFamily="34" charset="0"/>
              <a:buChar char="•"/>
            </a:pPr>
            <a:r>
              <a:rPr lang="en-IN" sz="1200" dirty="0" err="1">
                <a:solidFill>
                  <a:srgbClr val="000000"/>
                </a:solidFill>
                <a:latin typeface="Arial" charset="0"/>
                <a:ea typeface="ＭＳ Ｐゴシック" charset="0"/>
                <a:cs typeface="Arial" charset="0"/>
              </a:rPr>
              <a:t>FileInput</a:t>
            </a:r>
            <a:r>
              <a:rPr lang="en-IN" sz="1200" dirty="0">
                <a:solidFill>
                  <a:srgbClr val="000000"/>
                </a:solidFill>
                <a:latin typeface="Arial" charset="0"/>
                <a:ea typeface="ＭＳ Ｐゴシック" charset="0"/>
                <a:cs typeface="Arial" charset="0"/>
              </a:rPr>
              <a:t> Input </a:t>
            </a:r>
            <a:r>
              <a:rPr lang="en-IN" sz="1200" dirty="0" err="1">
                <a:solidFill>
                  <a:srgbClr val="000000"/>
                </a:solidFill>
                <a:latin typeface="Arial" charset="0"/>
                <a:ea typeface="ＭＳ Ｐゴシック" charset="0"/>
                <a:cs typeface="Arial" charset="0"/>
              </a:rPr>
              <a:t>ResetContentDescriptor</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SOAPRequest</a:t>
            </a:r>
            <a:endParaRPr lang="en-IN" sz="1200" dirty="0">
              <a:solidFill>
                <a:srgbClr val="000000"/>
              </a:solidFill>
              <a:latin typeface="Arial" charset="0"/>
              <a:ea typeface="ＭＳ Ｐゴシック" charset="0"/>
              <a:cs typeface="Arial" charset="0"/>
            </a:endParaRPr>
          </a:p>
          <a:p>
            <a:pPr marL="171450" indent="-171450">
              <a:buFont typeface="Arial" panose="020B0604020202020204" pitchFamily="34" charset="0"/>
              <a:buChar char="•"/>
            </a:pPr>
            <a:r>
              <a:rPr lang="en-IN" sz="1200" dirty="0" err="1">
                <a:solidFill>
                  <a:srgbClr val="000000"/>
                </a:solidFill>
                <a:latin typeface="Arial" charset="0"/>
                <a:ea typeface="ＭＳ Ｐゴシック" charset="0"/>
                <a:cs typeface="Arial" charset="0"/>
              </a:rPr>
              <a:t>FileOutput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JavaCompute</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RESTAsyncRequest</a:t>
            </a:r>
            <a:r>
              <a:rPr lang="en-IN" sz="1200" dirty="0">
                <a:solidFill>
                  <a:srgbClr val="000000"/>
                </a:solidFill>
                <a:latin typeface="Arial" charset="0"/>
                <a:ea typeface="ＭＳ Ｐゴシック" charset="0"/>
                <a:cs typeface="Arial" charset="0"/>
              </a:rPr>
              <a:t> </a:t>
            </a:r>
            <a:r>
              <a:rPr lang="en-IN" sz="1200" dirty="0" err="1">
                <a:solidFill>
                  <a:srgbClr val="000000"/>
                </a:solidFill>
                <a:latin typeface="Arial" charset="0"/>
                <a:ea typeface="ＭＳ Ｐゴシック" charset="0"/>
                <a:cs typeface="Arial" charset="0"/>
              </a:rPr>
              <a:t>TCPIPClientInput</a:t>
            </a:r>
            <a:endParaRPr lang="en-IN" sz="1200" dirty="0">
              <a:solidFill>
                <a:srgbClr val="000000"/>
              </a:solidFill>
              <a:latin typeface="Arial" charset="0"/>
              <a:ea typeface="ＭＳ Ｐゴシック" charset="0"/>
              <a:cs typeface="Arial" charset="0"/>
            </a:endParaRPr>
          </a:p>
          <a:p>
            <a:r>
              <a:rPr lang="en-IN" sz="1200" u="sng" dirty="0">
                <a:latin typeface="Arial" charset="0"/>
                <a:ea typeface="ＭＳ Ｐゴシック" charset="0"/>
                <a:cs typeface="Arial" charset="0"/>
              </a:rPr>
              <a:t>Limitations:</a:t>
            </a:r>
          </a:p>
          <a:p>
            <a:pPr marL="171450" indent="-171450">
              <a:buFont typeface="Arial" panose="020B0604020202020204" pitchFamily="34" charset="0"/>
              <a:buChar char="•"/>
            </a:pPr>
            <a:r>
              <a:rPr lang="en-IN" sz="1200" dirty="0" err="1" smtClean="0">
                <a:solidFill>
                  <a:srgbClr val="000000"/>
                </a:solidFill>
                <a:latin typeface="Arial" charset="0"/>
                <a:ea typeface="ＭＳ Ｐゴシック" charset="0"/>
                <a:cs typeface="Arial" charset="0"/>
              </a:rPr>
              <a:t>HTTPInput</a:t>
            </a:r>
            <a:r>
              <a:rPr lang="en-IN" sz="1200" dirty="0" smtClean="0">
                <a:solidFill>
                  <a:srgbClr val="000000"/>
                </a:solidFill>
                <a:latin typeface="Arial" charset="0"/>
                <a:ea typeface="ＭＳ Ｐゴシック" charset="0"/>
                <a:cs typeface="Arial" charset="0"/>
              </a:rPr>
              <a:t> </a:t>
            </a:r>
            <a:r>
              <a:rPr lang="en-IN" sz="1200" dirty="0">
                <a:solidFill>
                  <a:srgbClr val="000000"/>
                </a:solidFill>
                <a:latin typeface="Arial" charset="0"/>
                <a:ea typeface="ＭＳ Ｐゴシック" charset="0"/>
                <a:cs typeface="Arial" charset="0"/>
              </a:rPr>
              <a:t>nodes and </a:t>
            </a:r>
            <a:r>
              <a:rPr lang="en-IN" sz="1200" dirty="0" err="1">
                <a:solidFill>
                  <a:srgbClr val="000000"/>
                </a:solidFill>
                <a:latin typeface="Arial" charset="0"/>
                <a:ea typeface="ＭＳ Ｐゴシック" charset="0"/>
                <a:cs typeface="Arial" charset="0"/>
              </a:rPr>
              <a:t>SOAPInput</a:t>
            </a:r>
            <a:r>
              <a:rPr lang="en-IN" sz="1200" dirty="0">
                <a:solidFill>
                  <a:srgbClr val="000000"/>
                </a:solidFill>
                <a:latin typeface="Arial" charset="0"/>
                <a:ea typeface="ＭＳ Ｐゴシック" charset="0"/>
                <a:cs typeface="Arial" charset="0"/>
              </a:rPr>
              <a:t> nodes always use HTTPS</a:t>
            </a:r>
          </a:p>
          <a:p>
            <a:pPr marL="171450" indent="-171450">
              <a:buFont typeface="Arial" panose="020B0604020202020204" pitchFamily="34" charset="0"/>
              <a:buChar char="•"/>
            </a:pPr>
            <a:r>
              <a:rPr lang="en-IN" sz="1200" dirty="0" err="1" smtClean="0">
                <a:solidFill>
                  <a:srgbClr val="000000"/>
                </a:solidFill>
                <a:latin typeface="Arial" charset="0"/>
                <a:ea typeface="ＭＳ Ｐゴシック" charset="0"/>
                <a:cs typeface="Arial" charset="0"/>
              </a:rPr>
              <a:t>JavaCompute</a:t>
            </a:r>
            <a:r>
              <a:rPr lang="en-IN" sz="1200" dirty="0" smtClean="0">
                <a:solidFill>
                  <a:srgbClr val="000000"/>
                </a:solidFill>
                <a:latin typeface="Arial" charset="0"/>
                <a:ea typeface="ＭＳ Ｐゴシック" charset="0"/>
                <a:cs typeface="Arial" charset="0"/>
              </a:rPr>
              <a:t> </a:t>
            </a:r>
            <a:r>
              <a:rPr lang="en-IN" sz="1200" dirty="0">
                <a:solidFill>
                  <a:srgbClr val="000000"/>
                </a:solidFill>
                <a:latin typeface="Arial" charset="0"/>
                <a:ea typeface="ＭＳ Ｐゴシック" charset="0"/>
                <a:cs typeface="Arial" charset="0"/>
              </a:rPr>
              <a:t>node and Mapping node cannot access database or global cache</a:t>
            </a:r>
          </a:p>
        </p:txBody>
      </p:sp>
    </p:spTree>
    <p:extLst>
      <p:ext uri="{BB962C8B-B14F-4D97-AF65-F5344CB8AC3E}">
        <p14:creationId xmlns:p14="http://schemas.microsoft.com/office/powerpoint/2010/main" val="5191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Unsupported nodes</a:t>
            </a:r>
            <a:endParaRPr lang="en-IN"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8</a:t>
            </a:fld>
            <a:endParaRPr lang="en-US"/>
          </a:p>
        </p:txBody>
      </p:sp>
      <p:sp>
        <p:nvSpPr>
          <p:cNvPr id="5" name="Rectangle 4"/>
          <p:cNvSpPr/>
          <p:nvPr/>
        </p:nvSpPr>
        <p:spPr>
          <a:xfrm>
            <a:off x="685800" y="895350"/>
            <a:ext cx="4572000" cy="2308324"/>
          </a:xfrm>
          <a:prstGeom prst="rect">
            <a:avLst/>
          </a:prstGeom>
        </p:spPr>
        <p:txBody>
          <a:bodyPr>
            <a:spAutoFit/>
          </a:bodyPr>
          <a:lstStyle/>
          <a:p>
            <a:pPr marL="285750" indent="-285750">
              <a:buFont typeface="Arial" panose="020B0604020202020204" pitchFamily="34" charset="0"/>
              <a:buChar char="•"/>
            </a:pPr>
            <a:r>
              <a:rPr lang="en-IN" sz="1200" dirty="0">
                <a:solidFill>
                  <a:srgbClr val="000000"/>
                </a:solidFill>
                <a:latin typeface="Arial" charset="0"/>
                <a:ea typeface="ＭＳ Ｐゴシック" charset="0"/>
                <a:cs typeface="Arial" charset="0"/>
              </a:rPr>
              <a:t>Unsupported nodes</a:t>
            </a:r>
          </a:p>
          <a:p>
            <a:pPr marL="285750" indent="-285750">
              <a:buFont typeface="Arial" panose="020B0604020202020204" pitchFamily="34" charset="0"/>
              <a:buChar char="•"/>
            </a:pPr>
            <a:r>
              <a:rPr lang="en-IN" sz="1200" dirty="0">
                <a:solidFill>
                  <a:srgbClr val="000000"/>
                </a:solidFill>
                <a:latin typeface="Arial" charset="0"/>
                <a:ea typeface="ＭＳ Ｐゴシック" charset="0"/>
                <a:cs typeface="Arial" charset="0"/>
              </a:rPr>
              <a:t>MQTT nodes .NET</a:t>
            </a:r>
          </a:p>
          <a:p>
            <a:pPr marL="285750" indent="-285750">
              <a:buFont typeface="Arial" panose="020B0604020202020204" pitchFamily="34" charset="0"/>
              <a:buChar char="•"/>
            </a:pPr>
            <a:r>
              <a:rPr lang="en-IN" sz="1200" dirty="0">
                <a:solidFill>
                  <a:srgbClr val="000000"/>
                </a:solidFill>
                <a:latin typeface="Arial" charset="0"/>
                <a:ea typeface="ＭＳ Ｐゴシック" charset="0"/>
                <a:cs typeface="Arial" charset="0"/>
              </a:rPr>
              <a:t>JMS nodes Database Retrieve</a:t>
            </a:r>
          </a:p>
          <a:p>
            <a:pPr marL="285750" indent="-285750">
              <a:buFont typeface="Arial" panose="020B0604020202020204" pitchFamily="34" charset="0"/>
              <a:buChar char="•"/>
            </a:pPr>
            <a:r>
              <a:rPr lang="en-IN" sz="1200" dirty="0" err="1">
                <a:solidFill>
                  <a:srgbClr val="000000"/>
                </a:solidFill>
                <a:latin typeface="Arial" charset="0"/>
                <a:ea typeface="ＭＳ Ｐゴシック" charset="0"/>
                <a:cs typeface="Arial" charset="0"/>
              </a:rPr>
              <a:t>Websphere</a:t>
            </a:r>
            <a:r>
              <a:rPr lang="en-IN" sz="1200" dirty="0">
                <a:solidFill>
                  <a:srgbClr val="000000"/>
                </a:solidFill>
                <a:latin typeface="Arial" charset="0"/>
                <a:ea typeface="ＭＳ Ｐゴシック" charset="0"/>
                <a:cs typeface="Arial" charset="0"/>
              </a:rPr>
              <a:t> Adapters</a:t>
            </a:r>
          </a:p>
          <a:p>
            <a:pPr marL="285750" indent="-285750">
              <a:buFont typeface="Arial" panose="020B0604020202020204" pitchFamily="34" charset="0"/>
              <a:buChar char="•"/>
            </a:pPr>
            <a:r>
              <a:rPr lang="en-IN" sz="1200" dirty="0">
                <a:solidFill>
                  <a:srgbClr val="000000"/>
                </a:solidFill>
                <a:latin typeface="Arial" charset="0"/>
                <a:ea typeface="ＭＳ Ｐゴシック" charset="0"/>
                <a:cs typeface="Arial" charset="0"/>
              </a:rPr>
              <a:t>(PeopleSoft, SAP,</a:t>
            </a:r>
          </a:p>
          <a:p>
            <a:pPr marL="285750" indent="-285750">
              <a:buFont typeface="Arial" panose="020B0604020202020204" pitchFamily="34" charset="0"/>
              <a:buChar char="•"/>
            </a:pPr>
            <a:r>
              <a:rPr lang="en-IN" sz="1200" dirty="0" err="1">
                <a:solidFill>
                  <a:srgbClr val="000000"/>
                </a:solidFill>
                <a:latin typeface="Arial" charset="0"/>
                <a:ea typeface="ＭＳ Ｐゴシック" charset="0"/>
                <a:cs typeface="Arial" charset="0"/>
              </a:rPr>
              <a:t>Siebel,JDE</a:t>
            </a:r>
            <a:r>
              <a:rPr lang="en-IN" sz="1200" dirty="0">
                <a:solidFill>
                  <a:srgbClr val="000000"/>
                </a:solidFill>
                <a:latin typeface="Arial" charset="0"/>
                <a:ea typeface="ＭＳ Ｐゴシック" charset="0"/>
                <a:cs typeface="Arial" charset="0"/>
              </a:rPr>
              <a:t>..) Database Route</a:t>
            </a:r>
          </a:p>
          <a:p>
            <a:pPr marL="285750" indent="-285750">
              <a:buFont typeface="Arial" panose="020B0604020202020204" pitchFamily="34" charset="0"/>
              <a:buChar char="•"/>
            </a:pPr>
            <a:r>
              <a:rPr lang="en-IN" sz="1200" dirty="0">
                <a:solidFill>
                  <a:srgbClr val="000000"/>
                </a:solidFill>
                <a:latin typeface="Arial" charset="0"/>
                <a:ea typeface="ＭＳ Ｐゴシック" charset="0"/>
                <a:cs typeface="Arial" charset="0"/>
              </a:rPr>
              <a:t>Publication </a:t>
            </a:r>
            <a:r>
              <a:rPr lang="en-IN" sz="1200" dirty="0" err="1">
                <a:solidFill>
                  <a:srgbClr val="000000"/>
                </a:solidFill>
                <a:latin typeface="Arial" charset="0"/>
                <a:ea typeface="ＭＳ Ｐゴシック" charset="0"/>
                <a:cs typeface="Arial" charset="0"/>
              </a:rPr>
              <a:t>Fileread</a:t>
            </a:r>
            <a:endParaRPr lang="en-IN" sz="1200" dirty="0">
              <a:solidFill>
                <a:srgbClr val="000000"/>
              </a:solidFill>
              <a:latin typeface="Arial" charset="0"/>
              <a:ea typeface="ＭＳ Ｐゴシック" charset="0"/>
              <a:cs typeface="Arial" charset="0"/>
            </a:endParaRPr>
          </a:p>
          <a:p>
            <a:pPr marL="285750" indent="-285750">
              <a:buFont typeface="Arial" panose="020B0604020202020204" pitchFamily="34" charset="0"/>
              <a:buChar char="•"/>
            </a:pPr>
            <a:r>
              <a:rPr lang="en-IN" sz="1200" dirty="0">
                <a:solidFill>
                  <a:srgbClr val="000000"/>
                </a:solidFill>
                <a:latin typeface="Arial" charset="0"/>
                <a:ea typeface="ＭＳ Ｐゴシック" charset="0"/>
                <a:cs typeface="Arial" charset="0"/>
              </a:rPr>
              <a:t>Aggregation nodes </a:t>
            </a:r>
            <a:r>
              <a:rPr lang="en-IN" sz="1200" dirty="0" err="1">
                <a:solidFill>
                  <a:srgbClr val="000000"/>
                </a:solidFill>
                <a:latin typeface="Arial" charset="0"/>
                <a:ea typeface="ＭＳ Ｐゴシック" charset="0"/>
                <a:cs typeface="Arial" charset="0"/>
              </a:rPr>
              <a:t>FTEInput</a:t>
            </a:r>
            <a:endParaRPr lang="en-IN" sz="1200" dirty="0">
              <a:solidFill>
                <a:srgbClr val="000000"/>
              </a:solidFill>
              <a:latin typeface="Arial" charset="0"/>
              <a:ea typeface="ＭＳ Ｐゴシック" charset="0"/>
              <a:cs typeface="Arial" charset="0"/>
            </a:endParaRPr>
          </a:p>
          <a:p>
            <a:pPr marL="285750" indent="-285750">
              <a:buFont typeface="Arial" panose="020B0604020202020204" pitchFamily="34" charset="0"/>
              <a:buChar char="•"/>
            </a:pPr>
            <a:r>
              <a:rPr lang="en-IN" sz="1200" dirty="0">
                <a:solidFill>
                  <a:srgbClr val="000000"/>
                </a:solidFill>
                <a:latin typeface="Arial" charset="0"/>
                <a:ea typeface="ＭＳ Ｐゴシック" charset="0"/>
                <a:cs typeface="Arial" charset="0"/>
              </a:rPr>
              <a:t>Collector </a:t>
            </a:r>
            <a:r>
              <a:rPr lang="en-IN" sz="1200" dirty="0" err="1">
                <a:solidFill>
                  <a:srgbClr val="000000"/>
                </a:solidFill>
                <a:latin typeface="Arial" charset="0"/>
                <a:ea typeface="ＭＳ Ｐゴシック" charset="0"/>
                <a:cs typeface="Arial" charset="0"/>
              </a:rPr>
              <a:t>FTEOutput</a:t>
            </a:r>
            <a:endParaRPr lang="en-IN" sz="1200" dirty="0">
              <a:solidFill>
                <a:srgbClr val="000000"/>
              </a:solidFill>
              <a:latin typeface="Arial" charset="0"/>
              <a:ea typeface="ＭＳ Ｐゴシック" charset="0"/>
              <a:cs typeface="Arial" charset="0"/>
            </a:endParaRPr>
          </a:p>
          <a:p>
            <a:pPr marL="285750" indent="-285750">
              <a:buFont typeface="Arial" panose="020B0604020202020204" pitchFamily="34" charset="0"/>
              <a:buChar char="•"/>
            </a:pPr>
            <a:r>
              <a:rPr lang="en-IN" sz="1200" dirty="0">
                <a:solidFill>
                  <a:srgbClr val="000000"/>
                </a:solidFill>
                <a:latin typeface="Arial" charset="0"/>
                <a:ea typeface="ＭＳ Ｐゴシック" charset="0"/>
                <a:cs typeface="Arial" charset="0"/>
              </a:rPr>
              <a:t>Sequence/</a:t>
            </a:r>
            <a:r>
              <a:rPr lang="en-IN" sz="1200" dirty="0" err="1">
                <a:solidFill>
                  <a:srgbClr val="000000"/>
                </a:solidFill>
                <a:latin typeface="Arial" charset="0"/>
                <a:ea typeface="ＭＳ Ｐゴシック" charset="0"/>
                <a:cs typeface="Arial" charset="0"/>
              </a:rPr>
              <a:t>Resequence</a:t>
            </a:r>
            <a:endParaRPr lang="en-IN" sz="1200" dirty="0">
              <a:solidFill>
                <a:srgbClr val="000000"/>
              </a:solidFill>
              <a:latin typeface="Arial" charset="0"/>
              <a:ea typeface="ＭＳ Ｐゴシック" charset="0"/>
              <a:cs typeface="Arial" charset="0"/>
            </a:endParaRPr>
          </a:p>
          <a:p>
            <a:pPr marL="285750" indent="-285750">
              <a:buFont typeface="Arial" panose="020B0604020202020204" pitchFamily="34" charset="0"/>
              <a:buChar char="•"/>
            </a:pPr>
            <a:r>
              <a:rPr lang="en-IN" sz="1200" dirty="0">
                <a:solidFill>
                  <a:srgbClr val="000000"/>
                </a:solidFill>
                <a:latin typeface="Arial" charset="0"/>
                <a:ea typeface="ＭＳ Ｐゴシック" charset="0"/>
                <a:cs typeface="Arial" charset="0"/>
              </a:rPr>
              <a:t>nodes CICS</a:t>
            </a:r>
          </a:p>
          <a:p>
            <a:pPr marL="285750" indent="-285750">
              <a:buFont typeface="Arial" panose="020B0604020202020204" pitchFamily="34" charset="0"/>
              <a:buChar char="•"/>
            </a:pPr>
            <a:r>
              <a:rPr lang="en-IN" sz="1200" dirty="0" err="1">
                <a:solidFill>
                  <a:srgbClr val="000000"/>
                </a:solidFill>
                <a:latin typeface="Arial" charset="0"/>
                <a:ea typeface="ＭＳ Ｐゴシック" charset="0"/>
                <a:cs typeface="Arial" charset="0"/>
              </a:rPr>
              <a:t>SecurityPEP</a:t>
            </a:r>
            <a:r>
              <a:rPr lang="en-IN" sz="1200" dirty="0">
                <a:solidFill>
                  <a:srgbClr val="000000"/>
                </a:solidFill>
                <a:latin typeface="Arial" charset="0"/>
                <a:ea typeface="ＭＳ Ｐゴシック" charset="0"/>
                <a:cs typeface="Arial" charset="0"/>
              </a:rPr>
              <a:t> Timer nodes</a:t>
            </a:r>
          </a:p>
        </p:txBody>
      </p:sp>
    </p:spTree>
    <p:extLst>
      <p:ext uri="{BB962C8B-B14F-4D97-AF65-F5344CB8AC3E}">
        <p14:creationId xmlns:p14="http://schemas.microsoft.com/office/powerpoint/2010/main" val="46501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changes</a:t>
            </a:r>
            <a:endParaRPr lang="en-IN"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9</a:t>
            </a:fld>
            <a:endParaRPr lang="en-US"/>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605017" y="819150"/>
            <a:ext cx="7472183" cy="3810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90587006"/>
      </p:ext>
    </p:extLst>
  </p:cSld>
  <p:clrMapOvr>
    <a:masterClrMapping/>
  </p:clrMapOvr>
</p:sld>
</file>

<file path=ppt/theme/theme1.xml><?xml version="1.0" encoding="utf-8"?>
<a:theme xmlns:a="http://schemas.openxmlformats.org/drawingml/2006/main" name="COGNIZANT_Corp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2017_Corporate.potx" id="{F2FF7F8B-80DB-4760-B3BC-FC048FDE757B}" vid="{26ADC0C1-7476-429A-BB03-D62824D3CA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Certified xmlns="6f1d8ce4-069e-46d8-ad1a-18162a9b6ca3">No</IsCertified>
    <Approvers xmlns="6f1d8ce4-069e-46d8-ad1a-18162a9b6ca3">Approvers</Approvers>
    <If_x0020_this_x0020_document_x0020_is_x0020_leaked_x002f_lost_x002c__x0020_could_x0020_there_x0020_be_x0020_loss_x0020_of_x0020_Cognizant_x0020_Trade_x0020_Secret_x0020__x002f__x0020_Patent_x0020_Protection_x003f_ xmlns="6f1d8ce4-069e-46d8-ad1a-18162a9b6ca3">Little or no chance</If_x0020_this_x0020_document_x0020_is_x0020_leaked_x002f_lost_x002c__x0020_could_x0020_there_x0020_be_x0020_loss_x0020_of_x0020_Cognizant_x0020_Trade_x0020_Secret_x0020__x002f__x0020_Patent_x0020_Protection_x003f_>
    <Criticality xmlns="6f1d8ce4-069e-46d8-ad1a-18162a9b6ca3">C2</Criticality>
    <g27c30e01efc457ab0e500d69d3ca504 xmlns="6f1d8ce4-069e-46d8-ad1a-18162a9b6ca3">
      <Terms xmlns="http://schemas.microsoft.com/office/infopath/2007/PartnerControls"/>
    </g27c30e01efc457ab0e500d69d3ca504>
    <Last_x0020_Updated_x0020_By xmlns="6f1d8ce4-069e-46d8-ad1a-18162a9b6ca3">
      <UserInfo>
        <DisplayName>Garewal, Deepak (Cognizant)</DisplayName>
        <AccountId>4570</AccountId>
        <AccountType/>
      </UserInfo>
    </Last_x0020_Updated_x0020_By>
    <Approved_x0020_Date xmlns="6f1d8ce4-069e-46d8-ad1a-18162a9b6ca3">2017-09-07T05:43:06+00:00</Approved_x0020_Date>
    <Terms_x0020__x0026__x0020_Conditions xmlns="6f1d8ce4-069e-46d8-ad1a-18162a9b6ca3">
      <Value>I hereby confirm that this document does not contain any Cognizant/Customer confidential content and has been shared only with the appropriate audience.</Value>
    </Terms_x0020__x0026__x0020_Conditions>
    <Approved_x0020_By xmlns="6f1d8ce4-069e-46d8-ad1a-18162a9b6ca3">
      <UserInfo>
        <DisplayName>Narasimhamurthy, Rangaramanujan(Cognizant)</DisplayName>
        <AccountId>85</AccountId>
        <AccountType/>
      </UserInfo>
    </Approved_x0020_By>
    <Restriction xmlns="6f1d8ce4-069e-46d8-ad1a-18162a9b6ca3">EAS-IPM Restricted</Restriction>
    <Average_x0020_Criticality_x0020_Score xmlns="6f1d8ce4-069e-46d8-ad1a-18162a9b6ca3">0</Average_x0020_Criticality_x0020_Score>
    <Contributors xmlns="6f1d8ce4-069e-46d8-ad1a-18162a9b6ca3">ipm_contributors</Contributors>
    <Source_x0020_Name xmlns="6f1d8ce4-069e-46d8-ad1a-18162a9b6ca3">EAS-IPM</Source_x0020_Name>
    <Leadership xmlns="6f1d8ce4-069e-46d8-ad1a-18162a9b6ca3">ipm_leadership</Leadership>
    <Asset_x0020_Owner xmlns="6f1d8ce4-069e-46d8-ad1a-18162a9b6ca3">
      <UserInfo>
        <DisplayName>i:0#.w|cts\591197</DisplayName>
        <AccountId>4570</AccountId>
        <AccountType/>
      </UserInfo>
    </Asset_x0020_Owner>
    <Description_x0020_of_x0020_Asset xmlns="6f1d8ce4-069e-46d8-ad1a-18162a9b6ca3">IBM Slides</Description_x0020_of_x0020_Asset>
    <Rejected_x0020_Date1 xmlns="6f1d8ce4-069e-46d8-ad1a-18162a9b6ca3" xsi:nil="true"/>
    <Users xmlns="6f1d8ce4-069e-46d8-ad1a-18162a9b6ca3">ipm_users</Users>
    <ArchivalDate xmlns="b6b20d0c-b657-4258-89ca-715c88f1e0d0" xsi:nil="true"/>
    <BU_x0020_Approver_x0020_Group xmlns="6f1d8ce4-069e-46d8-ad1a-18162a9b6ca3">IPM BD Approvers</BU_x0020_Approver_x0020_Group>
    <Champions xmlns="6f1d8ce4-069e-46d8-ad1a-18162a9b6ca3">ipm_champions</Champions>
    <Will_x0020_our_x0020_competitors_x0020_be_x0020_interested_x0020_in_x0020_acquiring_x0020_the_x0020_information_x0020_shared_x0020_in_x0020_this_x0020_document_x003f_ xmlns="6f1d8ce4-069e-46d8-ad1a-18162a9b6ca3">Little or no chance</Will_x0020_our_x0020_competitors_x0020_be_x0020_interested_x0020_in_x0020_acquiring_x0020_the_x0020_information_x0020_shared_x0020_in_x0020_this_x0020_document_x003f_>
    <Confidentiality xmlns="6f1d8ce4-069e-46d8-ad1a-18162a9b6ca3">Available for Distribution</Confidentiality>
    <If_x0020_this_x0020_document_x0020_is_x0020_leaked_x002f_lost_x002c__x0020_could_x0020_there_x0020_be_x0020_loss_x0020_of_x0020_sales_x0020_or_x0020_customer_x0020_confidence_x003f_ xmlns="6f1d8ce4-069e-46d8-ad1a-18162a9b6ca3">Little or no chance</If_x0020_this_x0020_document_x0020_is_x0020_leaked_x002f_lost_x002c__x0020_could_x0020_there_x0020_be_x0020_loss_x0020_of_x0020_sales_x0020_or_x0020_customer_x0020_confidence_x003f_>
    <Developers xmlns="6f1d8ce4-069e-46d8-ad1a-18162a9b6ca3">eas-ipm_developers</Developers>
    <TaxCatchAll xmlns="6f1d8ce4-069e-46d8-ad1a-18162a9b6ca3">
      <Value>26</Value>
      <Value>46</Value>
    </TaxCatchAll>
    <n7dc713f3488412b9bafda687fe2ff0c xmlns="6f1d8ce4-069e-46d8-ad1a-18162a9b6ca3">
      <Terms xmlns="http://schemas.microsoft.com/office/infopath/2007/PartnerControls">
        <TermInfo xmlns="http://schemas.microsoft.com/office/infopath/2007/PartnerControls">
          <TermName xmlns="http://schemas.microsoft.com/office/infopath/2007/PartnerControls">Insurance</TermName>
          <TermId xmlns="http://schemas.microsoft.com/office/infopath/2007/PartnerControls">d1ed82e9-cd5d-4375-b850-a0b7a3d5ce8c</TermId>
        </TermInfo>
      </Terms>
    </n7dc713f3488412b9bafda687fe2ff0c>
    <ee2ab3722ff2426d8f69f12ff3a1801b xmlns="6f1d8ce4-069e-46d8-ad1a-18162a9b6ca3">
      <Terms xmlns="http://schemas.microsoft.com/office/infopath/2007/PartnerControls">
        <TermInfo xmlns="http://schemas.microsoft.com/office/infopath/2007/PartnerControls">
          <TermName xmlns="http://schemas.microsoft.com/office/infopath/2007/PartnerControls">Implementation ＆ Rollout</TermName>
          <TermId xmlns="http://schemas.microsoft.com/office/infopath/2007/PartnerControls">e046d68b-f50c-42c3-b069-6241dc1a6081</TermId>
        </TermInfo>
      </Terms>
    </ee2ab3722ff2426d8f69f12ff3a1801b>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oposal Reusables" ma:contentTypeID="0x010100F8A25A1B6DCDE14BBDEA0DEA2233F4FD008B55D379EA6DE74392679C28559225C0" ma:contentTypeVersion="11" ma:contentTypeDescription="" ma:contentTypeScope="" ma:versionID="b9c2ff0b8c0d9cd75a9d5bac2f5bdd16">
  <xsd:schema xmlns:xsd="http://www.w3.org/2001/XMLSchema" xmlns:xs="http://www.w3.org/2001/XMLSchema" xmlns:p="http://schemas.microsoft.com/office/2006/metadata/properties" xmlns:ns2="6f1d8ce4-069e-46d8-ad1a-18162a9b6ca3" xmlns:ns3="b6b20d0c-b657-4258-89ca-715c88f1e0d0" targetNamespace="http://schemas.microsoft.com/office/2006/metadata/properties" ma:root="true" ma:fieldsID="89e603e6bea6281a7c5cfd277f6b9888" ns2:_="" ns3:_="">
    <xsd:import namespace="6f1d8ce4-069e-46d8-ad1a-18162a9b6ca3"/>
    <xsd:import namespace="b6b20d0c-b657-4258-89ca-715c88f1e0d0"/>
    <xsd:element name="properties">
      <xsd:complexType>
        <xsd:sequence>
          <xsd:element name="documentManagement">
            <xsd:complexType>
              <xsd:all>
                <xsd:element ref="ns2:Asset_x0020_Owner"/>
                <xsd:element ref="ns2:Description_x0020_of_x0020_Asset"/>
                <xsd:element ref="ns2:Confidentiality"/>
                <xsd:element ref="ns2:Restriction"/>
                <xsd:element ref="ns2:ee2ab3722ff2426d8f69f12ff3a1801b" minOccurs="0"/>
                <xsd:element ref="ns2:TaxCatchAll" minOccurs="0"/>
                <xsd:element ref="ns2:TaxCatchAllLabel" minOccurs="0"/>
                <xsd:element ref="ns2:n7dc713f3488412b9bafda687fe2ff0c" minOccurs="0"/>
                <xsd:element ref="ns2:g27c30e01efc457ab0e500d69d3ca504" minOccurs="0"/>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Source_x0020_Name" minOccurs="0"/>
                <xsd:element ref="ns2:Users" minOccurs="0"/>
                <xsd:element ref="ns2:BU_x0020_Approver_x0020_Group"/>
                <xsd:element ref="ns2:Last_x0020_Updated_x0020_By" minOccurs="0"/>
                <xsd:element ref="ns2:Rejected_x0020_Date1" minOccurs="0"/>
                <xsd:element ref="ns3:Archival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d8ce4-069e-46d8-ad1a-18162a9b6ca3" elementFormDefault="qualified">
    <xsd:import namespace="http://schemas.microsoft.com/office/2006/documentManagement/types"/>
    <xsd:import namespace="http://schemas.microsoft.com/office/infopath/2007/PartnerControls"/>
    <xsd:element name="Asset_x0020_Owner" ma:index="8"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Asset" ma:index="9" ma:displayName="Description of Asset" ma:internalName="Description_x0020_of_x0020_Asset" ma:readOnly="false">
      <xsd:simpleType>
        <xsd:restriction base="dms:Note">
          <xsd:maxLength value="255"/>
        </xsd:restriction>
      </xsd:simpleType>
    </xsd:element>
    <xsd:element name="Confidentiality" ma:index="10"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11" ma:displayName="Restriction" ma:default="EAS-IPM Restricted" ma:description="Share with Enterprise – Document visible to all Cognizant Associates&#10;EAS IPM Restricted – Document visible only to EAS IPM Associates&#10;" ma:format="Dropdown" ma:internalName="Restriction">
      <xsd:simpleType>
        <xsd:restriction base="dms:Choice">
          <xsd:enumeration value="EAS-IPM Restricted"/>
          <xsd:enumeration value="Shared with Enterprise"/>
        </xsd:restriction>
      </xsd:simpleType>
    </xsd:element>
    <xsd:element name="ee2ab3722ff2426d8f69f12ff3a1801b" ma:index="12" ma:taxonomy="true" ma:internalName="ee2ab3722ff2426d8f69f12ff3a1801b" ma:taxonomyFieldName="Practice_x0020_Service_x0020_Offering" ma:displayName="Practice Service Offering" ma:readOnly="false" ma:default="" ma:fieldId="{ee2ab372-2ff2-426d-8f69-f12ff3a1801b}" ma:taxonomyMulti="true" ma:sspId="da2a8d6e-eaef-4067-bfde-2a78757b0a8e" ma:termSetId="a231a4b7-5aa5-4dcf-ac82-a0fd1610ad17"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8b45b77a-5c0c-40de-a516-1f8b3c5b6470}" ma:internalName="TaxCatchAll" ma:showField="CatchAllData" ma:web="6f1d8ce4-069e-46d8-ad1a-18162a9b6ca3">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8b45b77a-5c0c-40de-a516-1f8b3c5b6470}" ma:internalName="TaxCatchAllLabel" ma:readOnly="true" ma:showField="CatchAllDataLabel" ma:web="6f1d8ce4-069e-46d8-ad1a-18162a9b6ca3">
      <xsd:complexType>
        <xsd:complexContent>
          <xsd:extension base="dms:MultiChoiceLookup">
            <xsd:sequence>
              <xsd:element name="Value" type="dms:Lookup" maxOccurs="unbounded" minOccurs="0" nillable="true"/>
            </xsd:sequence>
          </xsd:extension>
        </xsd:complexContent>
      </xsd:complexType>
    </xsd:element>
    <xsd:element name="n7dc713f3488412b9bafda687fe2ff0c" ma:index="16" nillable="true" ma:taxonomy="true" ma:internalName="n7dc713f3488412b9bafda687fe2ff0c" ma:taxonomyFieldName="Industry" ma:displayName="Industry" ma:default="" ma:fieldId="{77dc713f-3488-412b-9baf-da687fe2ff0c}" ma:taxonomyMulti="true" ma:sspId="da2a8d6e-eaef-4067-bfde-2a78757b0a8e" ma:termSetId="7ae57e04-71aa-4cae-b8fc-01128558cb22" ma:anchorId="00000000-0000-0000-0000-000000000000" ma:open="false" ma:isKeyword="false">
      <xsd:complexType>
        <xsd:sequence>
          <xsd:element ref="pc:Terms" minOccurs="0" maxOccurs="1"/>
        </xsd:sequence>
      </xsd:complexType>
    </xsd:element>
    <xsd:element name="g27c30e01efc457ab0e500d69d3ca504" ma:index="18" nillable="true" ma:taxonomy="true" ma:internalName="g27c30e01efc457ab0e500d69d3ca504" ma:taxonomyFieldName="Product" ma:displayName="Product" ma:default="" ma:fieldId="{027c30e0-1efc-457a-b0e5-00d69d3ca504}" ma:taxonomyMulti="true" ma:sspId="da2a8d6e-eaef-4067-bfde-2a78757b0a8e" ma:termSetId="00865a1a-8663-47bc-a89e-0d712cb17cae" ma:anchorId="00000000-0000-0000-0000-000000000000" ma:open="false" ma:isKeyword="false">
      <xsd:complexType>
        <xsd:sequence>
          <xsd:element ref="pc:Terms" minOccurs="0" maxOccurs="1"/>
        </xsd:sequence>
      </xsd:complexType>
    </xsd:element>
    <xsd:element name="IsCertified" ma:index="20"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21"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22"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23"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24"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25"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26" nillable="true" ma:displayName="Approved Date" ma:format="DateTime" ma:internalName="Approved_x0020_Date">
      <xsd:simpleType>
        <xsd:restriction base="dms:DateTime"/>
      </xsd:simpleType>
    </xsd:element>
    <xsd:element name="Approvers" ma:index="27" nillable="true" ma:displayName="Approvers" ma:internalName="Approvers">
      <xsd:simpleType>
        <xsd:restriction base="dms:Text">
          <xsd:maxLength value="255"/>
        </xsd:restriction>
      </xsd:simpleType>
    </xsd:element>
    <xsd:element name="Average_x0020_Criticality_x0020_Score" ma:index="28" nillable="true" ma:displayName="Average Criticality Score" ma:decimals="2" ma:internalName="Average_x0020_Criticality_x0020_Score">
      <xsd:simpleType>
        <xsd:restriction base="dms:Number"/>
      </xsd:simpleType>
    </xsd:element>
    <xsd:element name="Champions" ma:index="29" nillable="true" ma:displayName="Champions" ma:internalName="Champions">
      <xsd:simpleType>
        <xsd:restriction base="dms:Text">
          <xsd:maxLength value="255"/>
        </xsd:restriction>
      </xsd:simpleType>
    </xsd:element>
    <xsd:element name="Contributors" ma:index="30" nillable="true" ma:displayName="Contributors" ma:internalName="Contributors">
      <xsd:simpleType>
        <xsd:restriction base="dms:Text">
          <xsd:maxLength value="255"/>
        </xsd:restriction>
      </xsd:simpleType>
    </xsd:element>
    <xsd:element name="Criticality" ma:index="31"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32" nillable="true" ma:displayName="Developers" ma:internalName="Developers">
      <xsd:simpleType>
        <xsd:restriction base="dms:Text">
          <xsd:maxLength value="255"/>
        </xsd:restriction>
      </xsd:simpleType>
    </xsd:element>
    <xsd:element name="Leadership" ma:index="33" nillable="true" ma:displayName="Leadership" ma:internalName="Leadership">
      <xsd:simpleType>
        <xsd:restriction base="dms:Text">
          <xsd:maxLength value="255"/>
        </xsd:restriction>
      </xsd:simpleType>
    </xsd:element>
    <xsd:element name="Source_x0020_Name" ma:index="34" nillable="true" ma:displayName="Source Name" ma:internalName="Source_x0020_Name">
      <xsd:simpleType>
        <xsd:restriction base="dms:Text">
          <xsd:maxLength value="255"/>
        </xsd:restriction>
      </xsd:simpleType>
    </xsd:element>
    <xsd:element name="Users" ma:index="35" nillable="true" ma:displayName="Users" ma:internalName="Users">
      <xsd:simpleType>
        <xsd:restriction base="dms:Text">
          <xsd:maxLength value="255"/>
        </xsd:restriction>
      </xsd:simpleType>
    </xsd:element>
    <xsd:element name="BU_x0020_Approver_x0020_Group" ma:index="36" ma:displayName="BU Approver Group" ma:format="Dropdown" ma:internalName="BU_x0020_Approver_x0020_Group">
      <xsd:simpleType>
        <xsd:restriction base="dms:Choice">
          <xsd:enumeration value="IPM OSB Approvers"/>
          <xsd:enumeration value="IPM BFS Approvers"/>
          <xsd:enumeration value="IPM Comtech Approvers"/>
          <xsd:enumeration value="IPM IME Approvers"/>
          <xsd:enumeration value="IPM TNH Approvers"/>
          <xsd:enumeration value="IPM Platform Assurance Approver"/>
          <xsd:enumeration value="IPM Micro Soft Approver"/>
          <xsd:enumeration value="IPM Tibco KH Approver"/>
          <xsd:enumeration value="IPM Digital Approvers"/>
          <xsd:enumeration value="IPM IBM Approvers"/>
          <xsd:enumeration value="IPM Insurance Approvers"/>
          <xsd:enumeration value="IPM Media Approvers"/>
          <xsd:enumeration value="IPM BD Approvers"/>
          <xsd:enumeration value="IPM B2B Approvers"/>
          <xsd:enumeration value="IPM Ins KH Approvers"/>
          <xsd:enumeration value="IPM SET Approvers"/>
          <xsd:enumeration value="IPM RAI Approvers"/>
          <xsd:enumeration value="IPM Pega Approvers"/>
          <xsd:enumeration value="IPMSoftwareAGApprovers"/>
          <xsd:enumeration value="IPMOpensourceApprovers"/>
          <xsd:enumeration value="KnowHubDev"/>
          <xsd:enumeration value="IPM SnM Analysts Approvers"/>
          <xsd:enumeration value="IPMK2COEApprovers"/>
          <xsd:enumeration value="IPMOracleApprovers"/>
          <xsd:enumeration value="IPMGyan Approvers"/>
          <xsd:enumeration value="ETOpenTextKHApprovers"/>
          <xsd:enumeration value="IPMMicroServicesApprovers"/>
          <xsd:enumeration value="IPM EDM Approvers"/>
          <xsd:enumeration value="IPM EmrgTech Approvers"/>
          <xsd:enumeration value="IPMConsultingApprovers"/>
          <xsd:enumeration value="IBMIPMBeaconApprover"/>
        </xsd:restriction>
      </xsd:simpleType>
    </xsd:element>
    <xsd:element name="Last_x0020_Updated_x0020_By" ma:index="37"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1" ma:index="38" nillable="true" ma:displayName="Rejected Date" ma:format="DateOnly" ma:internalName="Rejected_x0020_Date1">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6b20d0c-b657-4258-89ca-715c88f1e0d0" elementFormDefault="qualified">
    <xsd:import namespace="http://schemas.microsoft.com/office/2006/documentManagement/types"/>
    <xsd:import namespace="http://schemas.microsoft.com/office/infopath/2007/PartnerControls"/>
    <xsd:element name="ArchivalDate" ma:index="39"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5AD15-0105-4C46-A8B8-127659C345F6}">
  <ds:schemaRefs>
    <ds:schemaRef ds:uri="6f1d8ce4-069e-46d8-ad1a-18162a9b6ca3"/>
    <ds:schemaRef ds:uri="http://schemas.microsoft.com/office/2006/metadata/properties"/>
    <ds:schemaRef ds:uri="http://www.w3.org/XML/1998/namespace"/>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b6b20d0c-b657-4258-89ca-715c88f1e0d0"/>
  </ds:schemaRefs>
</ds:datastoreItem>
</file>

<file path=customXml/itemProps2.xml><?xml version="1.0" encoding="utf-8"?>
<ds:datastoreItem xmlns:ds="http://schemas.openxmlformats.org/officeDocument/2006/customXml" ds:itemID="{CF02C837-CEF9-4038-84B6-634682EE1E76}">
  <ds:schemaRefs>
    <ds:schemaRef ds:uri="http://schemas.microsoft.com/sharepoint/v3/contenttype/forms"/>
  </ds:schemaRefs>
</ds:datastoreItem>
</file>

<file path=customXml/itemProps3.xml><?xml version="1.0" encoding="utf-8"?>
<ds:datastoreItem xmlns:ds="http://schemas.openxmlformats.org/officeDocument/2006/customXml" ds:itemID="{CC56D764-E4AA-48E1-B7A5-E7E628A41E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1d8ce4-069e-46d8-ad1a-18162a9b6ca3"/>
    <ds:schemaRef ds:uri="b6b20d0c-b657-4258-89ca-715c88f1e0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38140</TotalTime>
  <Words>681</Words>
  <Application>Microsoft Office PowerPoint</Application>
  <PresentationFormat>On-screen Show (16:9)</PresentationFormat>
  <Paragraphs>182</Paragraphs>
  <Slides>10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8" baseType="lpstr">
      <vt:lpstr>MS PGothic</vt:lpstr>
      <vt:lpstr>Arial</vt:lpstr>
      <vt:lpstr>Calibri</vt:lpstr>
      <vt:lpstr>IBM Plex Sans</vt:lpstr>
      <vt:lpstr>Mangal</vt:lpstr>
      <vt:lpstr>COGNIZANT_Corp_16x9</vt:lpstr>
      <vt:lpstr>Microsoft Word Document</vt:lpstr>
      <vt:lpstr>Microsoft Excel Worksheet</vt:lpstr>
      <vt:lpstr>PowerPoint Presentation</vt:lpstr>
      <vt:lpstr>PowerPoint Presentation</vt:lpstr>
      <vt:lpstr>PowerPoint Presentation</vt:lpstr>
      <vt:lpstr>Containers and pods for ACE and MQ</vt:lpstr>
      <vt:lpstr>IBM MQ High Availability on a container platform </vt:lpstr>
      <vt:lpstr>Installation guidelines </vt:lpstr>
      <vt:lpstr>Supported nodes with limitations </vt:lpstr>
      <vt:lpstr>Unsupported nodes</vt:lpstr>
      <vt:lpstr>Architectural changes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Slides</dc:title>
  <dc:creator>Windows User</dc:creator>
  <cp:lastModifiedBy>Mudimadagu Venkataramana, Niranjan Babu (Cognizant)</cp:lastModifiedBy>
  <cp:revision>4146</cp:revision>
  <dcterms:created xsi:type="dcterms:W3CDTF">2014-05-14T14:04:12Z</dcterms:created>
  <dcterms:modified xsi:type="dcterms:W3CDTF">2019-04-27T19:01:05Z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0x010100F8A25A1B6DCDE14BBDEA0DEA2233F4FD008B55D379EA6DE74392679C28559225C0</vt:lpwstr>
  </property>
  <property fmtid="{D5CDD505-2E9C-101B-9397-08002B2CF9AE}" pid="3" name="Product">
    <vt:lpwstr/>
  </property>
  <property fmtid="{D5CDD505-2E9C-101B-9397-08002B2CF9AE}" pid="4" name="Industry">
    <vt:lpwstr>46;#Insurance|d1ed82e9-cd5d-4375-b850-a0b7a3d5ce8c</vt:lpwstr>
  </property>
  <property fmtid="{D5CDD505-2E9C-101B-9397-08002B2CF9AE}" pid="5" name="Practice Service Offering">
    <vt:lpwstr>26;#Implementation ＆ Rollout|e046d68b-f50c-42c3-b069-6241dc1a6081</vt:lpwstr>
  </property>
  <property fmtid="{D5CDD505-2E9C-101B-9397-08002B2CF9AE}" pid="6" name="Mailer Category">
    <vt:lpwstr/>
  </property>
  <property fmtid="{D5CDD505-2E9C-101B-9397-08002B2CF9AE}" pid="7" name="WorkflowChangePath">
    <vt:lpwstr>9463342f-08c7-4c12-a86a-a5301350ed7a,4;9463342f-08c7-4c12-a86a-a5301350ed7a,4;9463342f-08c7-4c12-a86a-a5301350ed7a,4;9463342f-08c7-4c12-a86a-a5301350ed7a,4;9463342f-08c7-4c12-a86a-a5301350ed7a,4;9463342f-08c7-4c12-a86a-a5301350ed7a,4;9463342f-08c7-4c12-a8</vt:lpwstr>
  </property>
  <property fmtid="{D5CDD505-2E9C-101B-9397-08002B2CF9AE}" pid="8" name="d83aacf2fc6d41758102a03503edcb64">
    <vt:lpwstr/>
  </property>
</Properties>
</file>