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D+Vu2F/w+RGaPNaHRNNcDpsSl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ázev a popisek">
  <p:cSld name="Název a popise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ce s popiskem">
  <p:cSld name="Citace s popiske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menovka">
  <p:cSld name="Jmenovka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menovka s citací">
  <p:cSld name="Jmenovka s citací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vda nebo nepravda">
  <p:cSld name="Pravda nebo nepravda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uze nadpis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vzp.cz/" TargetMode="External"/><Relationship Id="rId4" Type="http://schemas.openxmlformats.org/officeDocument/2006/relationships/hyperlink" Target="http://www.vzp.cz/" TargetMode="External"/><Relationship Id="rId5" Type="http://schemas.openxmlformats.org/officeDocument/2006/relationships/hyperlink" Target="http://www.vozp.cz/" TargetMode="External"/><Relationship Id="rId6" Type="http://schemas.openxmlformats.org/officeDocument/2006/relationships/hyperlink" Target="http://www.ozp.cz/" TargetMode="External"/><Relationship Id="rId7" Type="http://schemas.openxmlformats.org/officeDocument/2006/relationships/hyperlink" Target="http://www.ozp.cz/" TargetMode="External"/><Relationship Id="rId8" Type="http://schemas.openxmlformats.org/officeDocument/2006/relationships/hyperlink" Target="http://www.zpmvcr.cz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cs-CZ"/>
              <a:t>Webovské stránky</a:t>
            </a:r>
            <a:br>
              <a:rPr lang="cs-CZ"/>
            </a:br>
            <a:r>
              <a:rPr lang="cs-CZ"/>
              <a:t>Pediatrie Litochleby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/>
              <a:t>MUDr. Kateřina Rieger Konopásková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cs-CZ"/>
              <a:t>1.12.2023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Pohotovost</a:t>
            </a: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2592925" y="1428206"/>
            <a:ext cx="8915400" cy="510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/>
              <a:t>V době mimo ordinační hodiny pro nemocné, při nutnosti ošetření lékařem, se obraťte na </a:t>
            </a:r>
            <a:r>
              <a:rPr b="1" lang="cs-CZ"/>
              <a:t>dětskou pohotovost: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Thomayerova nemocnice - </a:t>
            </a:r>
            <a:r>
              <a:rPr lang="cs-CZ"/>
              <a:t>Vídeňská 800, Praha 4, Krč, tel. 261 083 783, 603 566 587, pavilon B1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FN Motol - </a:t>
            </a:r>
            <a:r>
              <a:rPr lang="cs-CZ"/>
              <a:t>V Úvalu 84, Praha 5, Motol, 150 06, tel. 224 433 653, 224 433 652, přízemí D, za Hlavním vchodem do dětské fakultní nemocnice, úroveň parkoviště P4, u oranžových sloupů vchod vpravo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VFN KDDL - </a:t>
            </a:r>
            <a:r>
              <a:rPr lang="cs-CZ"/>
              <a:t>Ke Karlovu 455/2, Praha 2, Nové Město, tel. 224 967 777, budova E3a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Nemocnice Na Bulovce -</a:t>
            </a:r>
            <a:r>
              <a:rPr lang="cs-CZ"/>
              <a:t> Budínova 67/2, Praha 8, tel.: 283 842 224, budova č. 2, přízemí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cs-CZ" cap="none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Hlavní stránka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599"/>
            <a:ext cx="8915400" cy="461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Domů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Aktuality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Náš tým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Zdravotní pojišťovny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Ordinační hodiny a objednání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Přístrojové vybavení a další služby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Očkování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Pohotovost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Ceník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cs-CZ"/>
              <a:t>Kontakt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Hlavní stránka-text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1419497"/>
            <a:ext cx="8915400" cy="509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/>
              <a:t>Vítáme vás na stránkách Pediatrie Litochleby MUDr. Kateřiny Rieger Konopáskové nacházející se na Poliklinice Litochleby na pražském Chodově. Jsme ordinace s dlouhodobou praxí, která byla založena v devadesátých letech MUDr. Marcelou Machynkovou, jejíž pokračovatkou je atestované lékařka s dlouholetouetou praxí v ambulantní a nemocniční pediatrii MUDr. Kateřina Rieger Konopásková. Nabízíme komplexní péči o pacienty od narození až do dospělosti,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cs-CZ"/>
              <a:t>Aktuálně registrujeme nové pacienty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cs-CZ"/>
              <a:t>Lékaři v ordinaci:</a:t>
            </a:r>
            <a:r>
              <a:rPr lang="cs-CZ"/>
              <a:t> MUDr. Kateřina Rieger Konopásková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cs-CZ"/>
              <a:t>Sestřičky: </a:t>
            </a:r>
            <a:r>
              <a:rPr lang="cs-CZ"/>
              <a:t>Zora Pospíchlová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cs-CZ"/>
              <a:t>Spolupráce</a:t>
            </a:r>
            <a:r>
              <a:rPr lang="cs-CZ"/>
              <a:t> s klinikou dětí a dorostu </a:t>
            </a:r>
            <a:r>
              <a:rPr b="1" lang="cs-CZ"/>
              <a:t>VFN Ke Karlovu 2, FN Královské Vinohrady , FTN Krč, FN Motol a ostatními vybranými odb.</a:t>
            </a:r>
            <a:r>
              <a:rPr lang="cs-CZ"/>
              <a:t> pracovišti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cs-CZ"/>
              <a:t>Možnost objednání</a:t>
            </a:r>
            <a:r>
              <a:rPr lang="cs-CZ"/>
              <a:t> na čas mimo ordinační hodiny v rámci nadstandardu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cs-CZ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Kontakt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1419497"/>
            <a:ext cx="8915400" cy="509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Kontakt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cs-CZ"/>
              <a:t>Naše ordinace Pediatrie Litochleby se nachází Poliklinice Litochleby na pražském Chodově.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cs-CZ"/>
              <a:t>Hviezdoslavova 1600/6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cs-CZ"/>
              <a:t>149 00 Praha 4- Chodov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Telefon: </a:t>
            </a:r>
            <a:r>
              <a:rPr lang="cs-CZ"/>
              <a:t> +420 272 919 633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cs-CZ"/>
              <a:t>E-mail:</a:t>
            </a:r>
            <a:r>
              <a:rPr lang="cs-CZ"/>
              <a:t> Pediatrie.Litochleby@gmail.com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cs-CZ"/>
              <a:t>Přidat fotku Polikliniky Litochleby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cs-CZ"/>
              <a:t>Přidat link na google maps  a obrázek mapy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Zdravotní pojišťovny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9212" y="1419497"/>
            <a:ext cx="8915400" cy="509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 u="sng">
              <a:solidFill>
                <a:schemeClr val="dk1"/>
              </a:solid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1" lang="cs-CZ" sz="1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111 Všeobecná zdravotní pojišťovna</a:t>
            </a:r>
            <a:endParaRPr i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1" lang="cs-CZ" sz="1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 Vojenská zdravotní pojišťovna</a:t>
            </a:r>
            <a:endParaRPr i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1" lang="cs-CZ" sz="14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207 </a:t>
            </a:r>
            <a:r>
              <a:rPr i="1" lang="cs-CZ" sz="14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Oborová ZP zam. bank, pojišťoven a stavebnictví</a:t>
            </a:r>
            <a:endParaRPr i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1" lang="cs-CZ" sz="14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211 Zdravotní pojišťovna ministerstva vnitra</a:t>
            </a:r>
            <a:endParaRPr i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cs-CZ" sz="1400">
                <a:solidFill>
                  <a:schemeClr val="dk1"/>
                </a:solidFill>
              </a:rPr>
            </a:br>
            <a:br>
              <a:rPr lang="cs-CZ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Přístrojové vybavení a další služby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92925" y="1428206"/>
            <a:ext cx="8915400" cy="509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cs-CZ"/>
              <a:t>Přístrojové vybavení a další služby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CRP</a:t>
            </a:r>
            <a:r>
              <a:rPr lang="cs-CZ"/>
              <a:t> přístroj, který odhalí, zda se jedná spíše o virovou nebo bakteriální infekci, což umožňuje včasnou a racionální léčbu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Streptest</a:t>
            </a:r>
            <a:r>
              <a:rPr lang="cs-CZ"/>
              <a:t> přístroj, který analyzuje přítomnost beta-hemolytického streptokoka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Přístrojová rychlá analýza moči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Otoskopie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Ultrazvukový inhalátor </a:t>
            </a:r>
            <a:r>
              <a:rPr lang="cs-CZ"/>
              <a:t>při akutní léčbě dušnosti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Pulsní oxymetr</a:t>
            </a:r>
            <a:br>
              <a:rPr lang="cs-CZ"/>
            </a:br>
            <a:r>
              <a:rPr lang="cs-CZ"/>
              <a:t>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Výživové poradenství </a:t>
            </a:r>
            <a:r>
              <a:rPr lang="cs-CZ"/>
              <a:t>(Nutriční licence F016 a Certifikát Klinická výživa a intenzivní metabolická péče) vč. spolupráce výživovou ambulancí Diagnostického centra nemocnice Hořovice</a:t>
            </a:r>
            <a:br>
              <a:rPr lang="cs-CZ"/>
            </a:br>
            <a:r>
              <a:rPr lang="cs-CZ"/>
              <a:t>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Nastřelování náušnic</a:t>
            </a:r>
            <a:br>
              <a:rPr lang="cs-CZ"/>
            </a:br>
            <a:br>
              <a:rPr lang="cs-CZ"/>
            </a:br>
            <a:br>
              <a:rPr lang="cs-CZ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Očkování </a:t>
            </a:r>
            <a:r>
              <a:rPr lang="cs-CZ" sz="900"/>
              <a:t>(vložit obrázky násl. souborů)</a:t>
            </a:r>
            <a:endParaRPr sz="900"/>
          </a:p>
        </p:txBody>
      </p:sp>
      <p:sp>
        <p:nvSpPr>
          <p:cNvPr descr="https://assets-global.website-files.com/5a0b5f5dc5c38f00015c50b0/65115527fba82ff07e178ed7_ockovaci-kalendar-pro-deti-2022-01-min.webp" id="201" name="Google Shape;201;p7"/>
          <p:cNvSpPr/>
          <p:nvPr/>
        </p:nvSpPr>
        <p:spPr>
          <a:xfrm>
            <a:off x="155575" y="-3671888"/>
            <a:ext cx="7943850" cy="794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2" name="Google Shape;202;p7"/>
          <p:cNvGraphicFramePr/>
          <p:nvPr/>
        </p:nvGraphicFramePr>
        <p:xfrm>
          <a:off x="7434244" y="489643"/>
          <a:ext cx="4070349" cy="5418137"/>
        </p:xfrm>
        <a:graphic>
          <a:graphicData uri="http://schemas.openxmlformats.org/presentationml/2006/ole">
            <mc:AlternateContent>
              <mc:Choice Requires="v">
                <p:oleObj r:id="rId4" imgH="5418137" imgW="4070349" progId="Acrobat.Document.DC" spid="_x0000_s1">
                  <p:embed/>
                </p:oleObj>
              </mc:Choice>
              <mc:Fallback>
                <p:oleObj r:id="rId5" imgH="5418137" imgW="4070349" progId="Acrobat.Document.DC">
                  <p:embed/>
                  <p:pic>
                    <p:nvPicPr>
                      <p:cNvPr id="202" name="Google Shape;202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434244" y="489643"/>
                        <a:ext cx="4070349" cy="541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Google Shape;203;p7"/>
          <p:cNvGraphicFramePr/>
          <p:nvPr/>
        </p:nvGraphicFramePr>
        <p:xfrm>
          <a:off x="1123948" y="1591622"/>
          <a:ext cx="4423412" cy="3319475"/>
        </p:xfrm>
        <a:graphic>
          <a:graphicData uri="http://schemas.openxmlformats.org/presentationml/2006/ole">
            <mc:AlternateContent>
              <mc:Choice Requires="v">
                <p:oleObj r:id="rId7" imgH="3319475" imgW="4423412" progId="Acrobat.Document.DC" spid="_x0000_s2">
                  <p:embed/>
                </p:oleObj>
              </mc:Choice>
              <mc:Fallback>
                <p:oleObj r:id="rId8" imgH="3319475" imgW="4423412" progId="Acrobat.Document.DC">
                  <p:embed/>
                  <p:pic>
                    <p:nvPicPr>
                      <p:cNvPr id="203" name="Google Shape;203;p7"/>
                      <p:cNvPicPr preferRelativeResize="0"/>
                      <p:nvPr/>
                    </p:nvPicPr>
                    <p:blipFill>
                      <a:blip r:embed="rId9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123948" y="1591622"/>
                        <a:ext cx="4423412" cy="331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Náš tým</a:t>
            </a: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2592925" y="1428206"/>
            <a:ext cx="8915400" cy="510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Lékař MUDr. Kateřina Rieger Konopásková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Odborná praxe: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Od 2024 	Pediatrie Litochleby		Praktický lékař pro děti a dorost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2011 – 2023 		Opatovská pediatrie	Praktický lékař pro děti a dorost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Od 1997  	FN Motol, Pediatrická klinika, Oddělení dětské neurochirurgie, Klinika dětské chirurgie		Lékař intenzivista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Licence a postgraduální vzdělání</a:t>
            </a:r>
            <a:br>
              <a:rPr lang="cs-CZ" sz="1200"/>
            </a:br>
            <a:r>
              <a:rPr lang="cs-CZ" sz="1200"/>
              <a:t>Diplom celoživotního vzdělávání lékaře</a:t>
            </a:r>
            <a:br>
              <a:rPr lang="cs-CZ" sz="1200"/>
            </a:br>
            <a:r>
              <a:rPr lang="cs-CZ" sz="1200"/>
              <a:t>Specializace v oboru  PEDIATRIE II. stupně 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Specializace v oboru  PEDIATRIE  I. Stupně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Specializovaná způsobilost v oboru Intenzivní medicína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Specializovaná způsobilost v oboru Praktické lékařství pro děti a dorost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Odborná způsobilost v oboru Klinická výživa a intenzivní metabolická péče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Funkční licence F016 v oboru Umělá výživa a metabolická péče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Je členem:</a:t>
            </a:r>
            <a:br>
              <a:rPr lang="cs-CZ" sz="1200"/>
            </a:br>
            <a:r>
              <a:rPr lang="cs-CZ" sz="1200"/>
              <a:t>České lékařské komory</a:t>
            </a:r>
            <a:br>
              <a:rPr lang="cs-CZ" sz="1200"/>
            </a:br>
            <a:r>
              <a:rPr lang="cs-CZ" sz="1200"/>
              <a:t>České lékařské společnosti JEP</a:t>
            </a:r>
            <a:br>
              <a:rPr lang="cs-CZ" sz="1200"/>
            </a:br>
            <a:r>
              <a:rPr lang="cs-CZ" sz="1200"/>
              <a:t>České lékařské společnosti pediatrické</a:t>
            </a:r>
            <a:br>
              <a:rPr lang="cs-CZ" sz="1200"/>
            </a:br>
            <a:r>
              <a:rPr lang="cs-CZ" sz="1200"/>
              <a:t>Sdružení praktických lékařů pro děti a dorost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Vzdělání:</a:t>
            </a:r>
            <a:br>
              <a:rPr b="1" lang="cs-CZ" sz="1200"/>
            </a:br>
            <a:r>
              <a:rPr lang="cs-CZ" sz="1200"/>
              <a:t>1984 – 1990	 1. lékařská fakulta UK Praha, Všeobecné lékařství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Jazyky:</a:t>
            </a:r>
            <a:r>
              <a:rPr lang="cs-CZ" sz="1200"/>
              <a:t> 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 sz="1200"/>
              <a:t>Angličtina, základy němčina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Sestra Zora Pospíchalová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 sz="1200"/>
              <a:t>Doplnit fotografii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315" y="1192221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cs-CZ"/>
              <a:t>Ordinační hodiny a objednání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2592925" y="1428206"/>
            <a:ext cx="8915400" cy="510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cs-CZ"/>
              <a:t>Ordinační  hodiny pro nemocné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/>
              <a:t>PONDĚLÍ    </a:t>
            </a:r>
            <a:r>
              <a:rPr lang="cs-CZ"/>
              <a:t>8:00 - 10:00</a:t>
            </a:r>
            <a:r>
              <a:rPr b="1" lang="cs-CZ"/>
              <a:t>‍</a:t>
            </a:r>
            <a:br>
              <a:rPr b="1" lang="cs-CZ"/>
            </a:br>
            <a:r>
              <a:rPr b="1" lang="cs-CZ"/>
              <a:t>ÚTERÝ      </a:t>
            </a:r>
            <a:r>
              <a:rPr lang="cs-CZ"/>
              <a:t>14:00 - 16:00</a:t>
            </a:r>
            <a:r>
              <a:rPr b="1" lang="cs-CZ"/>
              <a:t>‍</a:t>
            </a:r>
            <a:br>
              <a:rPr b="1" lang="cs-CZ"/>
            </a:br>
            <a:r>
              <a:rPr b="1" lang="cs-CZ"/>
              <a:t>STŘEDA      </a:t>
            </a:r>
            <a:r>
              <a:rPr lang="cs-CZ"/>
              <a:t>8:00 - 10:00</a:t>
            </a:r>
            <a:r>
              <a:rPr b="1" lang="cs-CZ"/>
              <a:t>‍</a:t>
            </a:r>
            <a:br>
              <a:rPr b="1" lang="cs-CZ"/>
            </a:br>
            <a:r>
              <a:rPr b="1" lang="cs-CZ"/>
              <a:t>ČTVRTEK   </a:t>
            </a:r>
            <a:r>
              <a:rPr lang="cs-CZ"/>
              <a:t>14:00 - 16:00</a:t>
            </a:r>
            <a:r>
              <a:rPr b="1" lang="cs-CZ"/>
              <a:t>‍</a:t>
            </a:r>
            <a:br>
              <a:rPr b="1" lang="cs-CZ"/>
            </a:br>
            <a:r>
              <a:rPr b="1" lang="cs-CZ"/>
              <a:t>PÁTEK        </a:t>
            </a:r>
            <a:r>
              <a:rPr lang="cs-CZ"/>
              <a:t>8:00 - 10:00</a:t>
            </a:r>
            <a:br>
              <a:rPr lang="cs-CZ"/>
            </a:br>
            <a:r>
              <a:rPr lang="cs-CZ"/>
              <a:t>‍</a:t>
            </a:r>
            <a:br>
              <a:rPr lang="cs-CZ"/>
            </a:br>
            <a:r>
              <a:rPr b="1" lang="cs-CZ"/>
              <a:t>Akutně nemocné pacienty přijímáme bez objednání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/>
              <a:t>Poslední pacient bude do čekárny vpuštěn 30 min. před koncem ordinační doby pro nemocné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cs-CZ"/>
              <a:t>Pro zvané (kontroly po nemoci, očkování, preventivní prohlídky)</a:t>
            </a:r>
            <a:br>
              <a:rPr lang="cs-CZ"/>
            </a:br>
            <a:r>
              <a:rPr lang="cs-CZ"/>
              <a:t>- pouze po předchozí telefonické domluvě na tel.: xxxnebo e-mailu Pediatrie.Litochleby@gmail.com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/>
              <a:t>Lékař na telefonu ke konzultaci v ordinačních hodinách</a:t>
            </a:r>
            <a:br>
              <a:rPr lang="cs-CZ"/>
            </a:br>
            <a:r>
              <a:rPr lang="cs-CZ"/>
              <a:t>pro nemocné, na tel.: xxx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cs-CZ" cap="none"/>
            </a:br>
            <a:br>
              <a:rPr lang="cs-CZ" cap="none"/>
            </a:br>
            <a:r>
              <a:rPr b="1" lang="cs-CZ" cap="none"/>
              <a:t>LÉKAŘ NA TELEFONU KE KONZULTACI V ORDINAČNÍCH HODINÁCH PRO NEMOCNÉ, NA TEL.: XXXX</a:t>
            </a:r>
            <a:br>
              <a:rPr b="1" lang="cs-CZ" cap="none"/>
            </a:br>
            <a:br>
              <a:rPr lang="cs-CZ" cap="none"/>
            </a:br>
            <a:r>
              <a:rPr lang="cs-CZ" cap="none"/>
              <a:t>‍</a:t>
            </a:r>
            <a:r>
              <a:rPr b="1" lang="cs-CZ" cap="none"/>
              <a:t>POTVRZENÍ</a:t>
            </a:r>
            <a:r>
              <a:rPr lang="cs-CZ" cap="none"/>
              <a:t>, POSUDKY O ZDRAVOTNÍ ZPŮSOBILOSTI APOD. BUDOU </a:t>
            </a:r>
            <a:r>
              <a:rPr b="1" lang="cs-CZ" cap="none"/>
              <a:t>VYHOTOVENY </a:t>
            </a:r>
            <a:r>
              <a:rPr lang="cs-CZ" cap="none"/>
              <a:t>K PŘEVZETÍ </a:t>
            </a:r>
            <a:r>
              <a:rPr b="1" lang="cs-CZ" cap="none"/>
              <a:t>NEJDŘÍVE ZA 48 HODIN</a:t>
            </a:r>
            <a:r>
              <a:rPr lang="cs-CZ" cap="none"/>
              <a:t> OD PŘIJETÍ (VÍKEND NENÍ ZAHRNUT).</a:t>
            </a:r>
            <a:br>
              <a:rPr b="1" lang="cs-CZ" cap="none"/>
            </a:br>
            <a:r>
              <a:rPr b="1" lang="cs-CZ" cap="none"/>
              <a:t>VÝPISY ZE ZDRAVOTNÍ DOKUMENTACE</a:t>
            </a:r>
            <a:r>
              <a:rPr lang="cs-CZ" cap="none"/>
              <a:t> PRO ÚČELY BRIGÁDY, SPORTOVNÍCH AKCÍ APOD. BUDOU K </a:t>
            </a:r>
            <a:r>
              <a:rPr b="1" lang="cs-CZ" cap="none"/>
              <a:t>VYHOTOVENY</a:t>
            </a:r>
            <a:r>
              <a:rPr lang="cs-CZ" cap="none"/>
              <a:t>K PŘEVZETÍ </a:t>
            </a:r>
            <a:r>
              <a:rPr b="1" lang="cs-CZ" cap="none"/>
              <a:t>DO 14DNŮ</a:t>
            </a:r>
            <a:r>
              <a:rPr lang="cs-CZ" cap="none"/>
              <a:t> OD PŘIJETÍ POŽADAVKU (VÍKEND NENÍ ZAHRNUT).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Při vstupu do prostor našeho zdravotnického zařízení v době ordinace pro nemocné doporučujeme používat respirátory FFP2.</a:t>
            </a:r>
            <a:br>
              <a:rPr b="1" lang="cs-CZ"/>
            </a:br>
            <a:r>
              <a:rPr b="1" lang="cs-CZ"/>
              <a:t>Děkujeme!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Lékař na telefonu ke konzultaci v ordinačních hodinách pro nemocné, na tel.: xxx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cs-CZ"/>
              <a:t>V době, kdy lékařky ordinují - vyšetřují pacienty - nemohou přijímat hovory.</a:t>
            </a:r>
            <a:br>
              <a:rPr b="1" lang="cs-CZ"/>
            </a:br>
            <a:r>
              <a:rPr b="1" lang="cs-CZ"/>
              <a:t>Telefonní hovory vyřizuje sestra, která provádí triage požadavků a stanoví priority konzultací lékařem.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cs-CZ"/>
              <a:t>Vložit objednávkový systém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ébla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2023-12-01T12:59:58Z</dcterms:created>
  <dc:creator>Účet Microsoft</dc:creator>
</cp:coreProperties>
</file>