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9"/>
  </p:notesMasterIdLst>
  <p:sldIdLst>
    <p:sldId id="256" r:id="rId4"/>
    <p:sldId id="307" r:id="rId5"/>
    <p:sldId id="260" r:id="rId6"/>
    <p:sldId id="262" r:id="rId7"/>
    <p:sldId id="265" r:id="rId8"/>
    <p:sldId id="266" r:id="rId9"/>
    <p:sldId id="261" r:id="rId10"/>
    <p:sldId id="274" r:id="rId11"/>
    <p:sldId id="275" r:id="rId12"/>
    <p:sldId id="268" r:id="rId13"/>
    <p:sldId id="276" r:id="rId14"/>
    <p:sldId id="277" r:id="rId15"/>
    <p:sldId id="279" r:id="rId16"/>
    <p:sldId id="278" r:id="rId17"/>
    <p:sldId id="308" r:id="rId18"/>
    <p:sldId id="296" r:id="rId20"/>
    <p:sldId id="297" r:id="rId21"/>
    <p:sldId id="298" r:id="rId22"/>
    <p:sldId id="299" r:id="rId23"/>
    <p:sldId id="300" r:id="rId24"/>
    <p:sldId id="301" r:id="rId25"/>
    <p:sldId id="334" r:id="rId26"/>
    <p:sldId id="335" r:id="rId27"/>
    <p:sldId id="336" r:id="rId28"/>
    <p:sldId id="337" r:id="rId29"/>
    <p:sldId id="338" r:id="rId30"/>
    <p:sldId id="339" r:id="rId31"/>
    <p:sldId id="340" r:id="rId32"/>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等线" panose="02010600030101010101" charset="-122"/>
        <a:ea typeface="等线" panose="02010600030101010101" charset="-122"/>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等线" panose="02010600030101010101" charset="-122"/>
        <a:ea typeface="等线" panose="02010600030101010101"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等线" panose="02010600030101010101" charset="-122"/>
        <a:ea typeface="等线" panose="02010600030101010101"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等线" panose="02010600030101010101" charset="-122"/>
        <a:ea typeface="等线" panose="02010600030101010101"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等线" panose="02010600030101010101" charset="-122"/>
        <a:ea typeface="等线" panose="02010600030101010101" charset="-122"/>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等线" panose="02010600030101010101" charset="-122"/>
        <a:ea typeface="等线" panose="02010600030101010101" charset="-122"/>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等线" panose="02010600030101010101" charset="-122"/>
        <a:ea typeface="等线" panose="02010600030101010101" charset="-122"/>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等线" panose="02010600030101010101" charset="-122"/>
        <a:ea typeface="等线" panose="02010600030101010101" charset="-122"/>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等线" panose="02010600030101010101" charset="-122"/>
        <a:ea typeface="等线" panose="02010600030101010101"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D2"/>
    <a:srgbClr val="AA96DA"/>
    <a:srgbClr val="FCBAD3"/>
    <a:srgbClr val="A8D8EA"/>
    <a:srgbClr val="35477D"/>
    <a:srgbClr val="6C5B7B"/>
    <a:srgbClr val="F672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68"/>
    <p:restoredTop sz="94660"/>
  </p:normalViewPr>
  <p:slideViewPr>
    <p:cSldViewPr snapToGrid="0" showGuides="1">
      <p:cViewPr varScale="1">
        <p:scale>
          <a:sx n="114" d="100"/>
          <a:sy n="114" d="100"/>
        </p:scale>
        <p:origin x="246" y="108"/>
      </p:cViewPr>
      <p:guideLst>
        <p:guide orient="horz" pos="2160"/>
        <p:guide pos="288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fontAlgn="auto"/>
            <a:fld id="{CDD4BC7B-822F-4D20-A2C1-EDCF08DEECA7}"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6E015CD7-E7CB-46FD-8BF8-8CAF4EEDDF6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auto"/>
            <a:r>
              <a:rPr lang="zh-CN" altLang="en-US" strike="noStrike" noProof="1"/>
              <a:t>单击此处编辑母版文本样式</a:t>
            </a:r>
            <a:endParaRPr lang="zh-CN" altLang="en-US" strike="noStrike" noProof="1"/>
          </a:p>
          <a:p>
            <a:pPr lvl="1" fontAlgn="auto"/>
            <a:r>
              <a:rPr lang="zh-CN" altLang="en-US" strike="noStrike" noProof="1"/>
              <a:t>二级</a:t>
            </a:r>
            <a:endParaRPr lang="zh-CN" altLang="en-US" strike="noStrike" noProof="1"/>
          </a:p>
          <a:p>
            <a:pPr lvl="2" fontAlgn="auto"/>
            <a:r>
              <a:rPr lang="zh-CN" altLang="en-US" strike="noStrike" noProof="1"/>
              <a:t>三级</a:t>
            </a:r>
            <a:endParaRPr lang="zh-CN" altLang="en-US" strike="noStrike" noProof="1"/>
          </a:p>
          <a:p>
            <a:pPr lvl="3" fontAlgn="auto"/>
            <a:r>
              <a:rPr lang="zh-CN" altLang="en-US" strike="noStrike" noProof="1"/>
              <a:t>四级</a:t>
            </a:r>
            <a:endParaRPr lang="zh-CN" altLang="en-US" strike="noStrike" noProof="1"/>
          </a:p>
          <a:p>
            <a:pPr lvl="4" fontAlgn="auto"/>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lstStyle/>
          <a:p>
            <a:pPr fontAlgn="auto"/>
            <a:fld id="{CDD4BC7B-822F-4D20-A2C1-EDCF08DEECA7}"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6E015CD7-E7CB-46FD-8BF8-8CAF4EEDDF6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auto"/>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auto"/>
            <a:r>
              <a:rPr lang="zh-CN" altLang="en-US" strike="noStrike" noProof="1"/>
              <a:t>单击此处编辑母版文本样式</a:t>
            </a:r>
            <a:endParaRPr lang="zh-CN" altLang="en-US" strike="noStrike" noProof="1"/>
          </a:p>
          <a:p>
            <a:pPr lvl="1" fontAlgn="auto"/>
            <a:r>
              <a:rPr lang="zh-CN" altLang="en-US" strike="noStrike" noProof="1"/>
              <a:t>二级</a:t>
            </a:r>
            <a:endParaRPr lang="zh-CN" altLang="en-US" strike="noStrike" noProof="1"/>
          </a:p>
          <a:p>
            <a:pPr lvl="2" fontAlgn="auto"/>
            <a:r>
              <a:rPr lang="zh-CN" altLang="en-US" strike="noStrike" noProof="1"/>
              <a:t>三级</a:t>
            </a:r>
            <a:endParaRPr lang="zh-CN" altLang="en-US" strike="noStrike" noProof="1"/>
          </a:p>
          <a:p>
            <a:pPr lvl="3" fontAlgn="auto"/>
            <a:r>
              <a:rPr lang="zh-CN" altLang="en-US" strike="noStrike" noProof="1"/>
              <a:t>四级</a:t>
            </a:r>
            <a:endParaRPr lang="zh-CN" altLang="en-US" strike="noStrike" noProof="1"/>
          </a:p>
          <a:p>
            <a:pPr lvl="4" fontAlgn="auto"/>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lstStyle/>
          <a:p>
            <a:pPr fontAlgn="auto"/>
            <a:fld id="{CDD4BC7B-822F-4D20-A2C1-EDCF08DEECA7}"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6E015CD7-E7CB-46FD-8BF8-8CAF4EEDDF6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fontAlgn="auto"/>
            <a:fld id="{CDD4BC7B-822F-4D20-A2C1-EDCF08DEECA7}"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6E015CD7-E7CB-46FD-8BF8-8CAF4EEDDF6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二级</a:t>
            </a:r>
            <a:endParaRPr lang="zh-CN" altLang="en-US" strike="noStrike" noProof="1"/>
          </a:p>
          <a:p>
            <a:pPr lvl="2" fontAlgn="auto"/>
            <a:r>
              <a:rPr lang="zh-CN" altLang="en-US" strike="noStrike" noProof="1"/>
              <a:t>三级</a:t>
            </a:r>
            <a:endParaRPr lang="zh-CN" altLang="en-US" strike="noStrike" noProof="1"/>
          </a:p>
          <a:p>
            <a:pPr lvl="3" fontAlgn="auto"/>
            <a:r>
              <a:rPr lang="zh-CN" altLang="en-US" strike="noStrike" noProof="1"/>
              <a:t>四级</a:t>
            </a:r>
            <a:endParaRPr lang="zh-CN" altLang="en-US" strike="noStrike" noProof="1"/>
          </a:p>
          <a:p>
            <a:pPr lvl="4" fontAlgn="auto"/>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lstStyle/>
          <a:p>
            <a:pPr fontAlgn="auto"/>
            <a:fld id="{CDD4BC7B-822F-4D20-A2C1-EDCF08DEECA7}"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6E015CD7-E7CB-46FD-8BF8-8CAF4EEDDF6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auto"/>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fontAlgn="auto"/>
            <a:fld id="{CDD4BC7B-822F-4D20-A2C1-EDCF08DEECA7}"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6E015CD7-E7CB-46FD-8BF8-8CAF4EEDDF6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二级</a:t>
            </a:r>
            <a:endParaRPr lang="zh-CN" altLang="en-US" strike="noStrike" noProof="1"/>
          </a:p>
          <a:p>
            <a:pPr lvl="2" fontAlgn="auto"/>
            <a:r>
              <a:rPr lang="zh-CN" altLang="en-US" strike="noStrike" noProof="1"/>
              <a:t>三级</a:t>
            </a:r>
            <a:endParaRPr lang="zh-CN" altLang="en-US" strike="noStrike" noProof="1"/>
          </a:p>
          <a:p>
            <a:pPr lvl="3" fontAlgn="auto"/>
            <a:r>
              <a:rPr lang="zh-CN" altLang="en-US" strike="noStrike" noProof="1"/>
              <a:t>四级</a:t>
            </a:r>
            <a:endParaRPr lang="zh-CN" altLang="en-US" strike="noStrike" noProof="1"/>
          </a:p>
          <a:p>
            <a:pPr lvl="4" fontAlgn="auto"/>
            <a:r>
              <a:rPr lang="zh-CN" altLang="en-US" strike="noStrike" noProof="1"/>
              <a:t>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二级</a:t>
            </a:r>
            <a:endParaRPr lang="zh-CN" altLang="en-US" strike="noStrike" noProof="1"/>
          </a:p>
          <a:p>
            <a:pPr lvl="2" fontAlgn="auto"/>
            <a:r>
              <a:rPr lang="zh-CN" altLang="en-US" strike="noStrike" noProof="1"/>
              <a:t>三级</a:t>
            </a:r>
            <a:endParaRPr lang="zh-CN" altLang="en-US" strike="noStrike" noProof="1"/>
          </a:p>
          <a:p>
            <a:pPr lvl="3" fontAlgn="auto"/>
            <a:r>
              <a:rPr lang="zh-CN" altLang="en-US" strike="noStrike" noProof="1"/>
              <a:t>四级</a:t>
            </a:r>
            <a:endParaRPr lang="zh-CN" altLang="en-US" strike="noStrike" noProof="1"/>
          </a:p>
          <a:p>
            <a:pPr lvl="4" fontAlgn="auto"/>
            <a:r>
              <a:rPr lang="zh-CN" altLang="en-US" strike="noStrike" noProof="1"/>
              <a:t>五级</a:t>
            </a:r>
            <a:endParaRPr lang="zh-CN" altLang="en-US" strike="noStrike" noProof="1"/>
          </a:p>
        </p:txBody>
      </p:sp>
      <p:sp>
        <p:nvSpPr>
          <p:cNvPr id="5" name="日期占位符 4"/>
          <p:cNvSpPr>
            <a:spLocks noGrp="1"/>
          </p:cNvSpPr>
          <p:nvPr>
            <p:ph type="dt" sz="half" idx="10"/>
          </p:nvPr>
        </p:nvSpPr>
        <p:spPr/>
        <p:txBody>
          <a:bodyPr/>
          <a:lstStyle/>
          <a:p>
            <a:pPr fontAlgn="auto"/>
            <a:fld id="{CDD4BC7B-822F-4D20-A2C1-EDCF08DEECA7}"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lstStyle/>
          <a:p>
            <a:pPr fontAlgn="auto"/>
            <a:endParaRPr lang="zh-CN" altLang="en-US" strike="noStrike" noProof="1"/>
          </a:p>
        </p:txBody>
      </p:sp>
      <p:sp>
        <p:nvSpPr>
          <p:cNvPr id="7" name="灯片编号占位符 6"/>
          <p:cNvSpPr>
            <a:spLocks noGrp="1"/>
          </p:cNvSpPr>
          <p:nvPr>
            <p:ph type="sldNum" sz="quarter" idx="12"/>
          </p:nvPr>
        </p:nvSpPr>
        <p:spPr/>
        <p:txBody>
          <a:bodyPr/>
          <a:lstStyle/>
          <a:p>
            <a:pPr fontAlgn="auto"/>
            <a:fld id="{6E015CD7-E7CB-46FD-8BF8-8CAF4EEDDF6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auto"/>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39788" y="2505075"/>
            <a:ext cx="5157787" cy="368458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二级</a:t>
            </a:r>
            <a:endParaRPr lang="zh-CN" altLang="en-US" strike="noStrike" noProof="1"/>
          </a:p>
          <a:p>
            <a:pPr lvl="2" fontAlgn="auto"/>
            <a:r>
              <a:rPr lang="zh-CN" altLang="en-US" strike="noStrike" noProof="1"/>
              <a:t>三级</a:t>
            </a:r>
            <a:endParaRPr lang="zh-CN" altLang="en-US" strike="noStrike" noProof="1"/>
          </a:p>
          <a:p>
            <a:pPr lvl="3" fontAlgn="auto"/>
            <a:r>
              <a:rPr lang="zh-CN" altLang="en-US" strike="noStrike" noProof="1"/>
              <a:t>四级</a:t>
            </a:r>
            <a:endParaRPr lang="zh-CN" altLang="en-US" strike="noStrike" noProof="1"/>
          </a:p>
          <a:p>
            <a:pPr lvl="4" fontAlgn="auto"/>
            <a:r>
              <a:rPr lang="zh-CN" altLang="en-US" strike="noStrike" noProof="1"/>
              <a:t>五级</a:t>
            </a:r>
            <a:endParaRPr lang="zh-CN" altLang="en-US" strike="noStrike"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72200" y="2505075"/>
            <a:ext cx="5183188" cy="368458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二级</a:t>
            </a:r>
            <a:endParaRPr lang="zh-CN" altLang="en-US" strike="noStrike" noProof="1"/>
          </a:p>
          <a:p>
            <a:pPr lvl="2" fontAlgn="auto"/>
            <a:r>
              <a:rPr lang="zh-CN" altLang="en-US" strike="noStrike" noProof="1"/>
              <a:t>三级</a:t>
            </a:r>
            <a:endParaRPr lang="zh-CN" altLang="en-US" strike="noStrike" noProof="1"/>
          </a:p>
          <a:p>
            <a:pPr lvl="3" fontAlgn="auto"/>
            <a:r>
              <a:rPr lang="zh-CN" altLang="en-US" strike="noStrike" noProof="1"/>
              <a:t>四级</a:t>
            </a:r>
            <a:endParaRPr lang="zh-CN" altLang="en-US" strike="noStrike" noProof="1"/>
          </a:p>
          <a:p>
            <a:pPr lvl="4" fontAlgn="auto"/>
            <a:r>
              <a:rPr lang="zh-CN" altLang="en-US" strike="noStrike" noProof="1"/>
              <a:t>五级</a:t>
            </a:r>
            <a:endParaRPr lang="zh-CN" altLang="en-US" strike="noStrike" noProof="1"/>
          </a:p>
        </p:txBody>
      </p:sp>
      <p:sp>
        <p:nvSpPr>
          <p:cNvPr id="7" name="日期占位符 6"/>
          <p:cNvSpPr>
            <a:spLocks noGrp="1"/>
          </p:cNvSpPr>
          <p:nvPr>
            <p:ph type="dt" sz="half" idx="10"/>
          </p:nvPr>
        </p:nvSpPr>
        <p:spPr/>
        <p:txBody>
          <a:bodyPr/>
          <a:lstStyle/>
          <a:p>
            <a:pPr fontAlgn="auto"/>
            <a:fld id="{CDD4BC7B-822F-4D20-A2C1-EDCF08DEECA7}"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lstStyle/>
          <a:p>
            <a:pPr fontAlgn="auto"/>
            <a:endParaRPr lang="zh-CN" altLang="en-US" strike="noStrike" noProof="1"/>
          </a:p>
        </p:txBody>
      </p:sp>
      <p:sp>
        <p:nvSpPr>
          <p:cNvPr id="9" name="灯片编号占位符 8"/>
          <p:cNvSpPr>
            <a:spLocks noGrp="1"/>
          </p:cNvSpPr>
          <p:nvPr>
            <p:ph type="sldNum" sz="quarter" idx="12"/>
          </p:nvPr>
        </p:nvSpPr>
        <p:spPr/>
        <p:txBody>
          <a:bodyPr/>
          <a:lstStyle/>
          <a:p>
            <a:pPr fontAlgn="auto"/>
            <a:fld id="{6E015CD7-E7CB-46FD-8BF8-8CAF4EEDDF6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fontAlgn="auto"/>
            <a:fld id="{CDD4BC7B-822F-4D20-A2C1-EDCF08DEECA7}"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lstStyle/>
          <a:p>
            <a:pPr fontAlgn="auto"/>
            <a:endParaRPr lang="zh-CN" altLang="en-US" strike="noStrike" noProof="1"/>
          </a:p>
        </p:txBody>
      </p:sp>
      <p:sp>
        <p:nvSpPr>
          <p:cNvPr id="5" name="灯片编号占位符 4"/>
          <p:cNvSpPr>
            <a:spLocks noGrp="1"/>
          </p:cNvSpPr>
          <p:nvPr>
            <p:ph type="sldNum" sz="quarter" idx="12"/>
          </p:nvPr>
        </p:nvSpPr>
        <p:spPr/>
        <p:txBody>
          <a:bodyPr/>
          <a:lstStyle/>
          <a:p>
            <a:pPr fontAlgn="auto"/>
            <a:fld id="{6E015CD7-E7CB-46FD-8BF8-8CAF4EEDDF6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auto"/>
            <a:fld id="{CDD4BC7B-822F-4D20-A2C1-EDCF08DEECA7}"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lstStyle/>
          <a:p>
            <a:pPr fontAlgn="auto"/>
            <a:endParaRPr lang="zh-CN" altLang="en-US" strike="noStrike" noProof="1"/>
          </a:p>
        </p:txBody>
      </p:sp>
      <p:sp>
        <p:nvSpPr>
          <p:cNvPr id="4" name="灯片编号占位符 3"/>
          <p:cNvSpPr>
            <a:spLocks noGrp="1"/>
          </p:cNvSpPr>
          <p:nvPr>
            <p:ph type="sldNum" sz="quarter" idx="12"/>
          </p:nvPr>
        </p:nvSpPr>
        <p:spPr/>
        <p:txBody>
          <a:bodyPr/>
          <a:lstStyle/>
          <a:p>
            <a:pPr fontAlgn="auto"/>
            <a:fld id="{6E015CD7-E7CB-46FD-8BF8-8CAF4EEDDF6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a:t>单击此处编辑母版文本样式</a:t>
            </a:r>
            <a:endParaRPr lang="zh-CN" altLang="en-US" strike="noStrike" noProof="1"/>
          </a:p>
          <a:p>
            <a:pPr lvl="1" fontAlgn="auto"/>
            <a:r>
              <a:rPr lang="zh-CN" altLang="en-US" strike="noStrike" noProof="1"/>
              <a:t>二级</a:t>
            </a:r>
            <a:endParaRPr lang="zh-CN" altLang="en-US" strike="noStrike" noProof="1"/>
          </a:p>
          <a:p>
            <a:pPr lvl="2" fontAlgn="auto"/>
            <a:r>
              <a:rPr lang="zh-CN" altLang="en-US" strike="noStrike" noProof="1"/>
              <a:t>三级</a:t>
            </a:r>
            <a:endParaRPr lang="zh-CN" altLang="en-US" strike="noStrike" noProof="1"/>
          </a:p>
          <a:p>
            <a:pPr lvl="3" fontAlgn="auto"/>
            <a:r>
              <a:rPr lang="zh-CN" altLang="en-US" strike="noStrike" noProof="1"/>
              <a:t>四级</a:t>
            </a:r>
            <a:endParaRPr lang="zh-CN" altLang="en-US" strike="noStrike" noProof="1"/>
          </a:p>
          <a:p>
            <a:pPr lvl="4" fontAlgn="auto"/>
            <a:r>
              <a:rPr lang="zh-CN" altLang="en-US" strike="noStrike" noProof="1"/>
              <a:t>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fontAlgn="auto"/>
            <a:fld id="{CDD4BC7B-822F-4D20-A2C1-EDCF08DEECA7}"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lstStyle/>
          <a:p>
            <a:pPr fontAlgn="auto"/>
            <a:endParaRPr lang="zh-CN" altLang="en-US" strike="noStrike" noProof="1"/>
          </a:p>
        </p:txBody>
      </p:sp>
      <p:sp>
        <p:nvSpPr>
          <p:cNvPr id="7" name="灯片编号占位符 6"/>
          <p:cNvSpPr>
            <a:spLocks noGrp="1"/>
          </p:cNvSpPr>
          <p:nvPr>
            <p:ph type="sldNum" sz="quarter" idx="12"/>
          </p:nvPr>
        </p:nvSpPr>
        <p:spPr/>
        <p:txBody>
          <a:bodyPr/>
          <a:lstStyle/>
          <a:p>
            <a:pPr fontAlgn="auto"/>
            <a:fld id="{6E015CD7-E7CB-46FD-8BF8-8CAF4EEDDF6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二级</a:t>
            </a:r>
            <a:endParaRPr lang="zh-CN" altLang="en-US" strike="noStrike" noProof="1"/>
          </a:p>
          <a:p>
            <a:pPr lvl="2" fontAlgn="auto"/>
            <a:r>
              <a:rPr lang="zh-CN" altLang="en-US" strike="noStrike" noProof="1"/>
              <a:t>三级</a:t>
            </a:r>
            <a:endParaRPr lang="zh-CN" altLang="en-US" strike="noStrike" noProof="1"/>
          </a:p>
          <a:p>
            <a:pPr lvl="3" fontAlgn="auto"/>
            <a:r>
              <a:rPr lang="zh-CN" altLang="en-US" strike="noStrike" noProof="1"/>
              <a:t>四级</a:t>
            </a:r>
            <a:endParaRPr lang="zh-CN" altLang="en-US" strike="noStrike" noProof="1"/>
          </a:p>
          <a:p>
            <a:pPr lvl="4" fontAlgn="auto"/>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lstStyle/>
          <a:p>
            <a:pPr fontAlgn="auto"/>
            <a:fld id="{CDD4BC7B-822F-4D20-A2C1-EDCF08DEECA7}"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6E015CD7-E7CB-46FD-8BF8-8CAF4EEDDF6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fontAlgn="auto"/>
            <a:fld id="{CDD4BC7B-822F-4D20-A2C1-EDCF08DEECA7}"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lstStyle/>
          <a:p>
            <a:pPr fontAlgn="auto"/>
            <a:endParaRPr lang="zh-CN" altLang="en-US" strike="noStrike" noProof="1"/>
          </a:p>
        </p:txBody>
      </p:sp>
      <p:sp>
        <p:nvSpPr>
          <p:cNvPr id="7" name="灯片编号占位符 6"/>
          <p:cNvSpPr>
            <a:spLocks noGrp="1"/>
          </p:cNvSpPr>
          <p:nvPr>
            <p:ph type="sldNum" sz="quarter" idx="12"/>
          </p:nvPr>
        </p:nvSpPr>
        <p:spPr/>
        <p:txBody>
          <a:bodyPr/>
          <a:lstStyle/>
          <a:p>
            <a:pPr fontAlgn="auto"/>
            <a:fld id="{6E015CD7-E7CB-46FD-8BF8-8CAF4EEDDF6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auto"/>
            <a:r>
              <a:rPr lang="zh-CN" altLang="en-US" strike="noStrike" noProof="1"/>
              <a:t>单击此处编辑母版文本样式</a:t>
            </a:r>
            <a:endParaRPr lang="zh-CN" altLang="en-US" strike="noStrike" noProof="1"/>
          </a:p>
          <a:p>
            <a:pPr lvl="1" fontAlgn="auto"/>
            <a:r>
              <a:rPr lang="zh-CN" altLang="en-US" strike="noStrike" noProof="1"/>
              <a:t>二级</a:t>
            </a:r>
            <a:endParaRPr lang="zh-CN" altLang="en-US" strike="noStrike" noProof="1"/>
          </a:p>
          <a:p>
            <a:pPr lvl="2" fontAlgn="auto"/>
            <a:r>
              <a:rPr lang="zh-CN" altLang="en-US" strike="noStrike" noProof="1"/>
              <a:t>三级</a:t>
            </a:r>
            <a:endParaRPr lang="zh-CN" altLang="en-US" strike="noStrike" noProof="1"/>
          </a:p>
          <a:p>
            <a:pPr lvl="3" fontAlgn="auto"/>
            <a:r>
              <a:rPr lang="zh-CN" altLang="en-US" strike="noStrike" noProof="1"/>
              <a:t>四级</a:t>
            </a:r>
            <a:endParaRPr lang="zh-CN" altLang="en-US" strike="noStrike" noProof="1"/>
          </a:p>
          <a:p>
            <a:pPr lvl="4" fontAlgn="auto"/>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lstStyle/>
          <a:p>
            <a:pPr fontAlgn="auto"/>
            <a:fld id="{CDD4BC7B-822F-4D20-A2C1-EDCF08DEECA7}"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6E015CD7-E7CB-46FD-8BF8-8CAF4EEDDF6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auto"/>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auto"/>
            <a:r>
              <a:rPr lang="zh-CN" altLang="en-US" strike="noStrike" noProof="1"/>
              <a:t>单击此处编辑母版文本样式</a:t>
            </a:r>
            <a:endParaRPr lang="zh-CN" altLang="en-US" strike="noStrike" noProof="1"/>
          </a:p>
          <a:p>
            <a:pPr lvl="1" fontAlgn="auto"/>
            <a:r>
              <a:rPr lang="zh-CN" altLang="en-US" strike="noStrike" noProof="1"/>
              <a:t>二级</a:t>
            </a:r>
            <a:endParaRPr lang="zh-CN" altLang="en-US" strike="noStrike" noProof="1"/>
          </a:p>
          <a:p>
            <a:pPr lvl="2" fontAlgn="auto"/>
            <a:r>
              <a:rPr lang="zh-CN" altLang="en-US" strike="noStrike" noProof="1"/>
              <a:t>三级</a:t>
            </a:r>
            <a:endParaRPr lang="zh-CN" altLang="en-US" strike="noStrike" noProof="1"/>
          </a:p>
          <a:p>
            <a:pPr lvl="3" fontAlgn="auto"/>
            <a:r>
              <a:rPr lang="zh-CN" altLang="en-US" strike="noStrike" noProof="1"/>
              <a:t>四级</a:t>
            </a:r>
            <a:endParaRPr lang="zh-CN" altLang="en-US" strike="noStrike" noProof="1"/>
          </a:p>
          <a:p>
            <a:pPr lvl="4" fontAlgn="auto"/>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lstStyle/>
          <a:p>
            <a:pPr fontAlgn="auto"/>
            <a:fld id="{CDD4BC7B-822F-4D20-A2C1-EDCF08DEECA7}"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6E015CD7-E7CB-46FD-8BF8-8CAF4EEDDF6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auto"/>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fontAlgn="auto"/>
            <a:fld id="{CDD4BC7B-822F-4D20-A2C1-EDCF08DEECA7}"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6E015CD7-E7CB-46FD-8BF8-8CAF4EEDDF6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二级</a:t>
            </a:r>
            <a:endParaRPr lang="zh-CN" altLang="en-US" strike="noStrike" noProof="1"/>
          </a:p>
          <a:p>
            <a:pPr lvl="2" fontAlgn="auto"/>
            <a:r>
              <a:rPr lang="zh-CN" altLang="en-US" strike="noStrike" noProof="1"/>
              <a:t>三级</a:t>
            </a:r>
            <a:endParaRPr lang="zh-CN" altLang="en-US" strike="noStrike" noProof="1"/>
          </a:p>
          <a:p>
            <a:pPr lvl="3" fontAlgn="auto"/>
            <a:r>
              <a:rPr lang="zh-CN" altLang="en-US" strike="noStrike" noProof="1"/>
              <a:t>四级</a:t>
            </a:r>
            <a:endParaRPr lang="zh-CN" altLang="en-US" strike="noStrike" noProof="1"/>
          </a:p>
          <a:p>
            <a:pPr lvl="4" fontAlgn="auto"/>
            <a:r>
              <a:rPr lang="zh-CN" altLang="en-US" strike="noStrike" noProof="1"/>
              <a:t>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二级</a:t>
            </a:r>
            <a:endParaRPr lang="zh-CN" altLang="en-US" strike="noStrike" noProof="1"/>
          </a:p>
          <a:p>
            <a:pPr lvl="2" fontAlgn="auto"/>
            <a:r>
              <a:rPr lang="zh-CN" altLang="en-US" strike="noStrike" noProof="1"/>
              <a:t>三级</a:t>
            </a:r>
            <a:endParaRPr lang="zh-CN" altLang="en-US" strike="noStrike" noProof="1"/>
          </a:p>
          <a:p>
            <a:pPr lvl="3" fontAlgn="auto"/>
            <a:r>
              <a:rPr lang="zh-CN" altLang="en-US" strike="noStrike" noProof="1"/>
              <a:t>四级</a:t>
            </a:r>
            <a:endParaRPr lang="zh-CN" altLang="en-US" strike="noStrike" noProof="1"/>
          </a:p>
          <a:p>
            <a:pPr lvl="4" fontAlgn="auto"/>
            <a:r>
              <a:rPr lang="zh-CN" altLang="en-US" strike="noStrike" noProof="1"/>
              <a:t>五级</a:t>
            </a:r>
            <a:endParaRPr lang="zh-CN" altLang="en-US" strike="noStrike" noProof="1"/>
          </a:p>
        </p:txBody>
      </p:sp>
      <p:sp>
        <p:nvSpPr>
          <p:cNvPr id="5" name="日期占位符 4"/>
          <p:cNvSpPr>
            <a:spLocks noGrp="1"/>
          </p:cNvSpPr>
          <p:nvPr>
            <p:ph type="dt" sz="half" idx="10"/>
          </p:nvPr>
        </p:nvSpPr>
        <p:spPr/>
        <p:txBody>
          <a:bodyPr/>
          <a:lstStyle/>
          <a:p>
            <a:pPr fontAlgn="auto"/>
            <a:fld id="{CDD4BC7B-822F-4D20-A2C1-EDCF08DEECA7}"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lstStyle/>
          <a:p>
            <a:pPr fontAlgn="auto"/>
            <a:endParaRPr lang="zh-CN" altLang="en-US" strike="noStrike" noProof="1"/>
          </a:p>
        </p:txBody>
      </p:sp>
      <p:sp>
        <p:nvSpPr>
          <p:cNvPr id="7" name="灯片编号占位符 6"/>
          <p:cNvSpPr>
            <a:spLocks noGrp="1"/>
          </p:cNvSpPr>
          <p:nvPr>
            <p:ph type="sldNum" sz="quarter" idx="12"/>
          </p:nvPr>
        </p:nvSpPr>
        <p:spPr/>
        <p:txBody>
          <a:bodyPr/>
          <a:lstStyle/>
          <a:p>
            <a:pPr fontAlgn="auto"/>
            <a:fld id="{6E015CD7-E7CB-46FD-8BF8-8CAF4EEDDF6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auto"/>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39788" y="2505075"/>
            <a:ext cx="5157787" cy="368458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二级</a:t>
            </a:r>
            <a:endParaRPr lang="zh-CN" altLang="en-US" strike="noStrike" noProof="1"/>
          </a:p>
          <a:p>
            <a:pPr lvl="2" fontAlgn="auto"/>
            <a:r>
              <a:rPr lang="zh-CN" altLang="en-US" strike="noStrike" noProof="1"/>
              <a:t>三级</a:t>
            </a:r>
            <a:endParaRPr lang="zh-CN" altLang="en-US" strike="noStrike" noProof="1"/>
          </a:p>
          <a:p>
            <a:pPr lvl="3" fontAlgn="auto"/>
            <a:r>
              <a:rPr lang="zh-CN" altLang="en-US" strike="noStrike" noProof="1"/>
              <a:t>四级</a:t>
            </a:r>
            <a:endParaRPr lang="zh-CN" altLang="en-US" strike="noStrike" noProof="1"/>
          </a:p>
          <a:p>
            <a:pPr lvl="4" fontAlgn="auto"/>
            <a:r>
              <a:rPr lang="zh-CN" altLang="en-US" strike="noStrike" noProof="1"/>
              <a:t>五级</a:t>
            </a:r>
            <a:endParaRPr lang="zh-CN" altLang="en-US" strike="noStrike"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72200" y="2505075"/>
            <a:ext cx="5183188" cy="368458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二级</a:t>
            </a:r>
            <a:endParaRPr lang="zh-CN" altLang="en-US" strike="noStrike" noProof="1"/>
          </a:p>
          <a:p>
            <a:pPr lvl="2" fontAlgn="auto"/>
            <a:r>
              <a:rPr lang="zh-CN" altLang="en-US" strike="noStrike" noProof="1"/>
              <a:t>三级</a:t>
            </a:r>
            <a:endParaRPr lang="zh-CN" altLang="en-US" strike="noStrike" noProof="1"/>
          </a:p>
          <a:p>
            <a:pPr lvl="3" fontAlgn="auto"/>
            <a:r>
              <a:rPr lang="zh-CN" altLang="en-US" strike="noStrike" noProof="1"/>
              <a:t>四级</a:t>
            </a:r>
            <a:endParaRPr lang="zh-CN" altLang="en-US" strike="noStrike" noProof="1"/>
          </a:p>
          <a:p>
            <a:pPr lvl="4" fontAlgn="auto"/>
            <a:r>
              <a:rPr lang="zh-CN" altLang="en-US" strike="noStrike" noProof="1"/>
              <a:t>五级</a:t>
            </a:r>
            <a:endParaRPr lang="zh-CN" altLang="en-US" strike="noStrike" noProof="1"/>
          </a:p>
        </p:txBody>
      </p:sp>
      <p:sp>
        <p:nvSpPr>
          <p:cNvPr id="7" name="日期占位符 6"/>
          <p:cNvSpPr>
            <a:spLocks noGrp="1"/>
          </p:cNvSpPr>
          <p:nvPr>
            <p:ph type="dt" sz="half" idx="10"/>
          </p:nvPr>
        </p:nvSpPr>
        <p:spPr/>
        <p:txBody>
          <a:bodyPr/>
          <a:lstStyle/>
          <a:p>
            <a:pPr fontAlgn="auto"/>
            <a:fld id="{CDD4BC7B-822F-4D20-A2C1-EDCF08DEECA7}"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lstStyle/>
          <a:p>
            <a:pPr fontAlgn="auto"/>
            <a:endParaRPr lang="zh-CN" altLang="en-US" strike="noStrike" noProof="1"/>
          </a:p>
        </p:txBody>
      </p:sp>
      <p:sp>
        <p:nvSpPr>
          <p:cNvPr id="9" name="灯片编号占位符 8"/>
          <p:cNvSpPr>
            <a:spLocks noGrp="1"/>
          </p:cNvSpPr>
          <p:nvPr>
            <p:ph type="sldNum" sz="quarter" idx="12"/>
          </p:nvPr>
        </p:nvSpPr>
        <p:spPr/>
        <p:txBody>
          <a:bodyPr/>
          <a:lstStyle/>
          <a:p>
            <a:pPr fontAlgn="auto"/>
            <a:fld id="{6E015CD7-E7CB-46FD-8BF8-8CAF4EEDDF6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fontAlgn="auto"/>
            <a:fld id="{CDD4BC7B-822F-4D20-A2C1-EDCF08DEECA7}"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lstStyle/>
          <a:p>
            <a:pPr fontAlgn="auto"/>
            <a:endParaRPr lang="zh-CN" altLang="en-US" strike="noStrike" noProof="1"/>
          </a:p>
        </p:txBody>
      </p:sp>
      <p:sp>
        <p:nvSpPr>
          <p:cNvPr id="5" name="灯片编号占位符 4"/>
          <p:cNvSpPr>
            <a:spLocks noGrp="1"/>
          </p:cNvSpPr>
          <p:nvPr>
            <p:ph type="sldNum" sz="quarter" idx="12"/>
          </p:nvPr>
        </p:nvSpPr>
        <p:spPr/>
        <p:txBody>
          <a:bodyPr/>
          <a:lstStyle/>
          <a:p>
            <a:pPr fontAlgn="auto"/>
            <a:fld id="{6E015CD7-E7CB-46FD-8BF8-8CAF4EEDDF6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auto"/>
            <a:fld id="{CDD4BC7B-822F-4D20-A2C1-EDCF08DEECA7}"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lstStyle/>
          <a:p>
            <a:pPr fontAlgn="auto"/>
            <a:endParaRPr lang="zh-CN" altLang="en-US" strike="noStrike" noProof="1"/>
          </a:p>
        </p:txBody>
      </p:sp>
      <p:sp>
        <p:nvSpPr>
          <p:cNvPr id="4" name="灯片编号占位符 3"/>
          <p:cNvSpPr>
            <a:spLocks noGrp="1"/>
          </p:cNvSpPr>
          <p:nvPr>
            <p:ph type="sldNum" sz="quarter" idx="12"/>
          </p:nvPr>
        </p:nvSpPr>
        <p:spPr/>
        <p:txBody>
          <a:bodyPr/>
          <a:lstStyle/>
          <a:p>
            <a:pPr fontAlgn="auto"/>
            <a:fld id="{6E015CD7-E7CB-46FD-8BF8-8CAF4EEDDF6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a:t>单击此处编辑母版文本样式</a:t>
            </a:r>
            <a:endParaRPr lang="zh-CN" altLang="en-US" strike="noStrike" noProof="1"/>
          </a:p>
          <a:p>
            <a:pPr lvl="1" fontAlgn="auto"/>
            <a:r>
              <a:rPr lang="zh-CN" altLang="en-US" strike="noStrike" noProof="1"/>
              <a:t>二级</a:t>
            </a:r>
            <a:endParaRPr lang="zh-CN" altLang="en-US" strike="noStrike" noProof="1"/>
          </a:p>
          <a:p>
            <a:pPr lvl="2" fontAlgn="auto"/>
            <a:r>
              <a:rPr lang="zh-CN" altLang="en-US" strike="noStrike" noProof="1"/>
              <a:t>三级</a:t>
            </a:r>
            <a:endParaRPr lang="zh-CN" altLang="en-US" strike="noStrike" noProof="1"/>
          </a:p>
          <a:p>
            <a:pPr lvl="3" fontAlgn="auto"/>
            <a:r>
              <a:rPr lang="zh-CN" altLang="en-US" strike="noStrike" noProof="1"/>
              <a:t>四级</a:t>
            </a:r>
            <a:endParaRPr lang="zh-CN" altLang="en-US" strike="noStrike" noProof="1"/>
          </a:p>
          <a:p>
            <a:pPr lvl="4" fontAlgn="auto"/>
            <a:r>
              <a:rPr lang="zh-CN" altLang="en-US" strike="noStrike" noProof="1"/>
              <a:t>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fontAlgn="auto"/>
            <a:fld id="{CDD4BC7B-822F-4D20-A2C1-EDCF08DEECA7}"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lstStyle/>
          <a:p>
            <a:pPr fontAlgn="auto"/>
            <a:endParaRPr lang="zh-CN" altLang="en-US" strike="noStrike" noProof="1"/>
          </a:p>
        </p:txBody>
      </p:sp>
      <p:sp>
        <p:nvSpPr>
          <p:cNvPr id="7" name="灯片编号占位符 6"/>
          <p:cNvSpPr>
            <a:spLocks noGrp="1"/>
          </p:cNvSpPr>
          <p:nvPr>
            <p:ph type="sldNum" sz="quarter" idx="12"/>
          </p:nvPr>
        </p:nvSpPr>
        <p:spPr/>
        <p:txBody>
          <a:bodyPr/>
          <a:lstStyle/>
          <a:p>
            <a:pPr fontAlgn="auto"/>
            <a:fld id="{6E015CD7-E7CB-46FD-8BF8-8CAF4EEDDF6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fontAlgn="auto"/>
            <a:fld id="{CDD4BC7B-822F-4D20-A2C1-EDCF08DEECA7}"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lstStyle/>
          <a:p>
            <a:pPr fontAlgn="auto"/>
            <a:endParaRPr lang="zh-CN" altLang="en-US" strike="noStrike" noProof="1"/>
          </a:p>
        </p:txBody>
      </p:sp>
      <p:sp>
        <p:nvSpPr>
          <p:cNvPr id="7" name="灯片编号占位符 6"/>
          <p:cNvSpPr>
            <a:spLocks noGrp="1"/>
          </p:cNvSpPr>
          <p:nvPr>
            <p:ph type="sldNum" sz="quarter" idx="12"/>
          </p:nvPr>
        </p:nvSpPr>
        <p:spPr/>
        <p:txBody>
          <a:bodyPr/>
          <a:lstStyle/>
          <a:p>
            <a:pPr fontAlgn="auto"/>
            <a:fld id="{6E015CD7-E7CB-46FD-8BF8-8CAF4EEDDF6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vert="horz" lIns="91440" tIns="45720" rIns="91440" bIns="45720" anchor="ctr"/>
          <a:lstStyle/>
          <a:p>
            <a:pPr lvl="0"/>
            <a:r>
              <a:rPr lang="zh-CN" altLang="en-US"/>
              <a:t>单击此处编辑母版标题样式</a:t>
            </a:r>
            <a:endParaRPr lang="zh-CN" altLang="en-US"/>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vert="horz" lIns="91440" tIns="45720" rIns="91440" bIns="45720" anchor="t"/>
          <a:lstStyle/>
          <a:p>
            <a:pPr lvl="0"/>
            <a:r>
              <a:rPr lang="zh-CN" altLang="en-US"/>
              <a:t>单击此处编辑母版文本样式</a:t>
            </a:r>
            <a:endParaRPr lang="zh-CN" altLang="en-US"/>
          </a:p>
          <a:p>
            <a:pPr lvl="1" indent="-228600"/>
            <a:r>
              <a:rPr lang="zh-CN" altLang="en-US"/>
              <a:t>二级</a:t>
            </a:r>
            <a:endParaRPr lang="zh-CN" altLang="en-US"/>
          </a:p>
          <a:p>
            <a:pPr lvl="2" indent="-228600"/>
            <a:r>
              <a:rPr lang="zh-CN" altLang="en-US"/>
              <a:t>三级</a:t>
            </a:r>
            <a:endParaRPr lang="zh-CN" altLang="en-US"/>
          </a:p>
          <a:p>
            <a:pPr lvl="3" indent="-228600"/>
            <a:r>
              <a:rPr lang="zh-CN" altLang="en-US"/>
              <a:t>四级</a:t>
            </a:r>
            <a:endParaRPr lang="zh-CN" altLang="en-US"/>
          </a:p>
          <a:p>
            <a:pPr lvl="4" indent="-228600"/>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CDD4BC7B-822F-4D20-A2C1-EDCF08DEECA7}"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6E015CD7-E7CB-46FD-8BF8-8CAF4EEDDF67}"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838200" y="365125"/>
            <a:ext cx="10515600" cy="1325563"/>
          </a:xfrm>
          <a:prstGeom prst="rect">
            <a:avLst/>
          </a:prstGeom>
          <a:noFill/>
          <a:ln w="9525">
            <a:noFill/>
          </a:ln>
        </p:spPr>
        <p:txBody>
          <a:bodyPr vert="horz" lIns="91440" tIns="45720" rIns="91440" bIns="45720" anchor="ctr"/>
          <a:lstStyle/>
          <a:p>
            <a:pPr lvl="0"/>
            <a:r>
              <a:rPr lang="zh-CN" altLang="en-US"/>
              <a:t>单击此处编辑母版标题样式</a:t>
            </a:r>
            <a:endParaRPr lang="zh-CN" altLang="en-US"/>
          </a:p>
        </p:txBody>
      </p:sp>
      <p:sp>
        <p:nvSpPr>
          <p:cNvPr id="2051" name="文本占位符 2"/>
          <p:cNvSpPr>
            <a:spLocks noGrp="1"/>
          </p:cNvSpPr>
          <p:nvPr>
            <p:ph type="body"/>
          </p:nvPr>
        </p:nvSpPr>
        <p:spPr>
          <a:xfrm>
            <a:off x="838200" y="1825625"/>
            <a:ext cx="10515600" cy="4351338"/>
          </a:xfrm>
          <a:prstGeom prst="rect">
            <a:avLst/>
          </a:prstGeom>
          <a:noFill/>
          <a:ln w="9525">
            <a:noFill/>
          </a:ln>
        </p:spPr>
        <p:txBody>
          <a:bodyPr vert="horz" lIns="91440" tIns="45720" rIns="91440" bIns="45720" anchor="t"/>
          <a:lstStyle/>
          <a:p>
            <a:pPr lvl="0"/>
            <a:r>
              <a:rPr lang="zh-CN" altLang="en-US"/>
              <a:t>单击此处编辑母版文本样式</a:t>
            </a:r>
            <a:endParaRPr lang="zh-CN" altLang="en-US"/>
          </a:p>
          <a:p>
            <a:pPr lvl="1" indent="-228600"/>
            <a:r>
              <a:rPr lang="zh-CN" altLang="en-US"/>
              <a:t>二级</a:t>
            </a:r>
            <a:endParaRPr lang="zh-CN" altLang="en-US"/>
          </a:p>
          <a:p>
            <a:pPr lvl="2" indent="-228600"/>
            <a:r>
              <a:rPr lang="zh-CN" altLang="en-US"/>
              <a:t>三级</a:t>
            </a:r>
            <a:endParaRPr lang="zh-CN" altLang="en-US"/>
          </a:p>
          <a:p>
            <a:pPr lvl="3" indent="-228600"/>
            <a:r>
              <a:rPr lang="zh-CN" altLang="en-US"/>
              <a:t>四级</a:t>
            </a:r>
            <a:endParaRPr lang="zh-CN" altLang="en-US"/>
          </a:p>
          <a:p>
            <a:pPr lvl="4" indent="-228600"/>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CDD4BC7B-822F-4D20-A2C1-EDCF08DEECA7}"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6E015CD7-E7CB-46FD-8BF8-8CAF4EEDDF67}"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3" name="斜纹 12"/>
          <p:cNvSpPr/>
          <p:nvPr/>
        </p:nvSpPr>
        <p:spPr>
          <a:xfrm>
            <a:off x="0" y="0"/>
            <a:ext cx="6858000" cy="6858000"/>
          </a:xfrm>
          <a:prstGeom prst="diagStripe">
            <a:avLst/>
          </a:prstGeom>
          <a:solidFill>
            <a:srgbClr val="AA9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solidFill>
            </a:endParaRPr>
          </a:p>
        </p:txBody>
      </p:sp>
      <p:sp>
        <p:nvSpPr>
          <p:cNvPr id="14" name="斜纹 13"/>
          <p:cNvSpPr/>
          <p:nvPr/>
        </p:nvSpPr>
        <p:spPr>
          <a:xfrm>
            <a:off x="3530600" y="-19050"/>
            <a:ext cx="3360738" cy="3362325"/>
          </a:xfrm>
          <a:prstGeom prst="diagStripe">
            <a:avLst/>
          </a:prstGeom>
          <a:solidFill>
            <a:srgbClr val="FCBA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solidFill>
            </a:endParaRPr>
          </a:p>
        </p:txBody>
      </p:sp>
      <p:sp>
        <p:nvSpPr>
          <p:cNvPr id="11" name="文本框 10"/>
          <p:cNvSpPr txBox="1"/>
          <p:nvPr/>
        </p:nvSpPr>
        <p:spPr>
          <a:xfrm>
            <a:off x="1846580" y="1879600"/>
            <a:ext cx="9538970" cy="2306955"/>
          </a:xfrm>
          <a:prstGeom prst="rect">
            <a:avLst/>
          </a:prstGeom>
          <a:noFill/>
        </p:spPr>
        <p:txBody>
          <a:bodyPr wrap="square" rtlCol="0">
            <a:spAutoFit/>
            <a:scene3d>
              <a:camera prst="orthographicFront"/>
              <a:lightRig rig="threePt" dir="t"/>
            </a:scene3d>
          </a:bodyPr>
          <a:lstStyle/>
          <a:p>
            <a:pPr fontAlgn="auto"/>
            <a:r>
              <a:rPr lang="zh-CN" altLang="en-US" sz="7200" noProof="1">
                <a:effectLst>
                  <a:outerShdw blurRad="38100" dist="19050" dir="2700000" algn="tl" rotWithShape="0">
                    <a:schemeClr val="dk1">
                      <a:alpha val="40000"/>
                    </a:schemeClr>
                  </a:outerShdw>
                </a:effectLst>
                <a:latin typeface="Berlin Sans FB Demi" pitchFamily="34" charset="0"/>
                <a:ea typeface="+mn-ea"/>
                <a:cs typeface="+mn-cs"/>
              </a:rPr>
              <a:t>线段树和树状数组</a:t>
            </a:r>
            <a:endParaRPr lang="zh-CN" altLang="en-US" sz="7200" noProof="1">
              <a:effectLst>
                <a:outerShdw blurRad="38100" dist="19050" dir="2700000" algn="tl" rotWithShape="0">
                  <a:schemeClr val="dk1">
                    <a:alpha val="40000"/>
                  </a:schemeClr>
                </a:outerShdw>
              </a:effectLst>
              <a:latin typeface="Berlin Sans FB Demi" pitchFamily="34" charset="0"/>
              <a:ea typeface="+mn-ea"/>
              <a:cs typeface="+mn-cs"/>
            </a:endParaRPr>
          </a:p>
          <a:p>
            <a:pPr fontAlgn="auto"/>
            <a:r>
              <a:rPr lang="zh-CN" altLang="en-US" sz="7200" noProof="1">
                <a:effectLst>
                  <a:outerShdw blurRad="38100" dist="19050" dir="2700000" algn="tl" rotWithShape="0">
                    <a:schemeClr val="dk1">
                      <a:alpha val="40000"/>
                    </a:schemeClr>
                  </a:outerShdw>
                </a:effectLst>
                <a:latin typeface="Berlin Sans FB Demi" pitchFamily="34" charset="0"/>
              </a:rPr>
              <a:t>及简单应用</a:t>
            </a:r>
            <a:endParaRPr lang="zh-CN" altLang="en-US" sz="7200" noProof="1">
              <a:effectLst>
                <a:outerShdw blurRad="38100" dist="19050" dir="2700000" algn="tl" rotWithShape="0">
                  <a:schemeClr val="dk1">
                    <a:alpha val="40000"/>
                  </a:schemeClr>
                </a:outerShdw>
              </a:effectLst>
              <a:latin typeface="Berlin Sans FB Demi" pitchFamily="34" charset="0"/>
            </a:endParaRPr>
          </a:p>
        </p:txBody>
      </p:sp>
    </p:spTree>
    <p:custDataLst>
      <p:tags r:id="rId1"/>
    </p:custData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6386" name="文本框 10"/>
          <p:cNvSpPr txBox="1"/>
          <p:nvPr/>
        </p:nvSpPr>
        <p:spPr>
          <a:xfrm>
            <a:off x="5210175" y="2544763"/>
            <a:ext cx="6648450" cy="1939925"/>
          </a:xfrm>
          <a:prstGeom prst="rect">
            <a:avLst/>
          </a:prstGeom>
          <a:noFill/>
          <a:ln w="9525">
            <a:noFill/>
          </a:ln>
        </p:spPr>
        <p:txBody>
          <a:bodyPr wrap="square" anchor="t">
            <a:spAutoFit/>
          </a:bodyPr>
          <a:lstStyle/>
          <a:p>
            <a:r>
              <a:rPr lang="en-US" altLang="zh-CN" sz="6000" dirty="0">
                <a:solidFill>
                  <a:srgbClr val="FFFFD2"/>
                </a:solidFill>
                <a:latin typeface="Berlin Sans FB Demi" pitchFamily="34" charset="0"/>
                <a:ea typeface="等线" panose="02010600030101010101" charset="-122"/>
              </a:rPr>
              <a:t>Thank You For Watching !</a:t>
            </a:r>
            <a:endParaRPr lang="zh-CN" altLang="en-US" sz="6000" dirty="0">
              <a:solidFill>
                <a:srgbClr val="FFFFD2"/>
              </a:solidFill>
              <a:latin typeface="Berlin Sans FB Demi" pitchFamily="34" charset="0"/>
              <a:ea typeface="等线" panose="02010600030101010101" charset="-122"/>
            </a:endParaRPr>
          </a:p>
        </p:txBody>
      </p:sp>
      <p:sp>
        <p:nvSpPr>
          <p:cNvPr id="16387" name="文本框 11"/>
          <p:cNvSpPr txBox="1"/>
          <p:nvPr/>
        </p:nvSpPr>
        <p:spPr>
          <a:xfrm>
            <a:off x="5335588" y="4389438"/>
            <a:ext cx="4022725" cy="400050"/>
          </a:xfrm>
          <a:prstGeom prst="rect">
            <a:avLst/>
          </a:prstGeom>
          <a:noFill/>
          <a:ln w="9525">
            <a:noFill/>
          </a:ln>
        </p:spPr>
        <p:txBody>
          <a:bodyPr wrap="square" anchor="t">
            <a:spAutoFit/>
          </a:bodyPr>
          <a:lstStyle/>
          <a:p>
            <a:r>
              <a:rPr lang="en-US" altLang="zh-CN" sz="2000" dirty="0">
                <a:solidFill>
                  <a:srgbClr val="FFFFD2"/>
                </a:solidFill>
                <a:latin typeface="Constantia" panose="02030602050306030303" pitchFamily="18" charset="0"/>
                <a:ea typeface="等线" panose="02010600030101010101" charset="-122"/>
              </a:rPr>
              <a:t>You could add something here </a:t>
            </a:r>
            <a:endParaRPr lang="zh-CN" altLang="en-US" sz="2000" dirty="0">
              <a:solidFill>
                <a:srgbClr val="FFFFD2"/>
              </a:solidFill>
              <a:latin typeface="Constantia" panose="02030602050306030303" pitchFamily="18" charset="0"/>
              <a:ea typeface="等线" panose="02010600030101010101" charset="-122"/>
            </a:endParaRPr>
          </a:p>
        </p:txBody>
      </p:sp>
      <p:sp>
        <p:nvSpPr>
          <p:cNvPr id="13" name="斜纹 12"/>
          <p:cNvSpPr/>
          <p:nvPr/>
        </p:nvSpPr>
        <p:spPr>
          <a:xfrm>
            <a:off x="0" y="0"/>
            <a:ext cx="6858000" cy="6858000"/>
          </a:xfrm>
          <a:prstGeom prst="diagStripe">
            <a:avLst/>
          </a:prstGeom>
          <a:solidFill>
            <a:srgbClr val="AA9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solidFill>
            </a:endParaRPr>
          </a:p>
        </p:txBody>
      </p:sp>
      <p:sp>
        <p:nvSpPr>
          <p:cNvPr id="14" name="斜纹 13"/>
          <p:cNvSpPr/>
          <p:nvPr/>
        </p:nvSpPr>
        <p:spPr>
          <a:xfrm>
            <a:off x="3530600" y="-19050"/>
            <a:ext cx="3360738" cy="3362325"/>
          </a:xfrm>
          <a:prstGeom prst="diagStripe">
            <a:avLst/>
          </a:prstGeom>
          <a:solidFill>
            <a:srgbClr val="FCBA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solidFill>
            </a:endParaRPr>
          </a:p>
        </p:txBody>
      </p:sp>
      <p:pic>
        <p:nvPicPr>
          <p:cNvPr id="16390" name="图片 1"/>
          <p:cNvPicPr>
            <a:picLocks noChangeAspect="1"/>
          </p:cNvPicPr>
          <p:nvPr/>
        </p:nvPicPr>
        <p:blipFill>
          <a:blip r:embed="rId1"/>
          <a:stretch>
            <a:fillRect/>
          </a:stretch>
        </p:blipFill>
        <p:spPr>
          <a:xfrm>
            <a:off x="495300" y="0"/>
            <a:ext cx="10841038" cy="6894513"/>
          </a:xfrm>
          <a:prstGeom prst="rect">
            <a:avLst/>
          </a:prstGeom>
          <a:noFill/>
          <a:ln w="9525">
            <a:noFill/>
          </a:ln>
        </p:spPr>
      </p:pic>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1" name="文本框 10"/>
          <p:cNvSpPr txBox="1"/>
          <p:nvPr/>
        </p:nvSpPr>
        <p:spPr>
          <a:xfrm>
            <a:off x="-31750" y="415925"/>
            <a:ext cx="11612563" cy="768350"/>
          </a:xfrm>
          <a:prstGeom prst="rect">
            <a:avLst/>
          </a:prstGeom>
          <a:noFill/>
        </p:spPr>
        <p:txBody>
          <a:bodyPr wrap="square" rtlCol="0">
            <a:spAutoFit/>
          </a:bodyPr>
          <a:lstStyle/>
          <a:p>
            <a:pPr algn="ctr" fontAlgn="auto"/>
            <a:r>
              <a:rPr lang="zh-CN" altLang="en-US" sz="4400" noProof="1">
                <a:effectLst>
                  <a:outerShdw blurRad="38100" dist="19050" dir="2700000" algn="tl" rotWithShape="0">
                    <a:schemeClr val="dk1">
                      <a:alpha val="40000"/>
                    </a:schemeClr>
                  </a:outerShdw>
                </a:effectLst>
                <a:latin typeface="Berlin Sans FB Demi" pitchFamily="34" charset="0"/>
                <a:ea typeface="+mn-ea"/>
                <a:cs typeface="+mn-cs"/>
              </a:rPr>
              <a:t>区间修改</a:t>
            </a:r>
            <a:endParaRPr lang="zh-CN" altLang="en-US" sz="4400" noProof="1">
              <a:effectLst>
                <a:outerShdw blurRad="38100" dist="19050" dir="2700000" algn="tl" rotWithShape="0">
                  <a:schemeClr val="dk1">
                    <a:alpha val="40000"/>
                  </a:schemeClr>
                </a:outerShdw>
              </a:effectLst>
              <a:latin typeface="Berlin Sans FB Demi" pitchFamily="34" charset="0"/>
            </a:endParaRPr>
          </a:p>
        </p:txBody>
      </p:sp>
      <p:sp>
        <p:nvSpPr>
          <p:cNvPr id="2" name="文本框 1"/>
          <p:cNvSpPr txBox="1"/>
          <p:nvPr/>
        </p:nvSpPr>
        <p:spPr>
          <a:xfrm>
            <a:off x="-31750" y="1444625"/>
            <a:ext cx="11249025" cy="5262245"/>
          </a:xfrm>
          <a:prstGeom prst="rect">
            <a:avLst/>
          </a:prstGeom>
          <a:noFill/>
        </p:spPr>
        <p:txBody>
          <a:bodyPr wrap="square" rtlCol="0">
            <a:spAutoFit/>
          </a:bodyPr>
          <a:lstStyle/>
          <a:p>
            <a:pPr fontAlgn="auto"/>
            <a:r>
              <a:rPr lang="zh-CN" altLang="en-US" sz="1600" noProof="1">
                <a:effectLst>
                  <a:outerShdw blurRad="38100" dist="19050" dir="2700000" algn="tl" rotWithShape="0">
                    <a:schemeClr val="dk1">
                      <a:alpha val="40000"/>
                    </a:schemeClr>
                  </a:outerShdw>
                </a:effectLst>
                <a:latin typeface="+mn-lt"/>
                <a:ea typeface="+mn-ea"/>
                <a:cs typeface="+mn-cs"/>
              </a:rPr>
              <a:t>void changeSegment(int k,int l,int r,int x)</a:t>
            </a:r>
            <a:endParaRPr lang="zh-CN" altLang="en-US" sz="1600" noProof="1">
              <a:effectLst>
                <a:outerShdw blurRad="38100" dist="19050" dir="2700000" algn="tl" rotWithShape="0">
                  <a:schemeClr val="dk1">
                    <a:alpha val="40000"/>
                  </a:schemeClr>
                </a:outerShdw>
              </a:effectLst>
              <a:latin typeface="+mn-lt"/>
              <a:ea typeface="+mn-ea"/>
              <a:cs typeface="+mn-cs"/>
            </a:endParaRPr>
          </a:p>
          <a:p>
            <a:pPr fontAlgn="auto"/>
            <a:r>
              <a:rPr lang="zh-CN" altLang="en-US" sz="1600" noProof="1">
                <a:effectLst>
                  <a:outerShdw blurRad="38100" dist="19050" dir="2700000" algn="tl" rotWithShape="0">
                    <a:schemeClr val="dk1">
                      <a:alpha val="40000"/>
                    </a:schemeClr>
                  </a:outerShdw>
                </a:effectLst>
                <a:latin typeface="+mn-lt"/>
                <a:ea typeface="+mn-ea"/>
                <a:cs typeface="+mn-cs"/>
              </a:rPr>
              <a:t>//当前到了编号为k的节点，要把[l..r]区间中的所有元素的值+x</a:t>
            </a:r>
            <a:endParaRPr lang="zh-CN" altLang="en-US" sz="1600" noProof="1">
              <a:effectLst>
                <a:outerShdw blurRad="38100" dist="19050" dir="2700000" algn="tl" rotWithShape="0">
                  <a:schemeClr val="dk1">
                    <a:alpha val="40000"/>
                  </a:schemeClr>
                </a:outerShdw>
              </a:effectLst>
              <a:latin typeface="+mn-lt"/>
              <a:ea typeface="+mn-ea"/>
              <a:cs typeface="+mn-cs"/>
            </a:endParaRPr>
          </a:p>
          <a:p>
            <a:pPr fontAlgn="auto"/>
            <a:r>
              <a:rPr lang="zh-CN" altLang="en-US" sz="1600" noProof="1">
                <a:effectLst>
                  <a:outerShdw blurRad="38100" dist="19050" dir="2700000" algn="tl" rotWithShape="0">
                    <a:schemeClr val="dk1">
                      <a:alpha val="40000"/>
                    </a:schemeClr>
                  </a:outerShdw>
                </a:effectLst>
                <a:latin typeface="+mn-lt"/>
                <a:ea typeface="+mn-ea"/>
                <a:cs typeface="+mn-cs"/>
              </a:rPr>
              <a:t>{</a:t>
            </a:r>
            <a:endParaRPr lang="zh-CN" altLang="en-US" sz="1600" noProof="1">
              <a:effectLst>
                <a:outerShdw blurRad="38100" dist="19050" dir="2700000" algn="tl" rotWithShape="0">
                  <a:schemeClr val="dk1">
                    <a:alpha val="40000"/>
                  </a:schemeClr>
                </a:outerShdw>
              </a:effectLst>
              <a:latin typeface="+mn-lt"/>
              <a:ea typeface="+mn-ea"/>
              <a:cs typeface="+mn-cs"/>
            </a:endParaRPr>
          </a:p>
          <a:p>
            <a:pPr fontAlgn="auto"/>
            <a:r>
              <a:rPr lang="zh-CN" altLang="en-US" sz="1600" noProof="1">
                <a:effectLst>
                  <a:outerShdw blurRad="38100" dist="19050" dir="2700000" algn="tl" rotWithShape="0">
                    <a:schemeClr val="dk1">
                      <a:alpha val="40000"/>
                    </a:schemeClr>
                  </a:outerShdw>
                </a:effectLst>
                <a:latin typeface="+mn-lt"/>
                <a:ea typeface="+mn-ea"/>
                <a:cs typeface="+mn-cs"/>
              </a:rPr>
              <a:t>	if(a[k].l&gt;=l&amp;&amp;a[k].r&lt;=r)//如果找到了全部元素都要被修改的区间</a:t>
            </a:r>
            <a:endParaRPr lang="zh-CN" altLang="en-US" sz="1600" noProof="1">
              <a:effectLst>
                <a:outerShdw blurRad="38100" dist="19050" dir="2700000" algn="tl" rotWithShape="0">
                  <a:schemeClr val="dk1">
                    <a:alpha val="40000"/>
                  </a:schemeClr>
                </a:outerShdw>
              </a:effectLst>
              <a:latin typeface="+mn-lt"/>
              <a:ea typeface="+mn-ea"/>
              <a:cs typeface="+mn-cs"/>
            </a:endParaRPr>
          </a:p>
          <a:p>
            <a:pPr fontAlgn="auto"/>
            <a:r>
              <a:rPr lang="zh-CN" altLang="en-US" sz="1600" noProof="1">
                <a:effectLst>
                  <a:outerShdw blurRad="38100" dist="19050" dir="2700000" algn="tl" rotWithShape="0">
                    <a:schemeClr val="dk1">
                      <a:alpha val="40000"/>
                    </a:schemeClr>
                  </a:outerShdw>
                </a:effectLst>
                <a:latin typeface="+mn-lt"/>
                <a:ea typeface="+mn-ea"/>
                <a:cs typeface="+mn-cs"/>
              </a:rPr>
              <a:t>	{</a:t>
            </a:r>
            <a:endParaRPr lang="zh-CN" altLang="en-US" sz="1600" noProof="1">
              <a:effectLst>
                <a:outerShdw blurRad="38100" dist="19050" dir="2700000" algn="tl" rotWithShape="0">
                  <a:schemeClr val="dk1">
                    <a:alpha val="40000"/>
                  </a:schemeClr>
                </a:outerShdw>
              </a:effectLst>
              <a:latin typeface="+mn-lt"/>
              <a:ea typeface="+mn-ea"/>
              <a:cs typeface="+mn-cs"/>
            </a:endParaRPr>
          </a:p>
          <a:p>
            <a:pPr fontAlgn="auto"/>
            <a:r>
              <a:rPr lang="zh-CN" altLang="en-US" sz="1600" noProof="1">
                <a:effectLst>
                  <a:outerShdw blurRad="38100" dist="19050" dir="2700000" algn="tl" rotWithShape="0">
                    <a:schemeClr val="dk1">
                      <a:alpha val="40000"/>
                    </a:schemeClr>
                  </a:outerShdw>
                </a:effectLst>
                <a:latin typeface="+mn-lt"/>
                <a:ea typeface="+mn-ea"/>
                <a:cs typeface="+mn-cs"/>
              </a:rPr>
              <a:t>		a[k].sum=(a[k].r-a[k].l+1)*x;</a:t>
            </a:r>
            <a:endParaRPr lang="zh-CN" altLang="en-US" sz="1600" noProof="1">
              <a:effectLst>
                <a:outerShdw blurRad="38100" dist="19050" dir="2700000" algn="tl" rotWithShape="0">
                  <a:schemeClr val="dk1">
                    <a:alpha val="40000"/>
                  </a:schemeClr>
                </a:outerShdw>
              </a:effectLst>
              <a:latin typeface="+mn-lt"/>
              <a:ea typeface="+mn-ea"/>
              <a:cs typeface="+mn-cs"/>
            </a:endParaRPr>
          </a:p>
          <a:p>
            <a:pPr fontAlgn="auto"/>
            <a:r>
              <a:rPr lang="zh-CN" altLang="en-US" sz="1600" noProof="1">
                <a:effectLst>
                  <a:outerShdw blurRad="38100" dist="19050" dir="2700000" algn="tl" rotWithShape="0">
                    <a:schemeClr val="dk1">
                      <a:alpha val="40000"/>
                    </a:schemeClr>
                  </a:outerShdw>
                </a:effectLst>
                <a:latin typeface="+mn-lt"/>
                <a:ea typeface="+mn-ea"/>
                <a:cs typeface="+mn-cs"/>
              </a:rPr>
              <a:t>		//更新该区间的sum</a:t>
            </a:r>
            <a:endParaRPr lang="zh-CN" altLang="en-US" sz="1600" noProof="1">
              <a:effectLst>
                <a:outerShdw blurRad="38100" dist="19050" dir="2700000" algn="tl" rotWithShape="0">
                  <a:schemeClr val="dk1">
                    <a:alpha val="40000"/>
                  </a:schemeClr>
                </a:outerShdw>
              </a:effectLst>
              <a:latin typeface="+mn-lt"/>
              <a:ea typeface="+mn-ea"/>
              <a:cs typeface="+mn-cs"/>
            </a:endParaRPr>
          </a:p>
          <a:p>
            <a:pPr fontAlgn="auto"/>
            <a:r>
              <a:rPr lang="zh-CN" altLang="en-US" sz="1600" noProof="1">
                <a:effectLst>
                  <a:outerShdw blurRad="38100" dist="19050" dir="2700000" algn="tl" rotWithShape="0">
                    <a:schemeClr val="dk1">
                      <a:alpha val="40000"/>
                    </a:schemeClr>
                  </a:outerShdw>
                </a:effectLst>
                <a:latin typeface="+mn-lt"/>
                <a:ea typeface="+mn-ea"/>
                <a:cs typeface="+mn-cs"/>
              </a:rPr>
              <a:t>		a[k].max=x;</a:t>
            </a:r>
            <a:endParaRPr lang="zh-CN" altLang="en-US" sz="1600" noProof="1">
              <a:effectLst>
                <a:outerShdw blurRad="38100" dist="19050" dir="2700000" algn="tl" rotWithShape="0">
                  <a:schemeClr val="dk1">
                    <a:alpha val="40000"/>
                  </a:schemeClr>
                </a:outerShdw>
              </a:effectLst>
              <a:latin typeface="+mn-lt"/>
              <a:ea typeface="+mn-ea"/>
              <a:cs typeface="+mn-cs"/>
            </a:endParaRPr>
          </a:p>
          <a:p>
            <a:pPr fontAlgn="auto"/>
            <a:r>
              <a:rPr lang="zh-CN" altLang="en-US" sz="1600" noProof="1">
                <a:effectLst>
                  <a:outerShdw blurRad="38100" dist="19050" dir="2700000" algn="tl" rotWithShape="0">
                    <a:schemeClr val="dk1">
                      <a:alpha val="40000"/>
                    </a:schemeClr>
                  </a:outerShdw>
                </a:effectLst>
                <a:latin typeface="+mn-lt"/>
                <a:ea typeface="+mn-ea"/>
                <a:cs typeface="+mn-cs"/>
              </a:rPr>
              <a:t>		//更新该区间的max</a:t>
            </a:r>
            <a:endParaRPr lang="zh-CN" altLang="en-US" sz="1600" noProof="1">
              <a:effectLst>
                <a:outerShdw blurRad="38100" dist="19050" dir="2700000" algn="tl" rotWithShape="0">
                  <a:schemeClr val="dk1">
                    <a:alpha val="40000"/>
                  </a:schemeClr>
                </a:outerShdw>
              </a:effectLst>
              <a:latin typeface="+mn-lt"/>
              <a:ea typeface="+mn-ea"/>
              <a:cs typeface="+mn-cs"/>
            </a:endParaRPr>
          </a:p>
          <a:p>
            <a:pPr fontAlgn="auto"/>
            <a:r>
              <a:rPr lang="zh-CN" altLang="en-US" sz="1600" noProof="1">
                <a:effectLst>
                  <a:outerShdw blurRad="38100" dist="19050" dir="2700000" algn="tl" rotWithShape="0">
                    <a:schemeClr val="dk1">
                      <a:alpha val="40000"/>
                    </a:schemeClr>
                  </a:outerShdw>
                </a:effectLst>
                <a:latin typeface="+mn-lt"/>
                <a:ea typeface="+mn-ea"/>
                <a:cs typeface="+mn-cs"/>
              </a:rPr>
              <a:t>		a[k].lazy=x;</a:t>
            </a:r>
            <a:endParaRPr lang="zh-CN" altLang="en-US" sz="1600" noProof="1">
              <a:effectLst>
                <a:outerShdw blurRad="38100" dist="19050" dir="2700000" algn="tl" rotWithShape="0">
                  <a:schemeClr val="dk1">
                    <a:alpha val="40000"/>
                  </a:schemeClr>
                </a:outerShdw>
              </a:effectLst>
              <a:latin typeface="+mn-lt"/>
              <a:ea typeface="+mn-ea"/>
              <a:cs typeface="+mn-cs"/>
            </a:endParaRPr>
          </a:p>
          <a:p>
            <a:pPr fontAlgn="auto"/>
            <a:r>
              <a:rPr lang="zh-CN" altLang="en-US" sz="1600" noProof="1">
                <a:effectLst>
                  <a:outerShdw blurRad="38100" dist="19050" dir="2700000" algn="tl" rotWithShape="0">
                    <a:schemeClr val="dk1">
                      <a:alpha val="40000"/>
                    </a:schemeClr>
                  </a:outerShdw>
                </a:effectLst>
                <a:latin typeface="+mn-lt"/>
                <a:ea typeface="+mn-ea"/>
                <a:cs typeface="+mn-cs"/>
              </a:rPr>
              <a:t>		//懒惰标记叠加</a:t>
            </a:r>
            <a:endParaRPr lang="zh-CN" altLang="en-US" sz="1600" noProof="1">
              <a:effectLst>
                <a:outerShdw blurRad="38100" dist="19050" dir="2700000" algn="tl" rotWithShape="0">
                  <a:schemeClr val="dk1">
                    <a:alpha val="40000"/>
                  </a:schemeClr>
                </a:outerShdw>
              </a:effectLst>
              <a:latin typeface="+mn-lt"/>
              <a:ea typeface="+mn-ea"/>
              <a:cs typeface="+mn-cs"/>
            </a:endParaRPr>
          </a:p>
          <a:p>
            <a:pPr fontAlgn="auto"/>
            <a:r>
              <a:rPr lang="zh-CN" altLang="en-US" sz="1600" noProof="1">
                <a:effectLst>
                  <a:outerShdw blurRad="38100" dist="19050" dir="2700000" algn="tl" rotWithShape="0">
                    <a:schemeClr val="dk1">
                      <a:alpha val="40000"/>
                    </a:schemeClr>
                  </a:outerShdw>
                </a:effectLst>
                <a:latin typeface="+mn-lt"/>
                <a:ea typeface="+mn-ea"/>
                <a:cs typeface="+mn-cs"/>
              </a:rPr>
              <a:t>		return;</a:t>
            </a:r>
            <a:endParaRPr lang="zh-CN" altLang="en-US" sz="1600" noProof="1">
              <a:effectLst>
                <a:outerShdw blurRad="38100" dist="19050" dir="2700000" algn="tl" rotWithShape="0">
                  <a:schemeClr val="dk1">
                    <a:alpha val="40000"/>
                  </a:schemeClr>
                </a:outerShdw>
              </a:effectLst>
              <a:latin typeface="+mn-lt"/>
              <a:ea typeface="+mn-ea"/>
              <a:cs typeface="+mn-cs"/>
            </a:endParaRPr>
          </a:p>
          <a:p>
            <a:pPr fontAlgn="auto"/>
            <a:r>
              <a:rPr lang="zh-CN" altLang="en-US" sz="1600" noProof="1">
                <a:effectLst>
                  <a:outerShdw blurRad="38100" dist="19050" dir="2700000" algn="tl" rotWithShape="0">
                    <a:schemeClr val="dk1">
                      <a:alpha val="40000"/>
                    </a:schemeClr>
                  </a:outerShdw>
                </a:effectLst>
                <a:latin typeface="+mn-lt"/>
                <a:ea typeface="+mn-ea"/>
                <a:cs typeface="+mn-cs"/>
              </a:rPr>
              <a:t>	}</a:t>
            </a:r>
            <a:endParaRPr lang="zh-CN" altLang="en-US" sz="1600" noProof="1">
              <a:effectLst>
                <a:outerShdw blurRad="38100" dist="19050" dir="2700000" algn="tl" rotWithShape="0">
                  <a:schemeClr val="dk1">
                    <a:alpha val="40000"/>
                  </a:schemeClr>
                </a:outerShdw>
              </a:effectLst>
              <a:latin typeface="+mn-lt"/>
              <a:ea typeface="+mn-ea"/>
              <a:cs typeface="+mn-cs"/>
            </a:endParaRPr>
          </a:p>
          <a:p>
            <a:pPr fontAlgn="auto"/>
            <a:r>
              <a:rPr lang="zh-CN" altLang="en-US" sz="1600" noProof="1">
                <a:effectLst>
                  <a:outerShdw blurRad="38100" dist="19050" dir="2700000" algn="tl" rotWithShape="0">
                    <a:schemeClr val="dk1">
                      <a:alpha val="40000"/>
                    </a:schemeClr>
                  </a:outerShdw>
                </a:effectLst>
                <a:latin typeface="+mn-lt"/>
                <a:ea typeface="+mn-ea"/>
                <a:cs typeface="+mn-cs"/>
              </a:rPr>
              <a:t>	pushdown(k);</a:t>
            </a:r>
            <a:endParaRPr lang="zh-CN" altLang="en-US" sz="1600" noProof="1">
              <a:effectLst>
                <a:outerShdw blurRad="38100" dist="19050" dir="2700000" algn="tl" rotWithShape="0">
                  <a:schemeClr val="dk1">
                    <a:alpha val="40000"/>
                  </a:schemeClr>
                </a:outerShdw>
              </a:effectLst>
              <a:latin typeface="+mn-lt"/>
              <a:ea typeface="+mn-ea"/>
              <a:cs typeface="+mn-cs"/>
            </a:endParaRPr>
          </a:p>
          <a:p>
            <a:pPr fontAlgn="auto"/>
            <a:r>
              <a:rPr lang="zh-CN" altLang="en-US" sz="1600" noProof="1">
                <a:effectLst>
                  <a:outerShdw blurRad="38100" dist="19050" dir="2700000" algn="tl" rotWithShape="0">
                    <a:schemeClr val="dk1">
                      <a:alpha val="40000"/>
                    </a:schemeClr>
                  </a:outerShdw>
                </a:effectLst>
                <a:latin typeface="+mn-lt"/>
                <a:ea typeface="+mn-ea"/>
                <a:cs typeface="+mn-cs"/>
              </a:rPr>
              <a:t>	int mid=(a[k].l+a[k].r)&gt;&gt;1;</a:t>
            </a:r>
            <a:endParaRPr lang="zh-CN" altLang="en-US" sz="1600" noProof="1">
              <a:effectLst>
                <a:outerShdw blurRad="38100" dist="19050" dir="2700000" algn="tl" rotWithShape="0">
                  <a:schemeClr val="dk1">
                    <a:alpha val="40000"/>
                  </a:schemeClr>
                </a:outerShdw>
              </a:effectLst>
              <a:latin typeface="+mn-lt"/>
              <a:ea typeface="+mn-ea"/>
              <a:cs typeface="+mn-cs"/>
            </a:endParaRPr>
          </a:p>
          <a:p>
            <a:pPr fontAlgn="auto"/>
            <a:r>
              <a:rPr lang="zh-CN" altLang="en-US" sz="1600" noProof="1">
                <a:effectLst>
                  <a:outerShdw blurRad="38100" dist="19050" dir="2700000" algn="tl" rotWithShape="0">
                    <a:schemeClr val="dk1">
                      <a:alpha val="40000"/>
                    </a:schemeClr>
                  </a:outerShdw>
                </a:effectLst>
                <a:latin typeface="+mn-lt"/>
                <a:ea typeface="+mn-ea"/>
                <a:cs typeface="+mn-cs"/>
              </a:rPr>
              <a:t>	if(r&gt;mid) changeSegment(k&lt;&lt;1|1,l,r,x);	</a:t>
            </a:r>
            <a:endParaRPr lang="zh-CN" altLang="en-US" sz="1600" noProof="1">
              <a:effectLst>
                <a:outerShdw blurRad="38100" dist="19050" dir="2700000" algn="tl" rotWithShape="0">
                  <a:schemeClr val="dk1">
                    <a:alpha val="40000"/>
                  </a:schemeClr>
                </a:outerShdw>
              </a:effectLst>
              <a:latin typeface="+mn-lt"/>
              <a:ea typeface="+mn-ea"/>
              <a:cs typeface="+mn-cs"/>
            </a:endParaRPr>
          </a:p>
          <a:p>
            <a:pPr fontAlgn="auto"/>
            <a:r>
              <a:rPr lang="zh-CN" altLang="en-US" sz="1600" noProof="1">
                <a:effectLst>
                  <a:outerShdw blurRad="38100" dist="19050" dir="2700000" algn="tl" rotWithShape="0">
                    <a:schemeClr val="dk1">
                      <a:alpha val="40000"/>
                    </a:schemeClr>
                  </a:outerShdw>
                </a:effectLst>
                <a:latin typeface="+mn-lt"/>
                <a:ea typeface="+mn-ea"/>
                <a:cs typeface="+mn-cs"/>
              </a:rPr>
              <a:t>	if(l&lt;=mid) changeSegment(k&lt;&lt;1,l,r,x);</a:t>
            </a:r>
            <a:endParaRPr lang="zh-CN" altLang="en-US" sz="1600" noProof="1">
              <a:effectLst>
                <a:outerShdw blurRad="38100" dist="19050" dir="2700000" algn="tl" rotWithShape="0">
                  <a:schemeClr val="dk1">
                    <a:alpha val="40000"/>
                  </a:schemeClr>
                </a:outerShdw>
              </a:effectLst>
              <a:latin typeface="+mn-lt"/>
              <a:ea typeface="+mn-ea"/>
              <a:cs typeface="+mn-cs"/>
            </a:endParaRPr>
          </a:p>
          <a:p>
            <a:pPr fontAlgn="auto"/>
            <a:r>
              <a:rPr lang="zh-CN" altLang="en-US" sz="1600" noProof="1">
                <a:effectLst>
                  <a:outerShdw blurRad="38100" dist="19050" dir="2700000" algn="tl" rotWithShape="0">
                    <a:schemeClr val="dk1">
                      <a:alpha val="40000"/>
                    </a:schemeClr>
                  </a:outerShdw>
                </a:effectLst>
                <a:latin typeface="+mn-lt"/>
                <a:ea typeface="+mn-ea"/>
                <a:cs typeface="+mn-cs"/>
              </a:rPr>
              <a:t>	</a:t>
            </a:r>
            <a:endParaRPr lang="zh-CN" altLang="en-US" sz="1600" noProof="1">
              <a:effectLst>
                <a:outerShdw blurRad="38100" dist="19050" dir="2700000" algn="tl" rotWithShape="0">
                  <a:schemeClr val="dk1">
                    <a:alpha val="40000"/>
                  </a:schemeClr>
                </a:outerShdw>
              </a:effectLst>
              <a:latin typeface="+mn-lt"/>
              <a:ea typeface="+mn-ea"/>
              <a:cs typeface="+mn-cs"/>
            </a:endParaRPr>
          </a:p>
          <a:p>
            <a:pPr fontAlgn="auto"/>
            <a:r>
              <a:rPr lang="zh-CN" altLang="en-US" sz="1600" noProof="1">
                <a:effectLst>
                  <a:outerShdw blurRad="38100" dist="19050" dir="2700000" algn="tl" rotWithShape="0">
                    <a:schemeClr val="dk1">
                      <a:alpha val="40000"/>
                    </a:schemeClr>
                  </a:outerShdw>
                </a:effectLst>
                <a:latin typeface="+mn-lt"/>
                <a:ea typeface="+mn-ea"/>
                <a:cs typeface="+mn-cs"/>
              </a:rPr>
              <a:t>	update(k);</a:t>
            </a:r>
            <a:endParaRPr lang="zh-CN" altLang="en-US" sz="1600" noProof="1">
              <a:effectLst>
                <a:outerShdw blurRad="38100" dist="19050" dir="2700000" algn="tl" rotWithShape="0">
                  <a:schemeClr val="dk1">
                    <a:alpha val="40000"/>
                  </a:schemeClr>
                </a:outerShdw>
              </a:effectLst>
              <a:latin typeface="+mn-lt"/>
              <a:ea typeface="+mn-ea"/>
              <a:cs typeface="+mn-cs"/>
            </a:endParaRPr>
          </a:p>
          <a:p>
            <a:pPr fontAlgn="auto"/>
            <a:r>
              <a:rPr lang="zh-CN" altLang="en-US" sz="1600" noProof="1">
                <a:effectLst>
                  <a:outerShdw blurRad="38100" dist="19050" dir="2700000" algn="tl" rotWithShape="0">
                    <a:schemeClr val="dk1">
                      <a:alpha val="40000"/>
                    </a:schemeClr>
                  </a:outerShdw>
                </a:effectLst>
                <a:latin typeface="+mn-lt"/>
                <a:ea typeface="+mn-ea"/>
                <a:cs typeface="+mn-cs"/>
              </a:rPr>
              <a:t>	//记得更新点k的值</a:t>
            </a:r>
            <a:endParaRPr lang="zh-CN" altLang="en-US" sz="1600" noProof="1">
              <a:effectLst>
                <a:outerShdw blurRad="38100" dist="19050" dir="2700000" algn="tl" rotWithShape="0">
                  <a:schemeClr val="dk1">
                    <a:alpha val="40000"/>
                  </a:schemeClr>
                </a:outerShdw>
              </a:effectLst>
              <a:latin typeface="+mn-lt"/>
              <a:ea typeface="+mn-ea"/>
              <a:cs typeface="+mn-cs"/>
            </a:endParaRPr>
          </a:p>
          <a:p>
            <a:pPr fontAlgn="auto"/>
            <a:r>
              <a:rPr lang="zh-CN" altLang="en-US" sz="1600" noProof="1">
                <a:effectLst>
                  <a:outerShdw blurRad="38100" dist="19050" dir="2700000" algn="tl" rotWithShape="0">
                    <a:schemeClr val="dk1">
                      <a:alpha val="40000"/>
                    </a:schemeClr>
                  </a:outerShdw>
                </a:effectLst>
                <a:latin typeface="+mn-lt"/>
                <a:ea typeface="+mn-ea"/>
                <a:cs typeface="+mn-cs"/>
              </a:rPr>
              <a:t>}</a:t>
            </a:r>
            <a:endParaRPr lang="zh-CN" altLang="en-US" sz="1600" noProof="1">
              <a:effectLst>
                <a:outerShdw blurRad="38100" dist="19050" dir="2700000" algn="tl" rotWithShape="0">
                  <a:schemeClr val="dk1">
                    <a:alpha val="40000"/>
                  </a:schemeClr>
                </a:outerShdw>
              </a:effectLst>
              <a:latin typeface="+mn-lt"/>
              <a:ea typeface="+mn-ea"/>
              <a:cs typeface="+mn-cs"/>
            </a:endParaRPr>
          </a:p>
        </p:txBody>
      </p:sp>
    </p:spTree>
  </p:cSld>
  <p:clrMapOvr>
    <a:masterClrMapping/>
  </p:clrMapOvr>
  <p:transition spd="slow">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1" name="文本框 10"/>
          <p:cNvSpPr txBox="1"/>
          <p:nvPr/>
        </p:nvSpPr>
        <p:spPr>
          <a:xfrm>
            <a:off x="-404812" y="371475"/>
            <a:ext cx="11610975" cy="768350"/>
          </a:xfrm>
          <a:prstGeom prst="rect">
            <a:avLst/>
          </a:prstGeom>
          <a:noFill/>
        </p:spPr>
        <p:txBody>
          <a:bodyPr wrap="square" rtlCol="0">
            <a:spAutoFit/>
          </a:bodyPr>
          <a:lstStyle/>
          <a:p>
            <a:pPr algn="ctr" fontAlgn="auto"/>
            <a:r>
              <a:rPr lang="zh-CN" altLang="en-US" sz="4400" noProof="1">
                <a:effectLst>
                  <a:outerShdw blurRad="38100" dist="19050" dir="2700000" algn="tl" rotWithShape="0">
                    <a:schemeClr val="dk1">
                      <a:alpha val="40000"/>
                    </a:schemeClr>
                  </a:outerShdw>
                </a:effectLst>
                <a:latin typeface="Berlin Sans FB Demi" pitchFamily="34" charset="0"/>
                <a:ea typeface="+mn-ea"/>
                <a:cs typeface="+mn-cs"/>
              </a:rPr>
              <a:t>下传标记</a:t>
            </a:r>
            <a:endParaRPr lang="zh-CN" altLang="en-US" sz="4400" noProof="1">
              <a:effectLst>
                <a:outerShdw blurRad="38100" dist="19050" dir="2700000" algn="tl" rotWithShape="0">
                  <a:schemeClr val="dk1">
                    <a:alpha val="40000"/>
                  </a:schemeClr>
                </a:outerShdw>
              </a:effectLst>
              <a:latin typeface="Berlin Sans FB Demi" pitchFamily="34" charset="0"/>
            </a:endParaRPr>
          </a:p>
        </p:txBody>
      </p:sp>
      <p:sp>
        <p:nvSpPr>
          <p:cNvPr id="2" name="文本框 1"/>
          <p:cNvSpPr txBox="1"/>
          <p:nvPr/>
        </p:nvSpPr>
        <p:spPr>
          <a:xfrm>
            <a:off x="331788" y="1481138"/>
            <a:ext cx="11249025" cy="4892675"/>
          </a:xfrm>
          <a:prstGeom prst="rect">
            <a:avLst/>
          </a:prstGeom>
          <a:noFill/>
        </p:spPr>
        <p:txBody>
          <a:bodyPr wrap="square" rtlCol="0">
            <a:spAutoFit/>
          </a:bodyPr>
          <a:lstStyle/>
          <a:p>
            <a:pPr fontAlgn="auto"/>
            <a:r>
              <a:rPr lang="zh-CN" altLang="en-US" sz="2400" noProof="1">
                <a:effectLst>
                  <a:outerShdw blurRad="38100" dist="19050" dir="2700000" algn="tl" rotWithShape="0">
                    <a:schemeClr val="dk1">
                      <a:alpha val="40000"/>
                    </a:schemeClr>
                  </a:outerShdw>
                </a:effectLst>
                <a:latin typeface="+mn-lt"/>
                <a:ea typeface="+mn-ea"/>
                <a:cs typeface="+mn-cs"/>
              </a:rPr>
              <a:t>void pushdown(int k)//将点k的懒惰标记下传</a:t>
            </a:r>
            <a:endParaRPr lang="zh-CN" altLang="en-US" sz="2400" noProof="1">
              <a:effectLst>
                <a:outerShdw blurRad="38100" dist="19050" dir="2700000" algn="tl" rotWithShape="0">
                  <a:schemeClr val="dk1">
                    <a:alpha val="40000"/>
                  </a:schemeClr>
                </a:outerShdw>
              </a:effectLst>
              <a:latin typeface="+mn-lt"/>
              <a:ea typeface="+mn-ea"/>
              <a:cs typeface="+mn-cs"/>
            </a:endParaRPr>
          </a:p>
          <a:p>
            <a:pPr fontAlgn="auto"/>
            <a:r>
              <a:rPr lang="zh-CN" altLang="en-US" sz="2400" noProof="1">
                <a:effectLst>
                  <a:outerShdw blurRad="38100" dist="19050" dir="2700000" algn="tl" rotWithShape="0">
                    <a:schemeClr val="dk1">
                      <a:alpha val="40000"/>
                    </a:schemeClr>
                  </a:outerShdw>
                </a:effectLst>
                <a:latin typeface="+mn-lt"/>
                <a:ea typeface="+mn-ea"/>
                <a:cs typeface="+mn-cs"/>
              </a:rPr>
              <a:t>{</a:t>
            </a:r>
            <a:endParaRPr lang="zh-CN" altLang="en-US" sz="2400" noProof="1">
              <a:effectLst>
                <a:outerShdw blurRad="38100" dist="19050" dir="2700000" algn="tl" rotWithShape="0">
                  <a:schemeClr val="dk1">
                    <a:alpha val="40000"/>
                  </a:schemeClr>
                </a:outerShdw>
              </a:effectLst>
              <a:latin typeface="+mn-lt"/>
              <a:ea typeface="+mn-ea"/>
              <a:cs typeface="+mn-cs"/>
            </a:endParaRPr>
          </a:p>
          <a:p>
            <a:pPr fontAlgn="auto"/>
            <a:r>
              <a:rPr lang="zh-CN" altLang="en-US" sz="2400" noProof="1">
                <a:effectLst>
                  <a:outerShdw blurRad="38100" dist="19050" dir="2700000" algn="tl" rotWithShape="0">
                    <a:schemeClr val="dk1">
                      <a:alpha val="40000"/>
                    </a:schemeClr>
                  </a:outerShdw>
                </a:effectLst>
                <a:latin typeface="+mn-lt"/>
                <a:ea typeface="+mn-ea"/>
                <a:cs typeface="+mn-cs"/>
              </a:rPr>
              <a:t>	if(a[k].lazy==0){return; }</a:t>
            </a:r>
            <a:endParaRPr lang="zh-CN" altLang="en-US" sz="2400" noProof="1">
              <a:effectLst>
                <a:outerShdw blurRad="38100" dist="19050" dir="2700000" algn="tl" rotWithShape="0">
                  <a:schemeClr val="dk1">
                    <a:alpha val="40000"/>
                  </a:schemeClr>
                </a:outerShdw>
              </a:effectLst>
              <a:latin typeface="+mn-lt"/>
              <a:ea typeface="+mn-ea"/>
              <a:cs typeface="+mn-cs"/>
            </a:endParaRPr>
          </a:p>
          <a:p>
            <a:pPr fontAlgn="auto"/>
            <a:r>
              <a:rPr lang="zh-CN" altLang="en-US" sz="2400" noProof="1">
                <a:effectLst>
                  <a:outerShdw blurRad="38100" dist="19050" dir="2700000" algn="tl" rotWithShape="0">
                    <a:schemeClr val="dk1">
                      <a:alpha val="40000"/>
                    </a:schemeClr>
                  </a:outerShdw>
                </a:effectLst>
                <a:latin typeface="+mn-lt"/>
                <a:ea typeface="+mn-ea"/>
                <a:cs typeface="+mn-cs"/>
              </a:rPr>
              <a:t>	//如果节点k已经是叶节点了，没有子节点，那么标记就不用下传，直接删除就可以了</a:t>
            </a:r>
            <a:endParaRPr lang="zh-CN" altLang="en-US" sz="2400" noProof="1">
              <a:effectLst>
                <a:outerShdw blurRad="38100" dist="19050" dir="2700000" algn="tl" rotWithShape="0">
                  <a:schemeClr val="dk1">
                    <a:alpha val="40000"/>
                  </a:schemeClr>
                </a:outerShdw>
              </a:effectLst>
              <a:latin typeface="+mn-lt"/>
              <a:ea typeface="+mn-ea"/>
              <a:cs typeface="+mn-cs"/>
            </a:endParaRPr>
          </a:p>
          <a:p>
            <a:pPr fontAlgn="auto"/>
            <a:r>
              <a:rPr lang="zh-CN" altLang="en-US" sz="2400" noProof="1">
                <a:effectLst>
                  <a:outerShdw blurRad="38100" dist="19050" dir="2700000" algn="tl" rotWithShape="0">
                    <a:schemeClr val="dk1">
                      <a:alpha val="40000"/>
                    </a:schemeClr>
                  </a:outerShdw>
                </a:effectLst>
                <a:latin typeface="+mn-lt"/>
                <a:ea typeface="+mn-ea"/>
                <a:cs typeface="+mn-cs"/>
              </a:rPr>
              <a:t>	a[k&lt;&lt;1].sum=(a[k&lt;&lt;1].r-a[k&lt;&lt;1].l+1)*a[k].lazy;</a:t>
            </a:r>
            <a:endParaRPr lang="zh-CN" altLang="en-US" sz="2400" noProof="1">
              <a:effectLst>
                <a:outerShdw blurRad="38100" dist="19050" dir="2700000" algn="tl" rotWithShape="0">
                  <a:schemeClr val="dk1">
                    <a:alpha val="40000"/>
                  </a:schemeClr>
                </a:outerShdw>
              </a:effectLst>
              <a:latin typeface="+mn-lt"/>
              <a:ea typeface="+mn-ea"/>
              <a:cs typeface="+mn-cs"/>
            </a:endParaRPr>
          </a:p>
          <a:p>
            <a:pPr fontAlgn="auto"/>
            <a:r>
              <a:rPr lang="zh-CN" altLang="en-US" sz="2400" noProof="1">
                <a:effectLst>
                  <a:outerShdw blurRad="38100" dist="19050" dir="2700000" algn="tl" rotWithShape="0">
                    <a:schemeClr val="dk1">
                      <a:alpha val="40000"/>
                    </a:schemeClr>
                  </a:outerShdw>
                </a:effectLst>
                <a:latin typeface="+mn-lt"/>
                <a:ea typeface="+mn-ea"/>
                <a:cs typeface="+mn-cs"/>
              </a:rPr>
              <a:t>	a[k&lt;&lt;1|1].sum=(a[k&lt;&lt;1|1].r-a[k&lt;&lt;1|1].l+1)*a[k].lazy;</a:t>
            </a:r>
            <a:endParaRPr lang="zh-CN" altLang="en-US" sz="2400" noProof="1">
              <a:effectLst>
                <a:outerShdw blurRad="38100" dist="19050" dir="2700000" algn="tl" rotWithShape="0">
                  <a:schemeClr val="dk1">
                    <a:alpha val="40000"/>
                  </a:schemeClr>
                </a:outerShdw>
              </a:effectLst>
              <a:latin typeface="+mn-lt"/>
              <a:ea typeface="+mn-ea"/>
              <a:cs typeface="+mn-cs"/>
            </a:endParaRPr>
          </a:p>
          <a:p>
            <a:pPr fontAlgn="auto"/>
            <a:r>
              <a:rPr lang="zh-CN" altLang="en-US" sz="2400" noProof="1">
                <a:effectLst>
                  <a:outerShdw blurRad="38100" dist="19050" dir="2700000" algn="tl" rotWithShape="0">
                    <a:schemeClr val="dk1">
                      <a:alpha val="40000"/>
                    </a:schemeClr>
                  </a:outerShdw>
                </a:effectLst>
                <a:latin typeface="+mn-lt"/>
                <a:ea typeface="+mn-ea"/>
                <a:cs typeface="+mn-cs"/>
              </a:rPr>
              <a:t>	a[k&lt;&lt;1].max=a[k&lt;&lt;1|1].max=a[k].lazy;</a:t>
            </a:r>
            <a:endParaRPr lang="zh-CN" altLang="en-US" sz="2400" noProof="1">
              <a:effectLst>
                <a:outerShdw blurRad="38100" dist="19050" dir="2700000" algn="tl" rotWithShape="0">
                  <a:schemeClr val="dk1">
                    <a:alpha val="40000"/>
                  </a:schemeClr>
                </a:outerShdw>
              </a:effectLst>
              <a:latin typeface="+mn-lt"/>
              <a:ea typeface="+mn-ea"/>
              <a:cs typeface="+mn-cs"/>
            </a:endParaRPr>
          </a:p>
          <a:p>
            <a:pPr fontAlgn="auto"/>
            <a:r>
              <a:rPr lang="zh-CN" altLang="en-US" sz="2400" noProof="1">
                <a:effectLst>
                  <a:outerShdw blurRad="38100" dist="19050" dir="2700000" algn="tl" rotWithShape="0">
                    <a:schemeClr val="dk1">
                      <a:alpha val="40000"/>
                    </a:schemeClr>
                  </a:outerShdw>
                </a:effectLst>
                <a:latin typeface="+mn-lt"/>
                <a:ea typeface="+mn-ea"/>
                <a:cs typeface="+mn-cs"/>
              </a:rPr>
              <a:t>	//给k的子节点重新赋值</a:t>
            </a:r>
            <a:endParaRPr lang="zh-CN" altLang="en-US" sz="2400" noProof="1">
              <a:effectLst>
                <a:outerShdw blurRad="38100" dist="19050" dir="2700000" algn="tl" rotWithShape="0">
                  <a:schemeClr val="dk1">
                    <a:alpha val="40000"/>
                  </a:schemeClr>
                </a:outerShdw>
              </a:effectLst>
              <a:latin typeface="+mn-lt"/>
              <a:ea typeface="+mn-ea"/>
              <a:cs typeface="+mn-cs"/>
            </a:endParaRPr>
          </a:p>
          <a:p>
            <a:pPr fontAlgn="auto"/>
            <a:r>
              <a:rPr lang="zh-CN" altLang="en-US" sz="2400" noProof="1">
                <a:effectLst>
                  <a:outerShdw blurRad="38100" dist="19050" dir="2700000" algn="tl" rotWithShape="0">
                    <a:schemeClr val="dk1">
                      <a:alpha val="40000"/>
                    </a:schemeClr>
                  </a:outerShdw>
                </a:effectLst>
                <a:latin typeface="+mn-lt"/>
                <a:ea typeface="+mn-ea"/>
                <a:cs typeface="+mn-cs"/>
              </a:rPr>
              <a:t>	a[k&lt;&lt;1].lazy=a[k&lt;&lt;1|1].lazy=a[k].lazy;</a:t>
            </a:r>
            <a:endParaRPr lang="zh-CN" altLang="en-US" sz="2400" noProof="1">
              <a:effectLst>
                <a:outerShdw blurRad="38100" dist="19050" dir="2700000" algn="tl" rotWithShape="0">
                  <a:schemeClr val="dk1">
                    <a:alpha val="40000"/>
                  </a:schemeClr>
                </a:outerShdw>
              </a:effectLst>
              <a:latin typeface="+mn-lt"/>
              <a:ea typeface="+mn-ea"/>
              <a:cs typeface="+mn-cs"/>
            </a:endParaRPr>
          </a:p>
          <a:p>
            <a:pPr fontAlgn="auto"/>
            <a:r>
              <a:rPr lang="zh-CN" altLang="en-US" sz="2400" noProof="1">
                <a:effectLst>
                  <a:outerShdw blurRad="38100" dist="19050" dir="2700000" algn="tl" rotWithShape="0">
                    <a:schemeClr val="dk1">
                      <a:alpha val="40000"/>
                    </a:schemeClr>
                  </a:outerShdw>
                </a:effectLst>
                <a:latin typeface="+mn-lt"/>
                <a:ea typeface="+mn-ea"/>
                <a:cs typeface="+mn-cs"/>
              </a:rPr>
              <a:t>	//下传点k的标记</a:t>
            </a:r>
            <a:endParaRPr lang="zh-CN" altLang="en-US" sz="2400" noProof="1">
              <a:effectLst>
                <a:outerShdw blurRad="38100" dist="19050" dir="2700000" algn="tl" rotWithShape="0">
                  <a:schemeClr val="dk1">
                    <a:alpha val="40000"/>
                  </a:schemeClr>
                </a:outerShdw>
              </a:effectLst>
              <a:latin typeface="+mn-lt"/>
              <a:ea typeface="+mn-ea"/>
              <a:cs typeface="+mn-cs"/>
            </a:endParaRPr>
          </a:p>
          <a:p>
            <a:pPr fontAlgn="auto"/>
            <a:r>
              <a:rPr lang="zh-CN" altLang="en-US" sz="2400" noProof="1">
                <a:effectLst>
                  <a:outerShdw blurRad="38100" dist="19050" dir="2700000" algn="tl" rotWithShape="0">
                    <a:schemeClr val="dk1">
                      <a:alpha val="40000"/>
                    </a:schemeClr>
                  </a:outerShdw>
                </a:effectLst>
                <a:latin typeface="+mn-lt"/>
                <a:ea typeface="+mn-ea"/>
                <a:cs typeface="+mn-cs"/>
              </a:rPr>
              <a:t>	a[k].lazy=0;//记得清空点k的标记</a:t>
            </a:r>
            <a:endParaRPr lang="zh-CN" altLang="en-US" sz="2400" noProof="1">
              <a:effectLst>
                <a:outerShdw blurRad="38100" dist="19050" dir="2700000" algn="tl" rotWithShape="0">
                  <a:schemeClr val="dk1">
                    <a:alpha val="40000"/>
                  </a:schemeClr>
                </a:outerShdw>
              </a:effectLst>
              <a:latin typeface="+mn-lt"/>
              <a:ea typeface="+mn-ea"/>
              <a:cs typeface="+mn-cs"/>
            </a:endParaRPr>
          </a:p>
          <a:p>
            <a:pPr fontAlgn="auto"/>
            <a:r>
              <a:rPr lang="zh-CN" altLang="en-US" sz="2400" noProof="1">
                <a:effectLst>
                  <a:outerShdw blurRad="38100" dist="19050" dir="2700000" algn="tl" rotWithShape="0">
                    <a:schemeClr val="dk1">
                      <a:alpha val="40000"/>
                    </a:schemeClr>
                  </a:outerShdw>
                </a:effectLst>
                <a:latin typeface="+mn-lt"/>
                <a:ea typeface="+mn-ea"/>
                <a:cs typeface="+mn-cs"/>
              </a:rPr>
              <a:t>}</a:t>
            </a:r>
            <a:endParaRPr lang="zh-CN" altLang="en-US" sz="2400" noProof="1">
              <a:effectLst>
                <a:outerShdw blurRad="38100" dist="19050" dir="2700000" algn="tl" rotWithShape="0">
                  <a:schemeClr val="dk1">
                    <a:alpha val="40000"/>
                  </a:schemeClr>
                </a:outerShdw>
              </a:effectLst>
              <a:latin typeface="+mn-lt"/>
              <a:ea typeface="+mn-ea"/>
              <a:cs typeface="+mn-cs"/>
            </a:endParaRPr>
          </a:p>
        </p:txBody>
      </p:sp>
    </p:spTree>
  </p:cSld>
  <p:clrMapOvr>
    <a:masterClrMapping/>
  </p:clrMapOvr>
  <p:transition spd="slow">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1" name="文本框 10"/>
          <p:cNvSpPr txBox="1"/>
          <p:nvPr/>
        </p:nvSpPr>
        <p:spPr>
          <a:xfrm>
            <a:off x="-12700" y="415925"/>
            <a:ext cx="11610975" cy="768350"/>
          </a:xfrm>
          <a:prstGeom prst="rect">
            <a:avLst/>
          </a:prstGeom>
          <a:noFill/>
        </p:spPr>
        <p:txBody>
          <a:bodyPr wrap="square" rtlCol="0">
            <a:spAutoFit/>
          </a:bodyPr>
          <a:lstStyle/>
          <a:p>
            <a:pPr algn="ctr" fontAlgn="auto"/>
            <a:r>
              <a:rPr lang="zh-CN" altLang="en-US" sz="4400" noProof="1">
                <a:effectLst>
                  <a:outerShdw blurRad="38100" dist="19050" dir="2700000" algn="tl" rotWithShape="0">
                    <a:schemeClr val="dk1">
                      <a:alpha val="40000"/>
                    </a:schemeClr>
                  </a:outerShdw>
                </a:effectLst>
                <a:latin typeface="Berlin Sans FB Demi" pitchFamily="34" charset="0"/>
                <a:ea typeface="+mn-ea"/>
                <a:cs typeface="+mn-cs"/>
              </a:rPr>
              <a:t>单点查询</a:t>
            </a:r>
            <a:endParaRPr lang="zh-CN" altLang="en-US" sz="4400" noProof="1">
              <a:effectLst>
                <a:outerShdw blurRad="38100" dist="19050" dir="2700000" algn="tl" rotWithShape="0">
                  <a:schemeClr val="dk1">
                    <a:alpha val="40000"/>
                  </a:schemeClr>
                </a:outerShdw>
              </a:effectLst>
              <a:latin typeface="Berlin Sans FB Demi" pitchFamily="34" charset="0"/>
            </a:endParaRPr>
          </a:p>
        </p:txBody>
      </p:sp>
      <p:sp>
        <p:nvSpPr>
          <p:cNvPr id="2" name="文本框 1"/>
          <p:cNvSpPr txBox="1"/>
          <p:nvPr/>
        </p:nvSpPr>
        <p:spPr>
          <a:xfrm>
            <a:off x="-12700" y="1554163"/>
            <a:ext cx="11249025" cy="4892675"/>
          </a:xfrm>
          <a:prstGeom prst="rect">
            <a:avLst/>
          </a:prstGeom>
          <a:noFill/>
        </p:spPr>
        <p:txBody>
          <a:bodyPr wrap="square" rtlCol="0">
            <a:spAutoFit/>
          </a:bodyPr>
          <a:lstStyle/>
          <a:p>
            <a:pPr fontAlgn="auto"/>
            <a:r>
              <a:rPr lang="en-US" altLang="zh-CN" sz="2400" noProof="1">
                <a:effectLst>
                  <a:outerShdw blurRad="38100" dist="19050" dir="2700000" algn="tl" rotWithShape="0">
                    <a:schemeClr val="dk1">
                      <a:alpha val="40000"/>
                    </a:schemeClr>
                  </a:outerShdw>
                </a:effectLst>
                <a:latin typeface="+mn-lt"/>
                <a:ea typeface="+mn-ea"/>
                <a:cs typeface="+mn-cs"/>
              </a:rPr>
              <a:t>int findmax</a:t>
            </a:r>
            <a:r>
              <a:rPr lang="zh-CN" altLang="en-US" sz="2400" noProof="1">
                <a:effectLst>
                  <a:outerShdw blurRad="38100" dist="19050" dir="2700000" algn="tl" rotWithShape="0">
                    <a:schemeClr val="dk1">
                      <a:alpha val="40000"/>
                    </a:schemeClr>
                  </a:outerShdw>
                </a:effectLst>
                <a:latin typeface="+mn-lt"/>
                <a:ea typeface="+mn-ea"/>
                <a:cs typeface="+mn-cs"/>
              </a:rPr>
              <a:t>(int k)</a:t>
            </a:r>
            <a:endParaRPr lang="zh-CN" altLang="en-US" sz="2400" noProof="1">
              <a:effectLst>
                <a:outerShdw blurRad="38100" dist="19050" dir="2700000" algn="tl" rotWithShape="0">
                  <a:schemeClr val="dk1">
                    <a:alpha val="40000"/>
                  </a:schemeClr>
                </a:outerShdw>
              </a:effectLst>
            </a:endParaRPr>
          </a:p>
          <a:p>
            <a:pPr fontAlgn="auto"/>
            <a:r>
              <a:rPr lang="zh-CN" altLang="en-US" sz="2400" noProof="1">
                <a:effectLst>
                  <a:outerShdw blurRad="38100" dist="19050" dir="2700000" algn="tl" rotWithShape="0">
                    <a:schemeClr val="dk1">
                      <a:alpha val="40000"/>
                    </a:schemeClr>
                  </a:outerShdw>
                </a:effectLst>
                <a:latin typeface="+mn-lt"/>
                <a:ea typeface="+mn-ea"/>
                <a:cs typeface="+mn-cs"/>
              </a:rPr>
              <a:t>{</a:t>
            </a:r>
            <a:endParaRPr lang="zh-CN" altLang="en-US" sz="2400" noProof="1">
              <a:effectLst>
                <a:outerShdw blurRad="38100" dist="19050" dir="2700000" algn="tl" rotWithShape="0">
                  <a:schemeClr val="dk1">
                    <a:alpha val="40000"/>
                  </a:schemeClr>
                </a:outerShdw>
              </a:effectLst>
            </a:endParaRPr>
          </a:p>
          <a:p>
            <a:pPr fontAlgn="auto"/>
            <a:r>
              <a:rPr lang="zh-CN" altLang="en-US" sz="2400" noProof="1">
                <a:effectLst>
                  <a:outerShdw blurRad="38100" dist="19050" dir="2700000" algn="tl" rotWithShape="0">
                    <a:schemeClr val="dk1">
                      <a:alpha val="40000"/>
                    </a:schemeClr>
                  </a:outerShdw>
                </a:effectLst>
                <a:latin typeface="+mn-lt"/>
                <a:ea typeface="+mn-ea"/>
                <a:cs typeface="+mn-cs"/>
              </a:rPr>
              <a:t>	if(a[k].l==</a:t>
            </a:r>
            <a:r>
              <a:rPr lang="en-US" altLang="zh-CN" sz="2400" noProof="1">
                <a:effectLst>
                  <a:outerShdw blurRad="38100" dist="19050" dir="2700000" algn="tl" rotWithShape="0">
                    <a:schemeClr val="dk1">
                      <a:alpha val="40000"/>
                    </a:schemeClr>
                  </a:outerShdw>
                </a:effectLst>
                <a:latin typeface="+mn-lt"/>
                <a:ea typeface="+mn-ea"/>
                <a:cs typeface="+mn-cs"/>
              </a:rPr>
              <a:t>a[k].r</a:t>
            </a:r>
            <a:r>
              <a:rPr lang="zh-CN" altLang="en-US" sz="2400" noProof="1">
                <a:effectLst>
                  <a:outerShdw blurRad="38100" dist="19050" dir="2700000" algn="tl" rotWithShape="0">
                    <a:schemeClr val="dk1">
                      <a:alpha val="40000"/>
                    </a:schemeClr>
                  </a:outerShdw>
                </a:effectLst>
                <a:latin typeface="+mn-lt"/>
                <a:ea typeface="+mn-ea"/>
                <a:cs typeface="+mn-cs"/>
              </a:rPr>
              <a:t>)</a:t>
            </a:r>
            <a:endParaRPr lang="zh-CN" altLang="en-US" sz="2400" noProof="1">
              <a:effectLst>
                <a:outerShdw blurRad="38100" dist="19050" dir="2700000" algn="tl" rotWithShape="0">
                  <a:schemeClr val="dk1">
                    <a:alpha val="40000"/>
                  </a:schemeClr>
                </a:outerShdw>
              </a:effectLst>
            </a:endParaRPr>
          </a:p>
          <a:p>
            <a:pPr fontAlgn="auto"/>
            <a:r>
              <a:rPr lang="zh-CN" altLang="en-US" sz="2400" noProof="1">
                <a:effectLst>
                  <a:outerShdw blurRad="38100" dist="19050" dir="2700000" algn="tl" rotWithShape="0">
                    <a:schemeClr val="dk1">
                      <a:alpha val="40000"/>
                    </a:schemeClr>
                  </a:outerShdw>
                </a:effectLst>
                <a:latin typeface="+mn-lt"/>
                <a:ea typeface="+mn-ea"/>
                <a:cs typeface="+mn-cs"/>
              </a:rPr>
              <a:t>	{</a:t>
            </a:r>
            <a:endParaRPr lang="zh-CN" altLang="en-US" sz="2400" noProof="1">
              <a:effectLst>
                <a:outerShdw blurRad="38100" dist="19050" dir="2700000" algn="tl" rotWithShape="0">
                  <a:schemeClr val="dk1">
                    <a:alpha val="40000"/>
                  </a:schemeClr>
                </a:outerShdw>
              </a:effectLst>
            </a:endParaRPr>
          </a:p>
          <a:p>
            <a:pPr fontAlgn="auto"/>
            <a:r>
              <a:rPr lang="zh-CN" altLang="en-US" sz="2400" noProof="1">
                <a:effectLst>
                  <a:outerShdw blurRad="38100" dist="19050" dir="2700000" algn="tl" rotWithShape="0">
                    <a:schemeClr val="dk1">
                      <a:alpha val="40000"/>
                    </a:schemeClr>
                  </a:outerShdw>
                </a:effectLst>
                <a:latin typeface="+mn-lt"/>
                <a:ea typeface="+mn-ea"/>
                <a:cs typeface="+mn-cs"/>
              </a:rPr>
              <a:t>	</a:t>
            </a:r>
            <a:r>
              <a:rPr lang="en-US" altLang="zh-CN" sz="2400" noProof="1">
                <a:effectLst>
                  <a:outerShdw blurRad="38100" dist="19050" dir="2700000" algn="tl" rotWithShape="0">
                    <a:schemeClr val="dk1">
                      <a:alpha val="40000"/>
                    </a:schemeClr>
                  </a:outerShdw>
                </a:effectLst>
                <a:latin typeface="+mn-lt"/>
                <a:ea typeface="+mn-ea"/>
                <a:cs typeface="+mn-cs"/>
              </a:rPr>
              <a:t>	return a[k].max;</a:t>
            </a:r>
            <a:endParaRPr lang="zh-CN" altLang="en-US" sz="2400" noProof="1">
              <a:effectLst>
                <a:outerShdw blurRad="38100" dist="19050" dir="2700000" algn="tl" rotWithShape="0">
                  <a:schemeClr val="dk1">
                    <a:alpha val="40000"/>
                  </a:schemeClr>
                </a:outerShdw>
              </a:effectLst>
            </a:endParaRPr>
          </a:p>
          <a:p>
            <a:pPr fontAlgn="auto"/>
            <a:r>
              <a:rPr lang="zh-CN" altLang="en-US" sz="2400" noProof="1">
                <a:effectLst>
                  <a:outerShdw blurRad="38100" dist="19050" dir="2700000" algn="tl" rotWithShape="0">
                    <a:schemeClr val="dk1">
                      <a:alpha val="40000"/>
                    </a:schemeClr>
                  </a:outerShdw>
                </a:effectLst>
                <a:latin typeface="+mn-lt"/>
                <a:ea typeface="+mn-ea"/>
                <a:cs typeface="+mn-cs"/>
              </a:rPr>
              <a:t>	}</a:t>
            </a:r>
            <a:endParaRPr lang="zh-CN" altLang="en-US" sz="2400" noProof="1">
              <a:effectLst>
                <a:outerShdw blurRad="38100" dist="19050" dir="2700000" algn="tl" rotWithShape="0">
                  <a:schemeClr val="dk1">
                    <a:alpha val="40000"/>
                  </a:schemeClr>
                </a:outerShdw>
              </a:effectLst>
            </a:endParaRPr>
          </a:p>
          <a:p>
            <a:pPr fontAlgn="auto"/>
            <a:r>
              <a:rPr lang="en-US" altLang="zh-CN" sz="2400" noProof="1">
                <a:effectLst>
                  <a:outerShdw blurRad="38100" dist="19050" dir="2700000" algn="tl" rotWithShape="0">
                    <a:schemeClr val="dk1">
                      <a:alpha val="40000"/>
                    </a:schemeClr>
                  </a:outerShdw>
                </a:effectLst>
                <a:latin typeface="+mn-lt"/>
                <a:ea typeface="+mn-ea"/>
                <a:cs typeface="+mn-cs"/>
              </a:rPr>
              <a:t>	pushdown(k);</a:t>
            </a:r>
            <a:endParaRPr lang="zh-CN" altLang="en-US" sz="2400" noProof="1">
              <a:effectLst>
                <a:outerShdw blurRad="38100" dist="19050" dir="2700000" algn="tl" rotWithShape="0">
                  <a:schemeClr val="dk1">
                    <a:alpha val="40000"/>
                  </a:schemeClr>
                </a:outerShdw>
              </a:effectLst>
            </a:endParaRPr>
          </a:p>
          <a:p>
            <a:pPr fontAlgn="auto"/>
            <a:r>
              <a:rPr lang="zh-CN" altLang="en-US" sz="2400" noProof="1">
                <a:effectLst>
                  <a:outerShdw blurRad="38100" dist="19050" dir="2700000" algn="tl" rotWithShape="0">
                    <a:schemeClr val="dk1">
                      <a:alpha val="40000"/>
                    </a:schemeClr>
                  </a:outerShdw>
                </a:effectLst>
                <a:latin typeface="+mn-lt"/>
                <a:ea typeface="+mn-ea"/>
                <a:cs typeface="+mn-cs"/>
              </a:rPr>
              <a:t>	</a:t>
            </a:r>
            <a:r>
              <a:rPr lang="en-US" altLang="zh-CN" sz="2400" noProof="1">
                <a:effectLst>
                  <a:outerShdw blurRad="38100" dist="19050" dir="2700000" algn="tl" rotWithShape="0">
                    <a:schemeClr val="dk1">
                      <a:alpha val="40000"/>
                    </a:schemeClr>
                  </a:outerShdw>
                </a:effectLst>
                <a:latin typeface="+mn-lt"/>
                <a:ea typeface="+mn-ea"/>
                <a:cs typeface="+mn-cs"/>
              </a:rPr>
              <a:t>if(a[k&lt;&lt;1].max&gt;a[k&lt;&lt;1|1].max)</a:t>
            </a:r>
            <a:endParaRPr lang="en-US" altLang="zh-CN" sz="2400" noProof="1">
              <a:effectLst>
                <a:outerShdw blurRad="38100" dist="19050" dir="2700000" algn="tl" rotWithShape="0">
                  <a:schemeClr val="dk1">
                    <a:alpha val="40000"/>
                  </a:schemeClr>
                </a:outerShdw>
              </a:effectLst>
            </a:endParaRPr>
          </a:p>
          <a:p>
            <a:pPr fontAlgn="auto"/>
            <a:r>
              <a:rPr lang="en-US" altLang="zh-CN" sz="2400" noProof="1">
                <a:effectLst>
                  <a:outerShdw blurRad="38100" dist="19050" dir="2700000" algn="tl" rotWithShape="0">
                    <a:schemeClr val="dk1">
                      <a:alpha val="40000"/>
                    </a:schemeClr>
                  </a:outerShdw>
                </a:effectLst>
                <a:latin typeface="+mn-lt"/>
                <a:ea typeface="+mn-ea"/>
                <a:cs typeface="+mn-cs"/>
              </a:rPr>
              <a:t>	return findmax(k&lt;&lt;1);</a:t>
            </a:r>
            <a:endParaRPr lang="en-US" altLang="zh-CN" sz="2400" noProof="1">
              <a:effectLst>
                <a:outerShdw blurRad="38100" dist="19050" dir="2700000" algn="tl" rotWithShape="0">
                  <a:schemeClr val="dk1">
                    <a:alpha val="40000"/>
                  </a:schemeClr>
                </a:outerShdw>
              </a:effectLst>
            </a:endParaRPr>
          </a:p>
          <a:p>
            <a:pPr fontAlgn="auto"/>
            <a:r>
              <a:rPr lang="en-US" altLang="zh-CN" sz="2400" noProof="1">
                <a:effectLst>
                  <a:outerShdw blurRad="38100" dist="19050" dir="2700000" algn="tl" rotWithShape="0">
                    <a:schemeClr val="dk1">
                      <a:alpha val="40000"/>
                    </a:schemeClr>
                  </a:outerShdw>
                </a:effectLst>
                <a:latin typeface="+mn-lt"/>
                <a:ea typeface="+mn-ea"/>
                <a:cs typeface="+mn-cs"/>
              </a:rPr>
              <a:t>	else</a:t>
            </a:r>
            <a:endParaRPr lang="en-US" altLang="zh-CN" sz="2400" noProof="1">
              <a:effectLst>
                <a:outerShdw blurRad="38100" dist="19050" dir="2700000" algn="tl" rotWithShape="0">
                  <a:schemeClr val="dk1">
                    <a:alpha val="40000"/>
                  </a:schemeClr>
                </a:outerShdw>
              </a:effectLst>
            </a:endParaRPr>
          </a:p>
          <a:p>
            <a:pPr fontAlgn="auto"/>
            <a:r>
              <a:rPr lang="en-US" altLang="zh-CN" sz="2400" noProof="1">
                <a:effectLst>
                  <a:outerShdw blurRad="38100" dist="19050" dir="2700000" algn="tl" rotWithShape="0">
                    <a:schemeClr val="dk1">
                      <a:alpha val="40000"/>
                    </a:schemeClr>
                  </a:outerShdw>
                </a:effectLst>
                <a:latin typeface="+mn-lt"/>
                <a:ea typeface="+mn-ea"/>
                <a:cs typeface="+mn-cs"/>
              </a:rPr>
              <a:t>	</a:t>
            </a:r>
            <a:r>
              <a:rPr lang="en-US" altLang="zh-CN" sz="2400" noProof="1">
                <a:effectLst>
                  <a:outerShdw blurRad="38100" dist="19050" dir="2700000" algn="tl" rotWithShape="0">
                    <a:schemeClr val="dk1">
                      <a:alpha val="40000"/>
                    </a:schemeClr>
                  </a:outerShdw>
                </a:effectLst>
                <a:latin typeface="+mn-lt"/>
                <a:ea typeface="+mn-ea"/>
                <a:cs typeface="+mn-cs"/>
                <a:sym typeface="+mn-ea"/>
              </a:rPr>
              <a:t>return findmax(k&lt;&lt;1|1);</a:t>
            </a:r>
            <a:endParaRPr lang="zh-CN" altLang="en-US" sz="2400" noProof="1">
              <a:effectLst>
                <a:outerShdw blurRad="38100" dist="19050" dir="2700000" algn="tl" rotWithShape="0">
                  <a:schemeClr val="dk1">
                    <a:alpha val="40000"/>
                  </a:schemeClr>
                </a:outerShdw>
              </a:effectLst>
            </a:endParaRPr>
          </a:p>
          <a:p>
            <a:pPr fontAlgn="auto"/>
            <a:r>
              <a:rPr lang="zh-CN" altLang="en-US" sz="2400" noProof="1">
                <a:effectLst>
                  <a:outerShdw blurRad="38100" dist="19050" dir="2700000" algn="tl" rotWithShape="0">
                    <a:schemeClr val="dk1">
                      <a:alpha val="40000"/>
                    </a:schemeClr>
                  </a:outerShdw>
                </a:effectLst>
                <a:latin typeface="+mn-lt"/>
                <a:ea typeface="+mn-ea"/>
                <a:cs typeface="+mn-cs"/>
              </a:rPr>
              <a:t>}</a:t>
            </a:r>
            <a:endParaRPr lang="zh-CN" altLang="en-US" sz="2400" noProof="1">
              <a:effectLst>
                <a:outerShdw blurRad="38100" dist="19050" dir="2700000" algn="tl" rotWithShape="0">
                  <a:schemeClr val="dk1">
                    <a:alpha val="40000"/>
                  </a:schemeClr>
                </a:outerShdw>
              </a:effectLst>
            </a:endParaRPr>
          </a:p>
          <a:p>
            <a:pPr fontAlgn="auto"/>
            <a:endParaRPr lang="zh-CN" altLang="en-US" sz="2400" noProof="1">
              <a:effectLst>
                <a:outerShdw blurRad="38100" dist="19050" dir="2700000" algn="tl" rotWithShape="0">
                  <a:schemeClr val="dk1">
                    <a:alpha val="40000"/>
                  </a:schemeClr>
                </a:outerShdw>
              </a:effectLst>
            </a:endParaRPr>
          </a:p>
        </p:txBody>
      </p:sp>
    </p:spTree>
  </p:cSld>
  <p:clrMapOvr>
    <a:masterClrMapping/>
  </p:clrMapOvr>
  <p:transition spd="slow">
    <p:wheel spokes="1"/>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1" name="文本框 10"/>
          <p:cNvSpPr txBox="1"/>
          <p:nvPr/>
        </p:nvSpPr>
        <p:spPr>
          <a:xfrm>
            <a:off x="-31750" y="361950"/>
            <a:ext cx="11612563" cy="768350"/>
          </a:xfrm>
          <a:prstGeom prst="rect">
            <a:avLst/>
          </a:prstGeom>
          <a:noFill/>
        </p:spPr>
        <p:txBody>
          <a:bodyPr wrap="square" rtlCol="0">
            <a:spAutoFit/>
          </a:bodyPr>
          <a:lstStyle/>
          <a:p>
            <a:pPr algn="ctr" fontAlgn="auto"/>
            <a:r>
              <a:rPr lang="zh-CN" altLang="en-US" sz="4400" noProof="1">
                <a:effectLst>
                  <a:outerShdw blurRad="38100" dist="19050" dir="2700000" algn="tl" rotWithShape="0">
                    <a:schemeClr val="dk1">
                      <a:alpha val="40000"/>
                    </a:schemeClr>
                  </a:outerShdw>
                </a:effectLst>
                <a:latin typeface="Berlin Sans FB Demi" pitchFamily="34" charset="0"/>
                <a:ea typeface="+mn-ea"/>
                <a:cs typeface="+mn-cs"/>
              </a:rPr>
              <a:t>区间查询</a:t>
            </a:r>
            <a:endParaRPr lang="zh-CN" altLang="en-US" sz="4400" noProof="1">
              <a:effectLst>
                <a:outerShdw blurRad="38100" dist="19050" dir="2700000" algn="tl" rotWithShape="0">
                  <a:schemeClr val="dk1">
                    <a:alpha val="40000"/>
                  </a:schemeClr>
                </a:outerShdw>
              </a:effectLst>
              <a:latin typeface="Berlin Sans FB Demi" pitchFamily="34" charset="0"/>
            </a:endParaRPr>
          </a:p>
        </p:txBody>
      </p:sp>
      <p:sp>
        <p:nvSpPr>
          <p:cNvPr id="2" name="文本框 1"/>
          <p:cNvSpPr txBox="1"/>
          <p:nvPr/>
        </p:nvSpPr>
        <p:spPr>
          <a:xfrm>
            <a:off x="331788" y="1481138"/>
            <a:ext cx="11249025" cy="4399915"/>
          </a:xfrm>
          <a:prstGeom prst="rect">
            <a:avLst/>
          </a:prstGeom>
          <a:noFill/>
        </p:spPr>
        <p:txBody>
          <a:bodyPr wrap="square" rtlCol="0">
            <a:spAutoFit/>
          </a:bodyPr>
          <a:lstStyle/>
          <a:p>
            <a:pPr fontAlgn="auto"/>
            <a:r>
              <a:rPr lang="en-US" altLang="zh-CN" sz="2000" noProof="1">
                <a:effectLst>
                  <a:outerShdw blurRad="38100" dist="19050" dir="2700000" algn="tl" rotWithShape="0">
                    <a:schemeClr val="dk1">
                      <a:alpha val="40000"/>
                    </a:schemeClr>
                  </a:outerShdw>
                </a:effectLst>
                <a:latin typeface="+mn-lt"/>
                <a:ea typeface="+mn-ea"/>
                <a:cs typeface="+mn-cs"/>
              </a:rPr>
              <a:t> int query(int k,int l,int r)</a:t>
            </a:r>
            <a:endParaRPr lang="en-US" altLang="zh-CN" sz="2000" noProof="1">
              <a:effectLst>
                <a:outerShdw blurRad="38100" dist="19050" dir="2700000" algn="tl" rotWithShape="0">
                  <a:schemeClr val="dk1">
                    <a:alpha val="40000"/>
                  </a:schemeClr>
                </a:outerShdw>
              </a:effectLst>
              <a:latin typeface="+mn-lt"/>
              <a:ea typeface="+mn-ea"/>
              <a:cs typeface="+mn-cs"/>
            </a:endParaRPr>
          </a:p>
          <a:p>
            <a:pPr fontAlgn="auto"/>
            <a:r>
              <a:rPr lang="en-US" altLang="zh-CN" sz="2000" noProof="1">
                <a:effectLst>
                  <a:outerShdw blurRad="38100" dist="19050" dir="2700000" algn="tl" rotWithShape="0">
                    <a:schemeClr val="dk1">
                      <a:alpha val="40000"/>
                    </a:schemeClr>
                  </a:outerShdw>
                </a:effectLst>
                <a:latin typeface="+mn-lt"/>
                <a:ea typeface="+mn-ea"/>
                <a:cs typeface="+mn-cs"/>
              </a:rPr>
              <a:t>//当前到了编号为k的节点，查询[l..r]的和</a:t>
            </a:r>
            <a:endParaRPr lang="en-US" altLang="zh-CN" sz="2000" noProof="1">
              <a:effectLst>
                <a:outerShdw blurRad="38100" dist="19050" dir="2700000" algn="tl" rotWithShape="0">
                  <a:schemeClr val="dk1">
                    <a:alpha val="40000"/>
                  </a:schemeClr>
                </a:outerShdw>
              </a:effectLst>
              <a:latin typeface="+mn-lt"/>
              <a:ea typeface="+mn-ea"/>
              <a:cs typeface="+mn-cs"/>
            </a:endParaRPr>
          </a:p>
          <a:p>
            <a:pPr fontAlgn="auto"/>
            <a:r>
              <a:rPr lang="en-US" altLang="zh-CN" sz="2000" noProof="1">
                <a:effectLst>
                  <a:outerShdw blurRad="38100" dist="19050" dir="2700000" algn="tl" rotWithShape="0">
                    <a:schemeClr val="dk1">
                      <a:alpha val="40000"/>
                    </a:schemeClr>
                  </a:outerShdw>
                </a:effectLst>
                <a:latin typeface="+mn-lt"/>
                <a:ea typeface="+mn-ea"/>
                <a:cs typeface="+mn-cs"/>
              </a:rPr>
              <a:t>{</a:t>
            </a:r>
            <a:endParaRPr lang="en-US" altLang="zh-CN" sz="2000" noProof="1">
              <a:effectLst>
                <a:outerShdw blurRad="38100" dist="19050" dir="2700000" algn="tl" rotWithShape="0">
                  <a:schemeClr val="dk1">
                    <a:alpha val="40000"/>
                  </a:schemeClr>
                </a:outerShdw>
              </a:effectLst>
              <a:latin typeface="+mn-lt"/>
              <a:ea typeface="+mn-ea"/>
              <a:cs typeface="+mn-cs"/>
            </a:endParaRPr>
          </a:p>
          <a:p>
            <a:pPr fontAlgn="auto"/>
            <a:r>
              <a:rPr lang="en-US" altLang="zh-CN" sz="2000" noProof="1">
                <a:effectLst>
                  <a:outerShdw blurRad="38100" dist="19050" dir="2700000" algn="tl" rotWithShape="0">
                    <a:schemeClr val="dk1">
                      <a:alpha val="40000"/>
                    </a:schemeClr>
                  </a:outerShdw>
                </a:effectLst>
                <a:latin typeface="+mn-lt"/>
                <a:ea typeface="+mn-ea"/>
                <a:cs typeface="+mn-cs"/>
              </a:rPr>
              <a:t>	pushdown(k);</a:t>
            </a:r>
            <a:endParaRPr lang="en-US" altLang="zh-CN" sz="2000" noProof="1">
              <a:effectLst>
                <a:outerShdw blurRad="38100" dist="19050" dir="2700000" algn="tl" rotWithShape="0">
                  <a:schemeClr val="dk1">
                    <a:alpha val="40000"/>
                  </a:schemeClr>
                </a:outerShdw>
              </a:effectLst>
              <a:latin typeface="+mn-lt"/>
              <a:ea typeface="+mn-ea"/>
              <a:cs typeface="+mn-cs"/>
            </a:endParaRPr>
          </a:p>
          <a:p>
            <a:pPr fontAlgn="auto"/>
            <a:r>
              <a:rPr lang="en-US" altLang="zh-CN" sz="2000" noProof="1">
                <a:effectLst>
                  <a:outerShdw blurRad="38100" dist="19050" dir="2700000" algn="tl" rotWithShape="0">
                    <a:schemeClr val="dk1">
                      <a:alpha val="40000"/>
                    </a:schemeClr>
                  </a:outerShdw>
                </a:effectLst>
                <a:latin typeface="+mn-lt"/>
                <a:ea typeface="+mn-ea"/>
                <a:cs typeface="+mn-cs"/>
              </a:rPr>
              <a:t>	//如果当前节点被打上了懒惰标记，那么就把这个标记下传，这一句其实也可以放在下一语句的后面</a:t>
            </a:r>
            <a:endParaRPr lang="en-US" altLang="zh-CN" sz="2000" noProof="1">
              <a:effectLst>
                <a:outerShdw blurRad="38100" dist="19050" dir="2700000" algn="tl" rotWithShape="0">
                  <a:schemeClr val="dk1">
                    <a:alpha val="40000"/>
                  </a:schemeClr>
                </a:outerShdw>
              </a:effectLst>
              <a:latin typeface="+mn-lt"/>
              <a:ea typeface="+mn-ea"/>
              <a:cs typeface="+mn-cs"/>
            </a:endParaRPr>
          </a:p>
          <a:p>
            <a:pPr fontAlgn="auto"/>
            <a:r>
              <a:rPr lang="en-US" altLang="zh-CN" sz="2000" noProof="1">
                <a:effectLst>
                  <a:outerShdw blurRad="38100" dist="19050" dir="2700000" algn="tl" rotWithShape="0">
                    <a:schemeClr val="dk1">
                      <a:alpha val="40000"/>
                    </a:schemeClr>
                  </a:outerShdw>
                </a:effectLst>
                <a:latin typeface="+mn-lt"/>
                <a:ea typeface="+mn-ea"/>
                <a:cs typeface="+mn-cs"/>
              </a:rPr>
              <a:t>	if(a[k].l&gt;=l&amp;&amp;a[k].r&lt;=r) return a[k].sum;</a:t>
            </a:r>
            <a:endParaRPr lang="en-US" altLang="zh-CN" sz="2000" noProof="1">
              <a:effectLst>
                <a:outerShdw blurRad="38100" dist="19050" dir="2700000" algn="tl" rotWithShape="0">
                  <a:schemeClr val="dk1">
                    <a:alpha val="40000"/>
                  </a:schemeClr>
                </a:outerShdw>
              </a:effectLst>
              <a:latin typeface="+mn-lt"/>
              <a:ea typeface="+mn-ea"/>
              <a:cs typeface="+mn-cs"/>
            </a:endParaRPr>
          </a:p>
          <a:p>
            <a:pPr fontAlgn="auto"/>
            <a:r>
              <a:rPr lang="en-US" altLang="zh-CN" sz="2000" noProof="1">
                <a:effectLst>
                  <a:outerShdw blurRad="38100" dist="19050" dir="2700000" algn="tl" rotWithShape="0">
                    <a:schemeClr val="dk1">
                      <a:alpha val="40000"/>
                    </a:schemeClr>
                  </a:outerShdw>
                </a:effectLst>
                <a:latin typeface="+mn-lt"/>
                <a:ea typeface="+mn-ea"/>
                <a:cs typeface="+mn-cs"/>
              </a:rPr>
              <a:t>	int mid=(a[k].l+a[k].r)&gt;&gt;1;</a:t>
            </a:r>
            <a:endParaRPr lang="en-US" altLang="zh-CN" sz="2000" noProof="1">
              <a:effectLst>
                <a:outerShdw blurRad="38100" dist="19050" dir="2700000" algn="tl" rotWithShape="0">
                  <a:schemeClr val="dk1">
                    <a:alpha val="40000"/>
                  </a:schemeClr>
                </a:outerShdw>
              </a:effectLst>
              <a:latin typeface="+mn-lt"/>
              <a:ea typeface="+mn-ea"/>
              <a:cs typeface="+mn-cs"/>
            </a:endParaRPr>
          </a:p>
          <a:p>
            <a:pPr fontAlgn="auto"/>
            <a:r>
              <a:rPr lang="en-US" altLang="zh-CN" sz="2000" noProof="1">
                <a:effectLst>
                  <a:outerShdw blurRad="38100" dist="19050" dir="2700000" algn="tl" rotWithShape="0">
                    <a:schemeClr val="dk1">
                      <a:alpha val="40000"/>
                    </a:schemeClr>
                  </a:outerShdw>
                </a:effectLst>
                <a:latin typeface="+mn-lt"/>
                <a:ea typeface="+mn-ea"/>
                <a:cs typeface="+mn-cs"/>
              </a:rPr>
              <a:t>	int x=0;</a:t>
            </a:r>
            <a:endParaRPr lang="en-US" altLang="zh-CN" sz="2000" noProof="1">
              <a:effectLst>
                <a:outerShdw blurRad="38100" dist="19050" dir="2700000" algn="tl" rotWithShape="0">
                  <a:schemeClr val="dk1">
                    <a:alpha val="40000"/>
                  </a:schemeClr>
                </a:outerShdw>
              </a:effectLst>
              <a:latin typeface="+mn-lt"/>
              <a:ea typeface="+mn-ea"/>
              <a:cs typeface="+mn-cs"/>
            </a:endParaRPr>
          </a:p>
          <a:p>
            <a:pPr fontAlgn="auto"/>
            <a:r>
              <a:rPr lang="en-US" altLang="zh-CN" sz="2000" noProof="1">
                <a:effectLst>
                  <a:outerShdw blurRad="38100" dist="19050" dir="2700000" algn="tl" rotWithShape="0">
                    <a:schemeClr val="dk1">
                      <a:alpha val="40000"/>
                    </a:schemeClr>
                  </a:outerShdw>
                </a:effectLst>
                <a:latin typeface="+mn-lt"/>
                <a:ea typeface="+mn-ea"/>
                <a:cs typeface="+mn-cs"/>
              </a:rPr>
              <a:t>	if(r&gt;mid) x+=query(k&lt;&lt;1|1,l,r);</a:t>
            </a:r>
            <a:endParaRPr lang="en-US" altLang="zh-CN" sz="2000" noProof="1">
              <a:effectLst>
                <a:outerShdw blurRad="38100" dist="19050" dir="2700000" algn="tl" rotWithShape="0">
                  <a:schemeClr val="dk1">
                    <a:alpha val="40000"/>
                  </a:schemeClr>
                </a:outerShdw>
              </a:effectLst>
              <a:latin typeface="+mn-lt"/>
              <a:ea typeface="+mn-ea"/>
              <a:cs typeface="+mn-cs"/>
            </a:endParaRPr>
          </a:p>
          <a:p>
            <a:pPr fontAlgn="auto"/>
            <a:r>
              <a:rPr lang="en-US" altLang="zh-CN" sz="2000" noProof="1">
                <a:effectLst>
                  <a:outerShdw blurRad="38100" dist="19050" dir="2700000" algn="tl" rotWithShape="0">
                    <a:schemeClr val="dk1">
                      <a:alpha val="40000"/>
                    </a:schemeClr>
                  </a:outerShdw>
                </a:effectLst>
                <a:latin typeface="+mn-lt"/>
                <a:ea typeface="+mn-ea"/>
                <a:cs typeface="+mn-cs"/>
              </a:rPr>
              <a:t>	</a:t>
            </a:r>
            <a:endParaRPr lang="en-US" altLang="zh-CN" sz="2000" noProof="1">
              <a:effectLst>
                <a:outerShdw blurRad="38100" dist="19050" dir="2700000" algn="tl" rotWithShape="0">
                  <a:schemeClr val="dk1">
                    <a:alpha val="40000"/>
                  </a:schemeClr>
                </a:outerShdw>
              </a:effectLst>
              <a:latin typeface="+mn-lt"/>
              <a:ea typeface="+mn-ea"/>
              <a:cs typeface="+mn-cs"/>
            </a:endParaRPr>
          </a:p>
          <a:p>
            <a:pPr fontAlgn="auto"/>
            <a:r>
              <a:rPr lang="en-US" altLang="zh-CN" sz="2000" noProof="1">
                <a:effectLst>
                  <a:outerShdw blurRad="38100" dist="19050" dir="2700000" algn="tl" rotWithShape="0">
                    <a:schemeClr val="dk1">
                      <a:alpha val="40000"/>
                    </a:schemeClr>
                  </a:outerShdw>
                </a:effectLst>
                <a:latin typeface="+mn-lt"/>
                <a:ea typeface="+mn-ea"/>
                <a:cs typeface="+mn-cs"/>
              </a:rPr>
              <a:t>	if(l&lt;=mid) x+=query(k&lt;&lt;1,l,r);</a:t>
            </a:r>
            <a:endParaRPr lang="en-US" altLang="zh-CN" sz="2000" noProof="1">
              <a:effectLst>
                <a:outerShdw blurRad="38100" dist="19050" dir="2700000" algn="tl" rotWithShape="0">
                  <a:schemeClr val="dk1">
                    <a:alpha val="40000"/>
                  </a:schemeClr>
                </a:outerShdw>
              </a:effectLst>
              <a:latin typeface="+mn-lt"/>
              <a:ea typeface="+mn-ea"/>
              <a:cs typeface="+mn-cs"/>
            </a:endParaRPr>
          </a:p>
          <a:p>
            <a:pPr fontAlgn="auto"/>
            <a:r>
              <a:rPr lang="en-US" altLang="zh-CN" sz="2000" noProof="1">
                <a:effectLst>
                  <a:outerShdw blurRad="38100" dist="19050" dir="2700000" algn="tl" rotWithShape="0">
                    <a:schemeClr val="dk1">
                      <a:alpha val="40000"/>
                    </a:schemeClr>
                  </a:outerShdw>
                </a:effectLst>
                <a:latin typeface="+mn-lt"/>
                <a:ea typeface="+mn-ea"/>
                <a:cs typeface="+mn-cs"/>
              </a:rPr>
              <a:t>	return x;</a:t>
            </a:r>
            <a:endParaRPr lang="en-US" altLang="zh-CN" sz="2000" noProof="1">
              <a:effectLst>
                <a:outerShdw blurRad="38100" dist="19050" dir="2700000" algn="tl" rotWithShape="0">
                  <a:schemeClr val="dk1">
                    <a:alpha val="40000"/>
                  </a:schemeClr>
                </a:outerShdw>
              </a:effectLst>
              <a:latin typeface="+mn-lt"/>
              <a:ea typeface="+mn-ea"/>
              <a:cs typeface="+mn-cs"/>
            </a:endParaRPr>
          </a:p>
          <a:p>
            <a:pPr fontAlgn="auto"/>
            <a:r>
              <a:rPr lang="en-US" altLang="zh-CN" sz="2000" noProof="1">
                <a:effectLst>
                  <a:outerShdw blurRad="38100" dist="19050" dir="2700000" algn="tl" rotWithShape="0">
                    <a:schemeClr val="dk1">
                      <a:alpha val="40000"/>
                    </a:schemeClr>
                  </a:outerShdw>
                </a:effectLst>
                <a:latin typeface="+mn-lt"/>
                <a:ea typeface="+mn-ea"/>
                <a:cs typeface="+mn-cs"/>
              </a:rPr>
              <a:t>}</a:t>
            </a:r>
            <a:endParaRPr lang="en-US" altLang="zh-CN" sz="2000" noProof="1">
              <a:effectLst>
                <a:outerShdw blurRad="38100" dist="19050" dir="2700000" algn="tl" rotWithShape="0">
                  <a:schemeClr val="dk1">
                    <a:alpha val="40000"/>
                  </a:schemeClr>
                </a:outerShdw>
              </a:effectLst>
              <a:latin typeface="+mn-lt"/>
              <a:ea typeface="+mn-ea"/>
              <a:cs typeface="+mn-cs"/>
            </a:endParaRPr>
          </a:p>
        </p:txBody>
      </p:sp>
    </p:spTree>
  </p:cSld>
  <p:clrMapOvr>
    <a:masterClrMapping/>
  </p:clrMapOvr>
  <p:transition spd="slow">
    <p:wheel spokes="1"/>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3" name="斜纹 12"/>
          <p:cNvSpPr/>
          <p:nvPr/>
        </p:nvSpPr>
        <p:spPr>
          <a:xfrm>
            <a:off x="0" y="0"/>
            <a:ext cx="6858000" cy="6858000"/>
          </a:xfrm>
          <a:prstGeom prst="diagStripe">
            <a:avLst/>
          </a:prstGeom>
          <a:solidFill>
            <a:srgbClr val="AA9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solidFill>
            </a:endParaRPr>
          </a:p>
        </p:txBody>
      </p:sp>
      <p:sp>
        <p:nvSpPr>
          <p:cNvPr id="14" name="斜纹 13"/>
          <p:cNvSpPr/>
          <p:nvPr/>
        </p:nvSpPr>
        <p:spPr>
          <a:xfrm>
            <a:off x="3530600" y="-19050"/>
            <a:ext cx="3360738" cy="3362325"/>
          </a:xfrm>
          <a:prstGeom prst="diagStripe">
            <a:avLst/>
          </a:prstGeom>
          <a:solidFill>
            <a:srgbClr val="FCBA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solidFill>
            </a:endParaRPr>
          </a:p>
        </p:txBody>
      </p:sp>
      <p:sp>
        <p:nvSpPr>
          <p:cNvPr id="11" name="文本框 10"/>
          <p:cNvSpPr txBox="1"/>
          <p:nvPr/>
        </p:nvSpPr>
        <p:spPr>
          <a:xfrm>
            <a:off x="2176145" y="2220595"/>
            <a:ext cx="9538970" cy="1198880"/>
          </a:xfrm>
          <a:prstGeom prst="rect">
            <a:avLst/>
          </a:prstGeom>
          <a:noFill/>
        </p:spPr>
        <p:txBody>
          <a:bodyPr wrap="square" rtlCol="0">
            <a:spAutoFit/>
            <a:scene3d>
              <a:camera prst="orthographicFront"/>
              <a:lightRig rig="threePt" dir="t"/>
            </a:scene3d>
          </a:bodyPr>
          <a:lstStyle/>
          <a:p>
            <a:pPr fontAlgn="auto"/>
            <a:r>
              <a:rPr lang="en-US" altLang="zh-CN" sz="7200" noProof="1">
                <a:effectLst>
                  <a:outerShdw blurRad="38100" dist="19050" dir="2700000" algn="tl" rotWithShape="0">
                    <a:schemeClr val="dk1">
                      <a:alpha val="40000"/>
                    </a:schemeClr>
                  </a:outerShdw>
                </a:effectLst>
                <a:latin typeface="Berlin Sans FB Demi" pitchFamily="34" charset="0"/>
                <a:ea typeface="+mn-ea"/>
                <a:cs typeface="+mn-cs"/>
              </a:rPr>
              <a:t>	</a:t>
            </a:r>
            <a:r>
              <a:rPr lang="zh-CN" altLang="en-US" sz="7200" noProof="1">
                <a:effectLst>
                  <a:outerShdw blurRad="38100" dist="19050" dir="2700000" algn="tl" rotWithShape="0">
                    <a:schemeClr val="dk1">
                      <a:alpha val="40000"/>
                    </a:schemeClr>
                  </a:outerShdw>
                </a:effectLst>
                <a:latin typeface="Berlin Sans FB Demi" pitchFamily="34" charset="0"/>
                <a:ea typeface="+mn-ea"/>
                <a:cs typeface="+mn-cs"/>
              </a:rPr>
              <a:t>二、树状数组</a:t>
            </a:r>
            <a:endParaRPr lang="zh-CN" altLang="en-US" sz="7200" noProof="1">
              <a:effectLst>
                <a:outerShdw blurRad="38100" dist="19050" dir="2700000" algn="tl" rotWithShape="0">
                  <a:schemeClr val="dk1">
                    <a:alpha val="40000"/>
                  </a:schemeClr>
                </a:outerShdw>
              </a:effectLst>
              <a:latin typeface="Berlin Sans FB Demi" pitchFamily="34" charset="0"/>
            </a:endParaRPr>
          </a:p>
        </p:txBody>
      </p:sp>
    </p:spTree>
    <p:custDataLst>
      <p:tags r:id="rId1"/>
    </p:custData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1" name="文本框 10"/>
          <p:cNvSpPr txBox="1"/>
          <p:nvPr/>
        </p:nvSpPr>
        <p:spPr>
          <a:xfrm>
            <a:off x="3081507" y="207307"/>
            <a:ext cx="5467643" cy="922020"/>
          </a:xfrm>
          <a:prstGeom prst="rect">
            <a:avLst/>
          </a:prstGeom>
          <a:noFill/>
        </p:spPr>
        <p:txBody>
          <a:bodyPr wrap="square" rtlCol="0">
            <a:spAutoFit/>
            <a:scene3d>
              <a:camera prst="orthographicFront"/>
              <a:lightRig rig="threePt" dir="t"/>
            </a:scene3d>
          </a:bodyPr>
          <a:lstStyle/>
          <a:p>
            <a:pPr algn="ctr" fontAlgn="auto"/>
            <a:r>
              <a:rPr lang="en-US" sz="5400" noProof="1">
                <a:effectLst>
                  <a:outerShdw blurRad="38100" dist="19050" dir="2700000" algn="tl" rotWithShape="0">
                    <a:schemeClr val="dk1">
                      <a:alpha val="40000"/>
                    </a:schemeClr>
                  </a:outerShdw>
                </a:effectLst>
                <a:latin typeface="Berlin Sans FB Demi" pitchFamily="34" charset="0"/>
                <a:ea typeface="+mn-ea"/>
                <a:cs typeface="+mn-cs"/>
              </a:rPr>
              <a:t> </a:t>
            </a:r>
            <a:r>
              <a:rPr lang="zh-CN" altLang="en-US" sz="5400" noProof="1">
                <a:effectLst>
                  <a:outerShdw blurRad="38100" dist="19050" dir="2700000" algn="tl" rotWithShape="0">
                    <a:schemeClr val="dk1">
                      <a:alpha val="40000"/>
                    </a:schemeClr>
                  </a:outerShdw>
                </a:effectLst>
                <a:latin typeface="Berlin Sans FB Demi" pitchFamily="34" charset="0"/>
                <a:ea typeface="+mn-ea"/>
                <a:cs typeface="+mn-cs"/>
              </a:rPr>
              <a:t>树状数组是什么</a:t>
            </a:r>
            <a:endParaRPr lang="zh-CN" altLang="en-US" sz="5400" noProof="1">
              <a:effectLst>
                <a:outerShdw blurRad="38100" dist="19050" dir="2700000" algn="tl" rotWithShape="0">
                  <a:schemeClr val="dk1">
                    <a:alpha val="40000"/>
                  </a:schemeClr>
                </a:outerShdw>
              </a:effectLst>
              <a:latin typeface="Berlin Sans FB Demi" pitchFamily="34" charset="0"/>
            </a:endParaRPr>
          </a:p>
        </p:txBody>
      </p:sp>
      <p:sp>
        <p:nvSpPr>
          <p:cNvPr id="7" name="斜纹 6"/>
          <p:cNvSpPr/>
          <p:nvPr/>
        </p:nvSpPr>
        <p:spPr>
          <a:xfrm rot="10800000">
            <a:off x="5200650" y="-153987"/>
            <a:ext cx="6991350" cy="6991350"/>
          </a:xfrm>
          <a:prstGeom prst="diagStripe">
            <a:avLst>
              <a:gd name="adj" fmla="val 75562"/>
            </a:avLst>
          </a:prstGeom>
          <a:solidFill>
            <a:srgbClr val="AA96D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lstStyle/>
          <a:p>
            <a:pPr algn="ctr" fontAlgn="auto"/>
            <a:endParaRPr lang="zh-CN" altLang="en-US" strike="noStrike" noProof="1">
              <a:solidFill>
                <a:schemeClr val="tx1"/>
              </a:solidFill>
              <a:effectLst>
                <a:outerShdw blurRad="38100" dist="19050" dir="2700000" algn="tl" rotWithShape="0">
                  <a:schemeClr val="dk1">
                    <a:alpha val="40000"/>
                  </a:schemeClr>
                </a:outerShdw>
              </a:effectLst>
            </a:endParaRPr>
          </a:p>
        </p:txBody>
      </p:sp>
      <p:sp>
        <p:nvSpPr>
          <p:cNvPr id="8" name="斜纹 7"/>
          <p:cNvSpPr/>
          <p:nvPr/>
        </p:nvSpPr>
        <p:spPr>
          <a:xfrm>
            <a:off x="9601200" y="1549400"/>
            <a:ext cx="2592388" cy="2593975"/>
          </a:xfrm>
          <a:prstGeom prst="diagStripe">
            <a:avLst/>
          </a:prstGeom>
          <a:solidFill>
            <a:srgbClr val="FCBA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lstStyle/>
          <a:p>
            <a:pPr algn="ctr" fontAlgn="auto"/>
            <a:endParaRPr lang="zh-CN" altLang="en-US" strike="noStrike" noProof="1">
              <a:solidFill>
                <a:schemeClr val="tx1"/>
              </a:solidFill>
              <a:effectLst>
                <a:outerShdw blurRad="38100" dist="19050" dir="2700000" algn="tl" rotWithShape="0">
                  <a:schemeClr val="dk1">
                    <a:alpha val="40000"/>
                  </a:schemeClr>
                </a:outerShdw>
              </a:effectLst>
            </a:endParaRPr>
          </a:p>
        </p:txBody>
      </p:sp>
      <p:sp>
        <p:nvSpPr>
          <p:cNvPr id="13" name="KSO_Shape"/>
          <p:cNvSpPr/>
          <p:nvPr/>
        </p:nvSpPr>
        <p:spPr>
          <a:xfrm>
            <a:off x="785813" y="1887538"/>
            <a:ext cx="525463" cy="525463"/>
          </a:xfrm>
          <a:prstGeom prst="frame">
            <a:avLst>
              <a:gd name="adj1" fmla="val 20527"/>
            </a:avLst>
          </a:prstGeom>
          <a:solidFill>
            <a:srgbClr val="FCBAD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chemeClr val="tx1"/>
              </a:solidFill>
              <a:effectLst>
                <a:outerShdw blurRad="38100" dist="19050" dir="2700000" algn="tl" rotWithShape="0">
                  <a:schemeClr val="dk1">
                    <a:alpha val="40000"/>
                  </a:schemeClr>
                </a:outerShdw>
              </a:effectLst>
            </a:endParaRPr>
          </a:p>
        </p:txBody>
      </p:sp>
      <p:sp>
        <p:nvSpPr>
          <p:cNvPr id="15" name="KSO_Shape"/>
          <p:cNvSpPr/>
          <p:nvPr/>
        </p:nvSpPr>
        <p:spPr>
          <a:xfrm>
            <a:off x="3081338" y="4473575"/>
            <a:ext cx="525463" cy="525463"/>
          </a:xfrm>
          <a:prstGeom prst="frame">
            <a:avLst>
              <a:gd name="adj1" fmla="val 20527"/>
            </a:avLst>
          </a:prstGeom>
          <a:solidFill>
            <a:srgbClr val="FCBAD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chemeClr val="tx1"/>
              </a:solidFill>
              <a:effectLst>
                <a:outerShdw blurRad="38100" dist="19050" dir="2700000" algn="tl" rotWithShape="0">
                  <a:schemeClr val="dk1">
                    <a:alpha val="40000"/>
                  </a:schemeClr>
                </a:outerShdw>
              </a:effectLst>
            </a:endParaRPr>
          </a:p>
        </p:txBody>
      </p:sp>
      <p:sp>
        <p:nvSpPr>
          <p:cNvPr id="17" name="文本框 16"/>
          <p:cNvSpPr txBox="1"/>
          <p:nvPr/>
        </p:nvSpPr>
        <p:spPr>
          <a:xfrm>
            <a:off x="1429862" y="1887538"/>
            <a:ext cx="7974965" cy="3416320"/>
          </a:xfrm>
          <a:prstGeom prst="rect">
            <a:avLst/>
          </a:prstGeom>
          <a:noFill/>
        </p:spPr>
        <p:txBody>
          <a:bodyPr wrap="square" rtlCol="0">
            <a:spAutoFit/>
            <a:scene3d>
              <a:camera prst="orthographicFront"/>
              <a:lightRig rig="threePt" dir="t"/>
            </a:scene3d>
          </a:bodyPr>
          <a:lstStyle/>
          <a:p>
            <a:pPr fontAlgn="auto"/>
            <a:r>
              <a:rPr lang="en-US" altLang="zh-CN" sz="3600" noProof="1">
                <a:effectLst>
                  <a:outerShdw blurRad="38100" dist="19050" dir="2700000" algn="tl" rotWithShape="0">
                    <a:schemeClr val="dk1">
                      <a:alpha val="40000"/>
                    </a:schemeClr>
                  </a:outerShdw>
                </a:effectLst>
                <a:latin typeface="Berlin Sans FB Demi" pitchFamily="34" charset="0"/>
                <a:ea typeface="+mn-ea"/>
                <a:cs typeface="+mn-cs"/>
              </a:rPr>
              <a:t>树状数组(Binary Indexed Tree(B.I.T), Fenwick Tree)是一个查询和修改复杂度都为log(n)的数据结构。主要用于查询任意两位之间的所有元素之和，但是每次只能修改一个元素的值</a:t>
            </a:r>
            <a:endParaRPr lang="en-US" altLang="zh-CN" sz="3600" noProof="1">
              <a:effectLst>
                <a:outerShdw blurRad="38100" dist="19050" dir="2700000" algn="tl" rotWithShape="0">
                  <a:schemeClr val="dk1">
                    <a:alpha val="40000"/>
                  </a:schemeClr>
                </a:outerShdw>
              </a:effectLst>
              <a:latin typeface="Berlin Sans FB Demi" pitchFamily="34" charset="0"/>
              <a:ea typeface="+mn-ea"/>
              <a:cs typeface="+mn-cs"/>
            </a:endParaRPr>
          </a:p>
          <a:p>
            <a:pPr algn="ctr" fontAlgn="auto"/>
            <a:r>
              <a:rPr lang="zh-CN" altLang="en-US" sz="3600" b="1" noProof="1">
                <a:effectLst>
                  <a:outerShdw blurRad="38100" dist="19050" dir="2700000" algn="tl" rotWithShape="0">
                    <a:schemeClr val="dk1">
                      <a:alpha val="40000"/>
                    </a:schemeClr>
                  </a:outerShdw>
                </a:effectLst>
                <a:latin typeface="Berlin Sans FB Demi" pitchFamily="34" charset="0"/>
              </a:rPr>
              <a:t>单点更新与区间查询</a:t>
            </a:r>
            <a:endParaRPr lang="en-US" altLang="zh-CN" sz="3600" b="1" noProof="1">
              <a:effectLst>
                <a:outerShdw blurRad="38100" dist="19050" dir="2700000" algn="tl" rotWithShape="0">
                  <a:schemeClr val="dk1">
                    <a:alpha val="40000"/>
                  </a:schemeClr>
                </a:outerShdw>
              </a:effectLst>
              <a:latin typeface="Berlin Sans FB Demi" pitchFamily="34" charset="0"/>
            </a:endParaRPr>
          </a:p>
        </p:txBody>
      </p:sp>
    </p:spTree>
  </p:cSld>
  <p:clrMapOvr>
    <a:masterClrMapping/>
  </p:clrMapOvr>
  <p:transition spd="slow">
    <p:checke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0" name="KSO_Shape"/>
          <p:cNvSpPr/>
          <p:nvPr/>
        </p:nvSpPr>
        <p:spPr>
          <a:xfrm>
            <a:off x="4695825" y="1808163"/>
            <a:ext cx="3760788" cy="3241675"/>
          </a:xfrm>
          <a:custGeom>
            <a:avLst/>
            <a:gdLst>
              <a:gd name="connsiteX0" fmla="*/ 758698 w 1517396"/>
              <a:gd name="connsiteY0" fmla="*/ 189989 h 1308100"/>
              <a:gd name="connsiteX1" fmla="*/ 170672 w 1517396"/>
              <a:gd name="connsiteY1" fmla="*/ 1203827 h 1308100"/>
              <a:gd name="connsiteX2" fmla="*/ 1346724 w 1517396"/>
              <a:gd name="connsiteY2" fmla="*/ 1203827 h 1308100"/>
              <a:gd name="connsiteX3" fmla="*/ 758698 w 1517396"/>
              <a:gd name="connsiteY3" fmla="*/ 0 h 1308100"/>
              <a:gd name="connsiteX4" fmla="*/ 1517396 w 1517396"/>
              <a:gd name="connsiteY4" fmla="*/ 1308100 h 1308100"/>
              <a:gd name="connsiteX5" fmla="*/ 0 w 1517396"/>
              <a:gd name="connsiteY5" fmla="*/ 1308100 h 130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7396" h="1308100">
                <a:moveTo>
                  <a:pt x="758698" y="189989"/>
                </a:moveTo>
                <a:lnTo>
                  <a:pt x="170672" y="1203827"/>
                </a:lnTo>
                <a:lnTo>
                  <a:pt x="1346724" y="1203827"/>
                </a:lnTo>
                <a:close/>
                <a:moveTo>
                  <a:pt x="758698" y="0"/>
                </a:moveTo>
                <a:lnTo>
                  <a:pt x="1517396" y="1308100"/>
                </a:lnTo>
                <a:lnTo>
                  <a:pt x="0" y="1308100"/>
                </a:lnTo>
                <a:close/>
              </a:path>
            </a:pathLst>
          </a:custGeom>
          <a:solidFill>
            <a:srgbClr val="AA96D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13" name="KSO_Shape"/>
          <p:cNvSpPr/>
          <p:nvPr/>
        </p:nvSpPr>
        <p:spPr>
          <a:xfrm>
            <a:off x="3365500" y="2011363"/>
            <a:ext cx="3760788" cy="3240088"/>
          </a:xfrm>
          <a:custGeom>
            <a:avLst/>
            <a:gdLst>
              <a:gd name="connsiteX0" fmla="*/ 170672 w 1517396"/>
              <a:gd name="connsiteY0" fmla="*/ 104273 h 1308100"/>
              <a:gd name="connsiteX1" fmla="*/ 758698 w 1517396"/>
              <a:gd name="connsiteY1" fmla="*/ 1118111 h 1308100"/>
              <a:gd name="connsiteX2" fmla="*/ 1346724 w 1517396"/>
              <a:gd name="connsiteY2" fmla="*/ 104273 h 1308100"/>
              <a:gd name="connsiteX3" fmla="*/ 0 w 1517396"/>
              <a:gd name="connsiteY3" fmla="*/ 0 h 1308100"/>
              <a:gd name="connsiteX4" fmla="*/ 1517396 w 1517396"/>
              <a:gd name="connsiteY4" fmla="*/ 0 h 1308100"/>
              <a:gd name="connsiteX5" fmla="*/ 758698 w 1517396"/>
              <a:gd name="connsiteY5" fmla="*/ 1308100 h 130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7396" h="1308100">
                <a:moveTo>
                  <a:pt x="170672" y="104273"/>
                </a:moveTo>
                <a:lnTo>
                  <a:pt x="758698" y="1118111"/>
                </a:lnTo>
                <a:lnTo>
                  <a:pt x="1346724" y="104273"/>
                </a:lnTo>
                <a:close/>
                <a:moveTo>
                  <a:pt x="0" y="0"/>
                </a:moveTo>
                <a:lnTo>
                  <a:pt x="1517396" y="0"/>
                </a:lnTo>
                <a:lnTo>
                  <a:pt x="758698" y="1308100"/>
                </a:lnTo>
                <a:close/>
              </a:path>
            </a:pathLst>
          </a:custGeom>
          <a:solidFill>
            <a:srgbClr val="FCBAD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pic>
        <p:nvPicPr>
          <p:cNvPr id="5124" name="图片 1"/>
          <p:cNvPicPr>
            <a:picLocks noChangeAspect="1"/>
          </p:cNvPicPr>
          <p:nvPr/>
        </p:nvPicPr>
        <p:blipFill>
          <a:blip r:embed="rId1"/>
          <a:stretch>
            <a:fillRect/>
          </a:stretch>
        </p:blipFill>
        <p:spPr>
          <a:xfrm>
            <a:off x="0" y="0"/>
            <a:ext cx="11382375" cy="4741862"/>
          </a:xfrm>
          <a:prstGeom prst="rect">
            <a:avLst/>
          </a:prstGeom>
          <a:noFill/>
          <a:ln w="9525">
            <a:noFill/>
          </a:ln>
        </p:spPr>
      </p:pic>
      <p:sp>
        <p:nvSpPr>
          <p:cNvPr id="5125" name="文本框 2"/>
          <p:cNvSpPr txBox="1"/>
          <p:nvPr/>
        </p:nvSpPr>
        <p:spPr>
          <a:xfrm>
            <a:off x="323617" y="4883849"/>
            <a:ext cx="11737975" cy="1754188"/>
          </a:xfrm>
          <a:prstGeom prst="rect">
            <a:avLst/>
          </a:prstGeom>
          <a:noFill/>
          <a:ln w="9525">
            <a:noFill/>
          </a:ln>
        </p:spPr>
        <p:txBody>
          <a:bodyPr wrap="square" anchor="t">
            <a:spAutoFit/>
          </a:bodyPr>
          <a:lstStyle/>
          <a:p>
            <a:r>
              <a:rPr lang="zh-CN" altLang="en-US" dirty="0">
                <a:latin typeface="等线" panose="02010600030101010101" charset="-122"/>
                <a:ea typeface="等线" panose="02010600030101010101" charset="-122"/>
              </a:rPr>
              <a:t>C[1] = A[1];           C[2] = A[1] + A[2];          C[3] = A[3];</a:t>
            </a:r>
            <a:endParaRPr lang="zh-CN" altLang="en-US" dirty="0">
              <a:latin typeface="等线" panose="02010600030101010101" charset="-122"/>
              <a:ea typeface="等线" panose="02010600030101010101" charset="-122"/>
            </a:endParaRPr>
          </a:p>
          <a:p>
            <a:r>
              <a:rPr lang="zh-CN" altLang="en-US" dirty="0">
                <a:latin typeface="等线" panose="02010600030101010101" charset="-122"/>
                <a:ea typeface="等线" panose="02010600030101010101" charset="-122"/>
              </a:rPr>
              <a:t>C[4] = A[1] + A[2] + A[3] + A[4];</a:t>
            </a:r>
            <a:endParaRPr lang="zh-CN" altLang="en-US" dirty="0">
              <a:latin typeface="等线" panose="02010600030101010101" charset="-122"/>
              <a:ea typeface="等线" panose="02010600030101010101" charset="-122"/>
            </a:endParaRPr>
          </a:p>
          <a:p>
            <a:r>
              <a:rPr lang="zh-CN" altLang="en-US" dirty="0">
                <a:latin typeface="等线" panose="02010600030101010101" charset="-122"/>
                <a:ea typeface="等线" panose="02010600030101010101" charset="-122"/>
              </a:rPr>
              <a:t>C[5] = A[5];</a:t>
            </a:r>
            <a:endParaRPr lang="zh-CN" altLang="en-US" dirty="0">
              <a:latin typeface="等线" panose="02010600030101010101" charset="-122"/>
              <a:ea typeface="等线" panose="02010600030101010101" charset="-122"/>
            </a:endParaRPr>
          </a:p>
          <a:p>
            <a:r>
              <a:rPr lang="zh-CN" altLang="en-US" dirty="0">
                <a:latin typeface="等线" panose="02010600030101010101" charset="-122"/>
                <a:ea typeface="等线" panose="02010600030101010101" charset="-122"/>
              </a:rPr>
              <a:t>C[6] = A[5] + A[6];</a:t>
            </a:r>
            <a:endParaRPr lang="zh-CN" altLang="en-US" dirty="0">
              <a:latin typeface="等线" panose="02010600030101010101" charset="-122"/>
              <a:ea typeface="等线" panose="02010600030101010101" charset="-122"/>
            </a:endParaRPr>
          </a:p>
          <a:p>
            <a:r>
              <a:rPr lang="zh-CN" altLang="en-US" dirty="0">
                <a:latin typeface="等线" panose="02010600030101010101" charset="-122"/>
                <a:ea typeface="等线" panose="02010600030101010101" charset="-122"/>
              </a:rPr>
              <a:t>C[7] = A[7];</a:t>
            </a:r>
            <a:endParaRPr lang="zh-CN" altLang="en-US" dirty="0">
              <a:latin typeface="等线" panose="02010600030101010101" charset="-122"/>
              <a:ea typeface="等线" panose="02010600030101010101" charset="-122"/>
            </a:endParaRPr>
          </a:p>
          <a:p>
            <a:r>
              <a:rPr lang="zh-CN" altLang="en-US" dirty="0">
                <a:latin typeface="等线" panose="02010600030101010101" charset="-122"/>
                <a:ea typeface="等线" panose="02010600030101010101" charset="-122"/>
              </a:rPr>
              <a:t>C[8] = A[1] + A[2] + A[3] + A[4] + A[5] + A[6] + A[7] + A[8];</a:t>
            </a:r>
            <a:endParaRPr lang="zh-CN" altLang="en-US" dirty="0">
              <a:latin typeface="等线" panose="02010600030101010101" charset="-122"/>
              <a:ea typeface="等线" panose="02010600030101010101" charset="-122"/>
            </a:endParaRP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2" name="文本框 1"/>
          <p:cNvSpPr txBox="1"/>
          <p:nvPr/>
        </p:nvSpPr>
        <p:spPr>
          <a:xfrm>
            <a:off x="850708" y="612844"/>
            <a:ext cx="9048301" cy="5816977"/>
          </a:xfrm>
          <a:prstGeom prst="rect">
            <a:avLst/>
          </a:prstGeom>
          <a:noFill/>
        </p:spPr>
        <p:txBody>
          <a:bodyPr wrap="square" rtlCol="0">
            <a:spAutoFit/>
          </a:bodyPr>
          <a:lstStyle/>
          <a:p>
            <a:pPr fontAlgn="auto">
              <a:lnSpc>
                <a:spcPct val="130000"/>
              </a:lnSpc>
            </a:pPr>
            <a:r>
              <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可以发现，这颗树是有规律的：</a:t>
            </a:r>
            <a:endPar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endParaRPr>
          </a:p>
          <a:p>
            <a:pPr fontAlgn="auto"/>
            <a:r>
              <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C[i] = A[i - </a:t>
            </a:r>
            <a:r>
              <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sym typeface="+mn-ea"/>
              </a:rPr>
              <a:t>2^k</a:t>
            </a:r>
            <a:r>
              <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+1] + A[i - </a:t>
            </a:r>
            <a:r>
              <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sym typeface="+mn-ea"/>
              </a:rPr>
              <a:t>2^</a:t>
            </a:r>
            <a:r>
              <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k+2] + ... + A[i];  </a:t>
            </a:r>
            <a:endPar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endParaRPr>
          </a:p>
          <a:p>
            <a:pPr fontAlgn="auto"/>
            <a:r>
              <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 //k为i的二进制中从最低位到高位连续零的长度</a:t>
            </a:r>
            <a:endPar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endParaRPr>
          </a:p>
          <a:p>
            <a:pPr fontAlgn="auto"/>
            <a:r>
              <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例如：</a:t>
            </a:r>
            <a:r>
              <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i = 8(1000)</a:t>
            </a:r>
            <a:r>
              <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时候，</a:t>
            </a:r>
            <a:r>
              <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k = 3.</a:t>
            </a:r>
            <a:endPar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endParaRPr>
          </a:p>
          <a:p>
            <a:pPr algn="ctr" fontAlgn="auto"/>
            <a:r>
              <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这个怎么实现求和呢？</a:t>
            </a:r>
            <a:endPar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endParaRPr>
          </a:p>
          <a:p>
            <a:pPr marL="342900" indent="-342900" fontAlgn="auto">
              <a:buFont typeface="Arial" panose="020B0604020202020204" pitchFamily="34" charset="0"/>
              <a:buChar char="•"/>
            </a:pPr>
            <a:r>
              <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例如：求前</a:t>
            </a:r>
            <a:r>
              <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7</a:t>
            </a:r>
            <a:r>
              <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项和，</a:t>
            </a:r>
            <a:r>
              <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sum = C[7] + C[6] + C[4];</a:t>
            </a:r>
            <a:endPar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endParaRPr>
          </a:p>
          <a:p>
            <a:pPr fontAlgn="auto"/>
            <a:r>
              <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    二进制位：</a:t>
            </a:r>
            <a:r>
              <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7</a:t>
            </a:r>
            <a:r>
              <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a:t>
            </a:r>
            <a:r>
              <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111 6</a:t>
            </a:r>
            <a:r>
              <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a:t>
            </a:r>
            <a:r>
              <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110 4</a:t>
            </a:r>
            <a:r>
              <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a:t>
            </a:r>
            <a:r>
              <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100</a:t>
            </a:r>
            <a:endPar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endParaRPr>
          </a:p>
          <a:p>
            <a:pPr marL="342900" indent="-342900" fontAlgn="auto">
              <a:buFont typeface="Arial" panose="020B0604020202020204" pitchFamily="34" charset="0"/>
              <a:buChar char="•"/>
            </a:pPr>
            <a:r>
              <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再例如：求前</a:t>
            </a:r>
            <a:r>
              <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3</a:t>
            </a:r>
            <a:r>
              <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项和，</a:t>
            </a:r>
            <a:r>
              <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sum=C[3]+C[2]</a:t>
            </a:r>
            <a:endPar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endParaRPr>
          </a:p>
          <a:p>
            <a:pPr fontAlgn="auto"/>
            <a:r>
              <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    </a:t>
            </a:r>
            <a:r>
              <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二进制位：</a:t>
            </a:r>
            <a:r>
              <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3</a:t>
            </a:r>
            <a:r>
              <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a:t>
            </a:r>
            <a:r>
              <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11   2</a:t>
            </a:r>
            <a:r>
              <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a:t>
            </a:r>
            <a:r>
              <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10</a:t>
            </a:r>
            <a:endPar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endParaRPr>
          </a:p>
          <a:p>
            <a:pPr marL="342900" indent="-342900" fontAlgn="auto">
              <a:buFont typeface="Arial" panose="020B0604020202020204" pitchFamily="34" charset="0"/>
              <a:buChar char="•"/>
            </a:pPr>
            <a:r>
              <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再再例如：求前</a:t>
            </a:r>
            <a:r>
              <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8</a:t>
            </a:r>
            <a:r>
              <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项和，</a:t>
            </a:r>
            <a:r>
              <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sum=C[8]</a:t>
            </a:r>
            <a:endPar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endParaRPr>
          </a:p>
          <a:p>
            <a:pPr fontAlgn="auto"/>
            <a:r>
              <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    二进制位：</a:t>
            </a:r>
            <a:r>
              <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8</a:t>
            </a:r>
            <a:r>
              <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a:t>
            </a:r>
            <a:r>
              <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1000 </a:t>
            </a:r>
            <a:endPar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endParaRPr>
          </a:p>
          <a:p>
            <a:pPr fontAlgn="auto"/>
            <a:r>
              <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不难看出例子</a:t>
            </a:r>
            <a:r>
              <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1</a:t>
            </a:r>
            <a:r>
              <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中</a:t>
            </a:r>
            <a:r>
              <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7-&gt;6 7</a:t>
            </a:r>
            <a:r>
              <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的最右一个二进制为</a:t>
            </a:r>
            <a:r>
              <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1</a:t>
            </a:r>
            <a:r>
              <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位变成了</a:t>
            </a:r>
            <a:r>
              <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0</a:t>
            </a:r>
            <a:endPar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endParaRPr>
          </a:p>
          <a:p>
            <a:pPr fontAlgn="auto"/>
            <a:r>
              <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如何将最后一个</a:t>
            </a:r>
            <a:r>
              <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1</a:t>
            </a:r>
            <a:r>
              <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变成</a:t>
            </a:r>
            <a:r>
              <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0</a:t>
            </a:r>
            <a:r>
              <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a:t>
            </a:r>
            <a:r>
              <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x-x&amp;(-x) </a:t>
            </a:r>
            <a:r>
              <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其中</a:t>
            </a:r>
            <a:r>
              <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x&amp;(-x)</a:t>
            </a:r>
            <a:r>
              <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 </a:t>
            </a:r>
            <a:endPar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endParaRPr>
          </a:p>
          <a:p>
            <a:pPr fontAlgn="auto"/>
            <a:r>
              <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以</a:t>
            </a:r>
            <a:r>
              <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6</a:t>
            </a:r>
            <a:r>
              <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为例：</a:t>
            </a:r>
            <a:r>
              <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+6</a:t>
            </a:r>
            <a:r>
              <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a:t>
            </a:r>
            <a:r>
              <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0 110   -6 1 010</a:t>
            </a:r>
            <a:endPar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endParaRPr>
          </a:p>
          <a:p>
            <a:pPr fontAlgn="auto"/>
            <a:r>
              <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6&amp;(-6)</a:t>
            </a:r>
            <a:r>
              <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 </a:t>
            </a:r>
            <a:r>
              <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a:t>
            </a:r>
            <a:r>
              <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 </a:t>
            </a:r>
            <a:r>
              <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0</a:t>
            </a:r>
            <a:r>
              <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 </a:t>
            </a:r>
            <a:r>
              <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010 </a:t>
            </a:r>
            <a:r>
              <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即（</a:t>
            </a:r>
            <a:r>
              <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2^k,k</a:t>
            </a:r>
            <a:r>
              <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为最后一个</a:t>
            </a:r>
            <a:r>
              <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1</a:t>
            </a:r>
            <a:r>
              <a:rPr lang="zh-CN" altLang="en-US"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出现位</a:t>
            </a:r>
            <a:r>
              <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a:t>
            </a:r>
            <a:endParaRPr lang="en-US" altLang="zh-CN" sz="2400" noProof="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endParaRPr>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1" name="文本框 10"/>
          <p:cNvSpPr txBox="1"/>
          <p:nvPr/>
        </p:nvSpPr>
        <p:spPr>
          <a:xfrm>
            <a:off x="2842060" y="268448"/>
            <a:ext cx="6671055" cy="923330"/>
          </a:xfrm>
          <a:prstGeom prst="rect">
            <a:avLst/>
          </a:prstGeom>
          <a:noFill/>
        </p:spPr>
        <p:txBody>
          <a:bodyPr wrap="square" rtlCol="0">
            <a:spAutoFit/>
          </a:bodyPr>
          <a:lstStyle/>
          <a:p>
            <a:pPr algn="ctr" fontAlgn="auto"/>
            <a:r>
              <a:rPr lang="zh-CN" altLang="en-US" sz="5400" noProof="1">
                <a:effectLst>
                  <a:outerShdw blurRad="38100" dist="19050" dir="2700000" algn="tl" rotWithShape="0">
                    <a:schemeClr val="dk1">
                      <a:alpha val="40000"/>
                    </a:schemeClr>
                  </a:outerShdw>
                </a:effectLst>
                <a:latin typeface="Berlin Sans FB Demi" pitchFamily="34" charset="0"/>
                <a:ea typeface="+mn-ea"/>
                <a:cs typeface="+mn-cs"/>
              </a:rPr>
              <a:t>怎么建立树状数组呢？</a:t>
            </a:r>
            <a:endParaRPr lang="zh-CN" altLang="en-US" sz="5400" noProof="1">
              <a:effectLst>
                <a:outerShdw blurRad="38100" dist="19050" dir="2700000" algn="tl" rotWithShape="0">
                  <a:schemeClr val="dk1">
                    <a:alpha val="40000"/>
                  </a:schemeClr>
                </a:outerShdw>
              </a:effectLst>
              <a:latin typeface="Berlin Sans FB Demi" pitchFamily="34" charset="0"/>
            </a:endParaRPr>
          </a:p>
        </p:txBody>
      </p:sp>
      <p:sp>
        <p:nvSpPr>
          <p:cNvPr id="39" name="文本框 38"/>
          <p:cNvSpPr txBox="1"/>
          <p:nvPr/>
        </p:nvSpPr>
        <p:spPr>
          <a:xfrm>
            <a:off x="932512" y="1565509"/>
            <a:ext cx="9940925" cy="4893647"/>
          </a:xfrm>
          <a:prstGeom prst="rect">
            <a:avLst/>
          </a:prstGeom>
          <a:noFill/>
        </p:spPr>
        <p:txBody>
          <a:bodyPr wrap="square" rtlCol="0">
            <a:spAutoFit/>
            <a:scene3d>
              <a:camera prst="orthographicFront"/>
              <a:lightRig rig="threePt" dir="t"/>
            </a:scene3d>
          </a:bodyPr>
          <a:lstStyle/>
          <a:p>
            <a:pPr fontAlgn="auto"/>
            <a:r>
              <a:rPr lang="zh-CN" altLang="en-US" sz="2400" b="1" noProof="1">
                <a:effectLst>
                  <a:outerShdw blurRad="38100" dist="19050" dir="2700000" algn="tl" rotWithShape="0">
                    <a:schemeClr val="dk1">
                      <a:alpha val="40000"/>
                    </a:schemeClr>
                  </a:outerShdw>
                </a:effectLst>
              </a:rPr>
              <a:t>树状数组涉及到单点更新和区间查询：</a:t>
            </a:r>
            <a:endParaRPr lang="en-US" altLang="zh-CN" sz="2400" b="1" noProof="1">
              <a:effectLst>
                <a:outerShdw blurRad="38100" dist="19050" dir="2700000" algn="tl" rotWithShape="0">
                  <a:schemeClr val="dk1">
                    <a:alpha val="40000"/>
                  </a:schemeClr>
                </a:outerShdw>
              </a:effectLst>
            </a:endParaRPr>
          </a:p>
          <a:p>
            <a:pPr fontAlgn="auto"/>
            <a:r>
              <a:rPr lang="en-US" altLang="zh-CN" sz="2400" b="1" noProof="1">
                <a:effectLst>
                  <a:outerShdw blurRad="38100" dist="19050" dir="2700000" algn="tl" rotWithShape="0">
                    <a:schemeClr val="dk1">
                      <a:alpha val="40000"/>
                    </a:schemeClr>
                  </a:outerShdw>
                </a:effectLst>
              </a:rPr>
              <a:t>1.</a:t>
            </a:r>
            <a:r>
              <a:rPr lang="zh-CN" altLang="en-US" sz="2400" b="1" noProof="1">
                <a:effectLst>
                  <a:outerShdw blurRad="38100" dist="19050" dir="2700000" algn="tl" rotWithShape="0">
                    <a:schemeClr val="dk1">
                      <a:alpha val="40000"/>
                    </a:schemeClr>
                  </a:outerShdw>
                </a:effectLst>
              </a:rPr>
              <a:t>区间查询：区间查询查询数组中区间</a:t>
            </a:r>
            <a:r>
              <a:rPr lang="en-US" altLang="zh-CN" sz="2400" b="1" noProof="1">
                <a:effectLst>
                  <a:outerShdw blurRad="38100" dist="19050" dir="2700000" algn="tl" rotWithShape="0">
                    <a:schemeClr val="dk1">
                      <a:alpha val="40000"/>
                    </a:schemeClr>
                  </a:outerShdw>
                </a:effectLst>
              </a:rPr>
              <a:t>[1,R]</a:t>
            </a:r>
            <a:r>
              <a:rPr lang="zh-CN" altLang="en-US" sz="2400" b="1" noProof="1">
                <a:effectLst>
                  <a:outerShdw blurRad="38100" dist="19050" dir="2700000" algn="tl" rotWithShape="0">
                    <a:schemeClr val="dk1">
                      <a:alpha val="40000"/>
                    </a:schemeClr>
                  </a:outerShdw>
                </a:effectLst>
              </a:rPr>
              <a:t>元素的和</a:t>
            </a:r>
            <a:r>
              <a:rPr lang="en-US" altLang="zh-CN" sz="2400" b="1" noProof="1">
                <a:effectLst>
                  <a:outerShdw blurRad="38100" dist="19050" dir="2700000" algn="tl" rotWithShape="0">
                    <a:schemeClr val="dk1">
                      <a:alpha val="40000"/>
                    </a:schemeClr>
                  </a:outerShdw>
                </a:effectLst>
              </a:rPr>
              <a:t>.</a:t>
            </a:r>
            <a:endParaRPr lang="en-US" altLang="zh-CN" sz="2400" b="1" noProof="1">
              <a:effectLst>
                <a:outerShdw blurRad="38100" dist="19050" dir="2700000" algn="tl" rotWithShape="0">
                  <a:schemeClr val="dk1">
                    <a:alpha val="40000"/>
                  </a:schemeClr>
                </a:outerShdw>
              </a:effectLst>
            </a:endParaRPr>
          </a:p>
          <a:p>
            <a:pPr fontAlgn="auto"/>
            <a:r>
              <a:rPr lang="zh-CN" altLang="en-US" sz="2400" b="1" noProof="1">
                <a:effectLst>
                  <a:outerShdw blurRad="38100" dist="19050" dir="2700000" algn="tl" rotWithShape="0">
                    <a:schemeClr val="dk1">
                      <a:alpha val="40000"/>
                    </a:schemeClr>
                  </a:outerShdw>
                </a:effectLst>
              </a:rPr>
              <a:t>上面已经讲到，前</a:t>
            </a:r>
            <a:r>
              <a:rPr lang="en-US" altLang="zh-CN" sz="2400" b="1" noProof="1">
                <a:effectLst>
                  <a:outerShdw blurRad="38100" dist="19050" dir="2700000" algn="tl" rotWithShape="0">
                    <a:schemeClr val="dk1">
                      <a:alpha val="40000"/>
                    </a:schemeClr>
                  </a:outerShdw>
                </a:effectLst>
              </a:rPr>
              <a:t>n</a:t>
            </a:r>
            <a:r>
              <a:rPr lang="zh-CN" altLang="en-US" sz="2400" b="1" noProof="1">
                <a:effectLst>
                  <a:outerShdw blurRad="38100" dist="19050" dir="2700000" algn="tl" rotWithShape="0">
                    <a:schemeClr val="dk1">
                      <a:alpha val="40000"/>
                    </a:schemeClr>
                  </a:outerShdw>
                </a:effectLst>
              </a:rPr>
              <a:t>项和的处理办法</a:t>
            </a:r>
            <a:endParaRPr lang="en-US" altLang="zh-CN" sz="2400" b="1" noProof="1">
              <a:effectLst>
                <a:outerShdw blurRad="38100" dist="19050" dir="2700000" algn="tl" rotWithShape="0">
                  <a:schemeClr val="dk1">
                    <a:alpha val="40000"/>
                  </a:schemeClr>
                </a:outerShdw>
              </a:effectLst>
            </a:endParaRPr>
          </a:p>
          <a:p>
            <a:pPr fontAlgn="auto"/>
            <a:r>
              <a:rPr lang="zh-CN" altLang="en-US" sz="2400" b="1" noProof="1">
                <a:effectLst>
                  <a:outerShdw blurRad="38100" dist="19050" dir="2700000" algn="tl" rotWithShape="0">
                    <a:schemeClr val="dk1">
                      <a:alpha val="40000"/>
                    </a:schemeClr>
                  </a:outerShdw>
                </a:effectLst>
              </a:rPr>
              <a:t>代码：</a:t>
            </a:r>
            <a:endParaRPr lang="en-US" altLang="zh-CN" sz="2400" b="1" noProof="1">
              <a:effectLst>
                <a:outerShdw blurRad="38100" dist="19050" dir="2700000" algn="tl" rotWithShape="0">
                  <a:schemeClr val="dk1">
                    <a:alpha val="40000"/>
                  </a:schemeClr>
                </a:outerShdw>
              </a:effectLst>
            </a:endParaRPr>
          </a:p>
          <a:p>
            <a:pPr fontAlgn="auto"/>
            <a:r>
              <a:rPr lang="en-US" altLang="zh-CN" sz="2400"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rPr>
              <a:t>int getsum(int pos){        //求A[1 - pos]的和</a:t>
            </a:r>
            <a:endParaRPr lang="en-US" altLang="zh-CN" sz="2400"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endParaRPr>
          </a:p>
          <a:p>
            <a:pPr fontAlgn="auto"/>
            <a:r>
              <a:rPr lang="en-US" altLang="zh-CN" sz="2400"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rPr>
              <a:t>    int res = 0;</a:t>
            </a:r>
            <a:endParaRPr lang="en-US" altLang="zh-CN" sz="2400"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endParaRPr>
          </a:p>
          <a:p>
            <a:pPr fontAlgn="auto"/>
            <a:r>
              <a:rPr lang="en-US" altLang="zh-CN" sz="2400"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rPr>
              <a:t>    while(pos&gt; 0){//</a:t>
            </a:r>
            <a:r>
              <a:rPr lang="zh-CN" altLang="en-US" sz="2400"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rPr>
              <a:t>注意此处不能等于</a:t>
            </a:r>
            <a:r>
              <a:rPr lang="en-US" altLang="zh-CN" sz="2400"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rPr>
              <a:t>0</a:t>
            </a:r>
            <a:endParaRPr lang="en-US" altLang="zh-CN" sz="2400"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endParaRPr>
          </a:p>
          <a:p>
            <a:pPr fontAlgn="auto"/>
            <a:r>
              <a:rPr lang="en-US" altLang="zh-CN" sz="2400"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rPr>
              <a:t>        res += c[pos];</a:t>
            </a:r>
            <a:endParaRPr lang="en-US" altLang="zh-CN" sz="2400"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endParaRPr>
          </a:p>
          <a:p>
            <a:pPr fontAlgn="auto"/>
            <a:r>
              <a:rPr lang="en-US" altLang="zh-CN" sz="2400"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rPr>
              <a:t>        pos -= lowbit(i);</a:t>
            </a:r>
            <a:endParaRPr lang="en-US" altLang="zh-CN" sz="2400"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endParaRPr>
          </a:p>
          <a:p>
            <a:pPr fontAlgn="auto"/>
            <a:r>
              <a:rPr lang="en-US" altLang="zh-CN" sz="2400"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rPr>
              <a:t>    }</a:t>
            </a:r>
            <a:endParaRPr lang="en-US" altLang="zh-CN" sz="2400"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endParaRPr>
          </a:p>
          <a:p>
            <a:pPr fontAlgn="auto"/>
            <a:r>
              <a:rPr lang="en-US" altLang="zh-CN" sz="2400"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rPr>
              <a:t>    return res;</a:t>
            </a:r>
            <a:endParaRPr lang="en-US" altLang="zh-CN" sz="2400"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endParaRPr>
          </a:p>
          <a:p>
            <a:pPr fontAlgn="auto"/>
            <a:r>
              <a:rPr lang="en-US" altLang="zh-CN" sz="2400"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rPr>
              <a:t>}</a:t>
            </a:r>
            <a:endParaRPr lang="en-US" altLang="zh-CN" sz="2400"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endParaRPr>
          </a:p>
          <a:p>
            <a:pPr fontAlgn="auto"/>
            <a:r>
              <a:rPr lang="zh-CN" altLang="en-US" sz="2400"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rPr>
              <a:t>查询区间</a:t>
            </a:r>
            <a:r>
              <a:rPr lang="en-US" altLang="zh-CN" sz="2400"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rPr>
              <a:t>[L,R]</a:t>
            </a:r>
            <a:r>
              <a:rPr lang="zh-CN" altLang="en-US" sz="2400"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rPr>
              <a:t>时：</a:t>
            </a:r>
            <a:r>
              <a:rPr lang="en-US" altLang="zh-CN" sz="2400"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rPr>
              <a:t>getsum(R)-getsum(L-1)</a:t>
            </a:r>
            <a:endParaRPr lang="en-US" altLang="zh-CN" sz="2400"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endParaRPr>
          </a:p>
        </p:txBody>
      </p:sp>
    </p:spTree>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3" name="斜纹 12"/>
          <p:cNvSpPr/>
          <p:nvPr/>
        </p:nvSpPr>
        <p:spPr>
          <a:xfrm>
            <a:off x="0" y="0"/>
            <a:ext cx="6858000" cy="6858000"/>
          </a:xfrm>
          <a:prstGeom prst="diagStripe">
            <a:avLst/>
          </a:prstGeom>
          <a:solidFill>
            <a:srgbClr val="AA9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solidFill>
            </a:endParaRPr>
          </a:p>
        </p:txBody>
      </p:sp>
      <p:sp>
        <p:nvSpPr>
          <p:cNvPr id="14" name="斜纹 13"/>
          <p:cNvSpPr/>
          <p:nvPr/>
        </p:nvSpPr>
        <p:spPr>
          <a:xfrm>
            <a:off x="3530600" y="-19050"/>
            <a:ext cx="3360738" cy="3362325"/>
          </a:xfrm>
          <a:prstGeom prst="diagStripe">
            <a:avLst/>
          </a:prstGeom>
          <a:solidFill>
            <a:srgbClr val="FCBA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solidFill>
            </a:endParaRPr>
          </a:p>
        </p:txBody>
      </p:sp>
      <p:sp>
        <p:nvSpPr>
          <p:cNvPr id="11" name="文本框 10"/>
          <p:cNvSpPr txBox="1"/>
          <p:nvPr/>
        </p:nvSpPr>
        <p:spPr>
          <a:xfrm>
            <a:off x="3797300" y="2212340"/>
            <a:ext cx="9538970" cy="1198880"/>
          </a:xfrm>
          <a:prstGeom prst="rect">
            <a:avLst/>
          </a:prstGeom>
          <a:noFill/>
        </p:spPr>
        <p:txBody>
          <a:bodyPr wrap="square" rtlCol="0">
            <a:spAutoFit/>
            <a:scene3d>
              <a:camera prst="orthographicFront"/>
              <a:lightRig rig="threePt" dir="t"/>
            </a:scene3d>
          </a:bodyPr>
          <a:lstStyle/>
          <a:p>
            <a:pPr fontAlgn="auto"/>
            <a:r>
              <a:rPr lang="zh-CN" altLang="en-US" sz="7200" noProof="1">
                <a:effectLst>
                  <a:outerShdw blurRad="38100" dist="19050" dir="2700000" algn="tl" rotWithShape="0">
                    <a:schemeClr val="dk1">
                      <a:alpha val="40000"/>
                    </a:schemeClr>
                  </a:outerShdw>
                </a:effectLst>
                <a:latin typeface="Berlin Sans FB Demi" pitchFamily="34" charset="0"/>
                <a:ea typeface="+mn-ea"/>
                <a:cs typeface="+mn-cs"/>
              </a:rPr>
              <a:t>一、线段树</a:t>
            </a:r>
            <a:endParaRPr lang="zh-CN" altLang="en-US" sz="7200" noProof="1">
              <a:effectLst>
                <a:outerShdw blurRad="38100" dist="19050" dir="2700000" algn="tl" rotWithShape="0">
                  <a:schemeClr val="dk1">
                    <a:alpha val="40000"/>
                  </a:schemeClr>
                </a:outerShdw>
              </a:effectLst>
              <a:latin typeface="Berlin Sans FB Demi" pitchFamily="34" charset="0"/>
            </a:endParaRPr>
          </a:p>
        </p:txBody>
      </p:sp>
    </p:spTree>
    <p:custDataLst>
      <p:tags r:id="rId1"/>
    </p:custData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pic>
        <p:nvPicPr>
          <p:cNvPr id="4" name="图片 1"/>
          <p:cNvPicPr>
            <a:picLocks noChangeAspect="1"/>
          </p:cNvPicPr>
          <p:nvPr/>
        </p:nvPicPr>
        <p:blipFill rotWithShape="1">
          <a:blip r:embed="rId1"/>
          <a:srcRect l="-216" t="166" r="2283" b="3305"/>
          <a:stretch>
            <a:fillRect/>
          </a:stretch>
        </p:blipFill>
        <p:spPr>
          <a:xfrm>
            <a:off x="437561" y="1958302"/>
            <a:ext cx="11147139" cy="4899698"/>
          </a:xfrm>
          <a:prstGeom prst="rect">
            <a:avLst/>
          </a:prstGeom>
          <a:noFill/>
          <a:ln w="9525">
            <a:noFill/>
          </a:ln>
        </p:spPr>
      </p:pic>
      <p:sp>
        <p:nvSpPr>
          <p:cNvPr id="39" name="文本框 38"/>
          <p:cNvSpPr txBox="1"/>
          <p:nvPr/>
        </p:nvSpPr>
        <p:spPr>
          <a:xfrm>
            <a:off x="437561" y="319323"/>
            <a:ext cx="9940925" cy="2677656"/>
          </a:xfrm>
          <a:prstGeom prst="rect">
            <a:avLst/>
          </a:prstGeom>
          <a:noFill/>
        </p:spPr>
        <p:txBody>
          <a:bodyPr wrap="square" rtlCol="0">
            <a:spAutoFit/>
            <a:scene3d>
              <a:camera prst="orthographicFront"/>
              <a:lightRig rig="threePt" dir="t"/>
            </a:scene3d>
          </a:bodyPr>
          <a:lstStyle/>
          <a:p>
            <a:pPr fontAlgn="auto"/>
            <a:r>
              <a:rPr lang="en-US" altLang="zh-CN" sz="2400" b="1" noProof="1">
                <a:effectLst>
                  <a:outerShdw blurRad="38100" dist="19050" dir="2700000" algn="tl" rotWithShape="0">
                    <a:schemeClr val="dk1">
                      <a:alpha val="40000"/>
                    </a:schemeClr>
                  </a:outerShdw>
                </a:effectLst>
              </a:rPr>
              <a:t>2.</a:t>
            </a:r>
            <a:r>
              <a:rPr lang="zh-CN" altLang="en-US" sz="2400" b="1" noProof="1">
                <a:effectLst>
                  <a:outerShdw blurRad="38100" dist="19050" dir="2700000" algn="tl" rotWithShape="0">
                    <a:schemeClr val="dk1">
                      <a:alpha val="40000"/>
                    </a:schemeClr>
                  </a:outerShdw>
                </a:effectLst>
              </a:rPr>
              <a:t>单点更新：</a:t>
            </a:r>
            <a:endParaRPr lang="en-US" altLang="zh-CN" sz="2400" b="1" noProof="1">
              <a:effectLst>
                <a:outerShdw blurRad="38100" dist="19050" dir="2700000" algn="tl" rotWithShape="0">
                  <a:schemeClr val="dk1">
                    <a:alpha val="40000"/>
                  </a:schemeClr>
                </a:outerShdw>
              </a:effectLst>
            </a:endParaRPr>
          </a:p>
          <a:p>
            <a:pPr fontAlgn="auto"/>
            <a:r>
              <a:rPr lang="zh-CN" altLang="en-US" sz="2400" b="1" noProof="1">
                <a:effectLst>
                  <a:outerShdw blurRad="38100" dist="19050" dir="2700000" algn="tl" rotWithShape="0">
                    <a:schemeClr val="dk1">
                      <a:alpha val="40000"/>
                    </a:schemeClr>
                  </a:outerShdw>
                </a:effectLst>
              </a:rPr>
              <a:t>当我们修改</a:t>
            </a:r>
            <a:r>
              <a:rPr lang="en-US" altLang="zh-CN" sz="2400" b="1" noProof="1">
                <a:effectLst>
                  <a:outerShdw blurRad="38100" dist="19050" dir="2700000" algn="tl" rotWithShape="0">
                    <a:schemeClr val="dk1">
                      <a:alpha val="40000"/>
                    </a:schemeClr>
                  </a:outerShdw>
                </a:effectLst>
              </a:rPr>
              <a:t>A[]</a:t>
            </a:r>
            <a:r>
              <a:rPr lang="zh-CN" altLang="en-US" sz="2400" b="1" noProof="1">
                <a:effectLst>
                  <a:outerShdw blurRad="38100" dist="19050" dir="2700000" algn="tl" rotWithShape="0">
                    <a:schemeClr val="dk1">
                      <a:alpha val="40000"/>
                    </a:schemeClr>
                  </a:outerShdw>
                </a:effectLst>
              </a:rPr>
              <a:t>数组中的某一个值时  应当如何更新</a:t>
            </a:r>
            <a:r>
              <a:rPr lang="en-US" altLang="zh-CN" sz="2400" b="1" noProof="1">
                <a:effectLst>
                  <a:outerShdw blurRad="38100" dist="19050" dir="2700000" algn="tl" rotWithShape="0">
                    <a:schemeClr val="dk1">
                      <a:alpha val="40000"/>
                    </a:schemeClr>
                  </a:outerShdw>
                </a:effectLst>
              </a:rPr>
              <a:t>C[]</a:t>
            </a:r>
            <a:r>
              <a:rPr lang="zh-CN" altLang="en-US" sz="2400" b="1" noProof="1">
                <a:effectLst>
                  <a:outerShdw blurRad="38100" dist="19050" dir="2700000" algn="tl" rotWithShape="0">
                    <a:schemeClr val="dk1">
                      <a:alpha val="40000"/>
                    </a:schemeClr>
                  </a:outerShdw>
                </a:effectLst>
              </a:rPr>
              <a:t>数组呢</a:t>
            </a:r>
            <a:endParaRPr lang="zh-CN" altLang="en-US" sz="2400" b="1" noProof="1">
              <a:effectLst>
                <a:outerShdw blurRad="38100" dist="19050" dir="2700000" algn="tl" rotWithShape="0">
                  <a:schemeClr val="dk1">
                    <a:alpha val="40000"/>
                  </a:schemeClr>
                </a:outerShdw>
              </a:effectLst>
            </a:endParaRPr>
          </a:p>
          <a:p>
            <a:pPr marL="342900" indent="-342900" fontAlgn="auto">
              <a:buFont typeface="Arial" panose="020B0604020202020204" pitchFamily="34" charset="0"/>
              <a:buChar char="•"/>
            </a:pPr>
            <a:r>
              <a:rPr lang="zh-CN" altLang="en-US" sz="2400" b="1" noProof="1">
                <a:effectLst>
                  <a:outerShdw blurRad="38100" dist="19050" dir="2700000" algn="tl" rotWithShape="0">
                    <a:schemeClr val="dk1">
                      <a:alpha val="40000"/>
                    </a:schemeClr>
                  </a:outerShdw>
                </a:effectLst>
              </a:rPr>
              <a:t>例如：更新</a:t>
            </a:r>
            <a:r>
              <a:rPr lang="en-US" altLang="zh-CN" sz="2400" b="1" noProof="1">
                <a:effectLst>
                  <a:outerShdw blurRad="38100" dist="19050" dir="2700000" algn="tl" rotWithShape="0">
                    <a:schemeClr val="dk1">
                      <a:alpha val="40000"/>
                    </a:schemeClr>
                  </a:outerShdw>
                </a:effectLst>
              </a:rPr>
              <a:t>A[2]: C[2]</a:t>
            </a:r>
            <a:r>
              <a:rPr lang="zh-CN" altLang="en-US" sz="2400" b="1" noProof="1">
                <a:effectLst>
                  <a:outerShdw blurRad="38100" dist="19050" dir="2700000" algn="tl" rotWithShape="0">
                    <a:schemeClr val="dk1">
                      <a:alpha val="40000"/>
                    </a:schemeClr>
                  </a:outerShdw>
                </a:effectLst>
              </a:rPr>
              <a:t>、</a:t>
            </a:r>
            <a:r>
              <a:rPr lang="en-US" altLang="zh-CN" sz="2400" b="1" noProof="1">
                <a:effectLst>
                  <a:outerShdw blurRad="38100" dist="19050" dir="2700000" algn="tl" rotWithShape="0">
                    <a:schemeClr val="dk1">
                      <a:alpha val="40000"/>
                    </a:schemeClr>
                  </a:outerShdw>
                </a:effectLst>
              </a:rPr>
              <a:t>C[4]</a:t>
            </a:r>
            <a:r>
              <a:rPr lang="zh-CN" altLang="en-US" sz="2400" b="1" noProof="1">
                <a:effectLst>
                  <a:outerShdw blurRad="38100" dist="19050" dir="2700000" algn="tl" rotWithShape="0">
                    <a:schemeClr val="dk1">
                      <a:alpha val="40000"/>
                    </a:schemeClr>
                  </a:outerShdw>
                </a:effectLst>
              </a:rPr>
              <a:t>、</a:t>
            </a:r>
            <a:r>
              <a:rPr lang="en-US" altLang="zh-CN" sz="2400" b="1" noProof="1">
                <a:effectLst>
                  <a:outerShdw blurRad="38100" dist="19050" dir="2700000" algn="tl" rotWithShape="0">
                    <a:schemeClr val="dk1">
                      <a:alpha val="40000"/>
                    </a:schemeClr>
                  </a:outerShdw>
                </a:effectLst>
              </a:rPr>
              <a:t>C[8]</a:t>
            </a:r>
            <a:r>
              <a:rPr lang="zh-CN" altLang="en-US" sz="2400" b="1" noProof="1">
                <a:effectLst>
                  <a:outerShdw blurRad="38100" dist="19050" dir="2700000" algn="tl" rotWithShape="0">
                    <a:schemeClr val="dk1">
                      <a:alpha val="40000"/>
                    </a:schemeClr>
                  </a:outerShdw>
                </a:effectLst>
              </a:rPr>
              <a:t>更新</a:t>
            </a:r>
            <a:endParaRPr lang="en-US" altLang="zh-CN" sz="2400" b="1" noProof="1">
              <a:effectLst>
                <a:outerShdw blurRad="38100" dist="19050" dir="2700000" algn="tl" rotWithShape="0">
                  <a:schemeClr val="dk1">
                    <a:alpha val="40000"/>
                  </a:schemeClr>
                </a:outerShdw>
              </a:effectLst>
            </a:endParaRPr>
          </a:p>
          <a:p>
            <a:pPr fontAlgn="auto"/>
            <a:r>
              <a:rPr lang="zh-CN" altLang="en-US" sz="2400" b="1" noProof="1">
                <a:effectLst>
                  <a:outerShdw blurRad="38100" dist="19050" dir="2700000" algn="tl" rotWithShape="0">
                    <a:schemeClr val="dk1">
                      <a:alpha val="40000"/>
                    </a:schemeClr>
                  </a:outerShdw>
                </a:effectLst>
              </a:rPr>
              <a:t>二进制：</a:t>
            </a:r>
            <a:r>
              <a:rPr lang="en-US" altLang="zh-CN" sz="2400" b="1" noProof="1">
                <a:effectLst>
                  <a:outerShdw blurRad="38100" dist="19050" dir="2700000" algn="tl" rotWithShape="0">
                    <a:schemeClr val="dk1">
                      <a:alpha val="40000"/>
                    </a:schemeClr>
                  </a:outerShdw>
                </a:effectLst>
              </a:rPr>
              <a:t>2 </a:t>
            </a:r>
            <a:r>
              <a:rPr lang="zh-CN" altLang="en-US" sz="2400" b="1" noProof="1">
                <a:effectLst>
                  <a:outerShdw blurRad="38100" dist="19050" dir="2700000" algn="tl" rotWithShape="0">
                    <a:schemeClr val="dk1">
                      <a:alpha val="40000"/>
                    </a:schemeClr>
                  </a:outerShdw>
                </a:effectLst>
              </a:rPr>
              <a:t>：</a:t>
            </a:r>
            <a:r>
              <a:rPr lang="en-US" altLang="zh-CN" sz="2400" b="1" noProof="1">
                <a:effectLst>
                  <a:outerShdw blurRad="38100" dist="19050" dir="2700000" algn="tl" rotWithShape="0">
                    <a:schemeClr val="dk1">
                      <a:alpha val="40000"/>
                    </a:schemeClr>
                  </a:outerShdw>
                </a:effectLst>
              </a:rPr>
              <a:t>10  4</a:t>
            </a:r>
            <a:r>
              <a:rPr lang="zh-CN" altLang="en-US" sz="2400" b="1" noProof="1">
                <a:effectLst>
                  <a:outerShdw blurRad="38100" dist="19050" dir="2700000" algn="tl" rotWithShape="0">
                    <a:schemeClr val="dk1">
                      <a:alpha val="40000"/>
                    </a:schemeClr>
                  </a:outerShdw>
                </a:effectLst>
              </a:rPr>
              <a:t>：</a:t>
            </a:r>
            <a:r>
              <a:rPr lang="en-US" altLang="zh-CN" sz="2400" b="1" noProof="1">
                <a:effectLst>
                  <a:outerShdw blurRad="38100" dist="19050" dir="2700000" algn="tl" rotWithShape="0">
                    <a:schemeClr val="dk1">
                      <a:alpha val="40000"/>
                    </a:schemeClr>
                  </a:outerShdw>
                </a:effectLst>
              </a:rPr>
              <a:t>100 8</a:t>
            </a:r>
            <a:r>
              <a:rPr lang="zh-CN" altLang="en-US" sz="2400" b="1" noProof="1">
                <a:effectLst>
                  <a:outerShdw blurRad="38100" dist="19050" dir="2700000" algn="tl" rotWithShape="0">
                    <a:schemeClr val="dk1">
                      <a:alpha val="40000"/>
                    </a:schemeClr>
                  </a:outerShdw>
                </a:effectLst>
              </a:rPr>
              <a:t>：</a:t>
            </a:r>
            <a:r>
              <a:rPr lang="en-US" altLang="zh-CN" sz="2400" b="1" noProof="1">
                <a:effectLst>
                  <a:outerShdw blurRad="38100" dist="19050" dir="2700000" algn="tl" rotWithShape="0">
                    <a:schemeClr val="dk1">
                      <a:alpha val="40000"/>
                    </a:schemeClr>
                  </a:outerShdw>
                </a:effectLst>
              </a:rPr>
              <a:t>1000</a:t>
            </a:r>
            <a:endParaRPr lang="en-US" altLang="zh-CN" sz="2400" b="1" noProof="1">
              <a:effectLst>
                <a:outerShdw blurRad="38100" dist="19050" dir="2700000" algn="tl" rotWithShape="0">
                  <a:schemeClr val="dk1">
                    <a:alpha val="40000"/>
                  </a:schemeClr>
                </a:outerShdw>
              </a:effectLst>
            </a:endParaRPr>
          </a:p>
          <a:p>
            <a:pPr fontAlgn="auto"/>
            <a:r>
              <a:rPr lang="en-US" altLang="zh-CN" sz="2400" b="1" noProof="1">
                <a:effectLst>
                  <a:outerShdw blurRad="38100" dist="19050" dir="2700000" algn="tl" rotWithShape="0">
                    <a:schemeClr val="dk1">
                      <a:alpha val="40000"/>
                    </a:schemeClr>
                  </a:outerShdw>
                </a:effectLst>
              </a:rPr>
              <a:t>2+2&amp;(-2) =4</a:t>
            </a:r>
            <a:endParaRPr lang="en-US" altLang="zh-CN" sz="2400" b="1" noProof="1">
              <a:effectLst>
                <a:outerShdw blurRad="38100" dist="19050" dir="2700000" algn="tl" rotWithShape="0">
                  <a:schemeClr val="dk1">
                    <a:alpha val="40000"/>
                  </a:schemeClr>
                </a:outerShdw>
              </a:effectLst>
            </a:endParaRPr>
          </a:p>
          <a:p>
            <a:pPr marL="342900" indent="-342900" fontAlgn="auto">
              <a:buFont typeface="Arial" panose="020B0604020202020204" pitchFamily="34" charset="0"/>
              <a:buChar char="•"/>
            </a:pPr>
            <a:r>
              <a:rPr lang="zh-CN" altLang="en-US" sz="2400" b="1" noProof="1">
                <a:effectLst>
                  <a:outerShdw blurRad="38100" dist="19050" dir="2700000" algn="tl" rotWithShape="0">
                    <a:schemeClr val="dk1">
                      <a:alpha val="40000"/>
                    </a:schemeClr>
                  </a:outerShdw>
                </a:effectLst>
              </a:rPr>
              <a:t>再例如：更新</a:t>
            </a:r>
            <a:r>
              <a:rPr lang="en-US" altLang="zh-CN" sz="2400" b="1" noProof="1">
                <a:effectLst>
                  <a:outerShdw blurRad="38100" dist="19050" dir="2700000" algn="tl" rotWithShape="0">
                    <a:schemeClr val="dk1">
                      <a:alpha val="40000"/>
                    </a:schemeClr>
                  </a:outerShdw>
                </a:effectLst>
              </a:rPr>
              <a:t>A[3]: C[3],C[4],C[8]</a:t>
            </a:r>
            <a:endParaRPr lang="en-US" altLang="zh-CN" sz="2400" b="1" noProof="1">
              <a:effectLst>
                <a:outerShdw blurRad="38100" dist="19050" dir="2700000" algn="tl" rotWithShape="0">
                  <a:schemeClr val="dk1">
                    <a:alpha val="40000"/>
                  </a:schemeClr>
                </a:outerShdw>
              </a:effectLst>
            </a:endParaRPr>
          </a:p>
          <a:p>
            <a:pPr fontAlgn="auto"/>
            <a:r>
              <a:rPr lang="zh-CN" altLang="en-US" sz="2400" b="1" noProof="1">
                <a:effectLst>
                  <a:outerShdw blurRad="38100" dist="19050" dir="2700000" algn="tl" rotWithShape="0">
                    <a:schemeClr val="dk1">
                      <a:alpha val="40000"/>
                    </a:schemeClr>
                  </a:outerShdw>
                </a:effectLst>
              </a:rPr>
              <a:t>更新 </a:t>
            </a:r>
            <a:r>
              <a:rPr lang="en-US" altLang="zh-CN" sz="2400" b="1" noProof="1">
                <a:effectLst>
                  <a:outerShdw blurRad="38100" dist="19050" dir="2700000" algn="tl" rotWithShape="0">
                    <a:schemeClr val="dk1">
                      <a:alpha val="40000"/>
                    </a:schemeClr>
                  </a:outerShdw>
                </a:effectLst>
              </a:rPr>
              <a:t> 3+3&amp;(-3) =4    </a:t>
            </a:r>
            <a:r>
              <a:rPr lang="zh-CN" altLang="en-US" sz="2400" b="1" noProof="1">
                <a:effectLst>
                  <a:outerShdw blurRad="38100" dist="19050" dir="2700000" algn="tl" rotWithShape="0">
                    <a:schemeClr val="dk1">
                      <a:alpha val="40000"/>
                    </a:schemeClr>
                  </a:outerShdw>
                </a:effectLst>
              </a:rPr>
              <a:t> </a:t>
            </a:r>
            <a:endParaRPr lang="en-US" altLang="zh-CN" sz="2400" b="1" noProof="1">
              <a:effectLst>
                <a:outerShdw blurRad="38100" dist="19050" dir="2700000" algn="tl" rotWithShape="0">
                  <a:schemeClr val="dk1">
                    <a:alpha val="40000"/>
                  </a:schemeClr>
                </a:outerShdw>
              </a:effectLst>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 calcmode="lin" valueType="num">
                                      <p:cBhvr additive="base">
                                        <p:cTn id="7"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9">
                                            <p:txEl>
                                              <p:pRg st="1" end="1"/>
                                            </p:txEl>
                                          </p:spTgt>
                                        </p:tgtEl>
                                        <p:attrNameLst>
                                          <p:attrName>style.visibility</p:attrName>
                                        </p:attrNameLst>
                                      </p:cBhvr>
                                      <p:to>
                                        <p:strVal val="visible"/>
                                      </p:to>
                                    </p:set>
                                    <p:anim calcmode="lin" valueType="num">
                                      <p:cBhvr additive="base">
                                        <p:cTn id="11" dur="500" fill="hold"/>
                                        <p:tgtEl>
                                          <p:spTgt spid="3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9">
                                            <p:txEl>
                                              <p:pRg st="2" end="2"/>
                                            </p:txEl>
                                          </p:spTgt>
                                        </p:tgtEl>
                                        <p:attrNameLst>
                                          <p:attrName>style.visibility</p:attrName>
                                        </p:attrNameLst>
                                      </p:cBhvr>
                                      <p:to>
                                        <p:strVal val="visible"/>
                                      </p:to>
                                    </p:set>
                                    <p:anim calcmode="lin" valueType="num">
                                      <p:cBhvr additive="base">
                                        <p:cTn id="15" dur="500" fill="hold"/>
                                        <p:tgtEl>
                                          <p:spTgt spid="3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9">
                                            <p:txEl>
                                              <p:pRg st="3" end="3"/>
                                            </p:txEl>
                                          </p:spTgt>
                                        </p:tgtEl>
                                        <p:attrNameLst>
                                          <p:attrName>style.visibility</p:attrName>
                                        </p:attrNameLst>
                                      </p:cBhvr>
                                      <p:to>
                                        <p:strVal val="visible"/>
                                      </p:to>
                                    </p:set>
                                    <p:anim calcmode="lin" valueType="num">
                                      <p:cBhvr additive="base">
                                        <p:cTn id="19" dur="500" fill="hold"/>
                                        <p:tgtEl>
                                          <p:spTgt spid="3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9">
                                            <p:txEl>
                                              <p:pRg st="4" end="4"/>
                                            </p:txEl>
                                          </p:spTgt>
                                        </p:tgtEl>
                                        <p:attrNameLst>
                                          <p:attrName>style.visibility</p:attrName>
                                        </p:attrNameLst>
                                      </p:cBhvr>
                                      <p:to>
                                        <p:strVal val="visible"/>
                                      </p:to>
                                    </p:set>
                                    <p:anim calcmode="lin" valueType="num">
                                      <p:cBhvr additive="base">
                                        <p:cTn id="23" dur="500" fill="hold"/>
                                        <p:tgtEl>
                                          <p:spTgt spid="3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9">
                                            <p:txEl>
                                              <p:pRg st="5" end="5"/>
                                            </p:txEl>
                                          </p:spTgt>
                                        </p:tgtEl>
                                        <p:attrNameLst>
                                          <p:attrName>style.visibility</p:attrName>
                                        </p:attrNameLst>
                                      </p:cBhvr>
                                      <p:to>
                                        <p:strVal val="visible"/>
                                      </p:to>
                                    </p:set>
                                    <p:anim calcmode="lin" valueType="num">
                                      <p:cBhvr additive="base">
                                        <p:cTn id="35" dur="500" fill="hold"/>
                                        <p:tgtEl>
                                          <p:spTgt spid="39">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9">
                                            <p:txEl>
                                              <p:pRg st="6" end="6"/>
                                            </p:txEl>
                                          </p:spTgt>
                                        </p:tgtEl>
                                        <p:attrNameLst>
                                          <p:attrName>style.visibility</p:attrName>
                                        </p:attrNameLst>
                                      </p:cBhvr>
                                      <p:to>
                                        <p:strVal val="visible"/>
                                      </p:to>
                                    </p:set>
                                    <p:anim calcmode="lin" valueType="num">
                                      <p:cBhvr additive="base">
                                        <p:cTn id="41" dur="500" fill="hold"/>
                                        <p:tgtEl>
                                          <p:spTgt spid="39">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0" name="KSO_Shape"/>
          <p:cNvSpPr/>
          <p:nvPr/>
        </p:nvSpPr>
        <p:spPr>
          <a:xfrm>
            <a:off x="4695825" y="1808163"/>
            <a:ext cx="3760788" cy="3241675"/>
          </a:xfrm>
          <a:custGeom>
            <a:avLst/>
            <a:gdLst>
              <a:gd name="connsiteX0" fmla="*/ 758698 w 1517396"/>
              <a:gd name="connsiteY0" fmla="*/ 189989 h 1308100"/>
              <a:gd name="connsiteX1" fmla="*/ 170672 w 1517396"/>
              <a:gd name="connsiteY1" fmla="*/ 1203827 h 1308100"/>
              <a:gd name="connsiteX2" fmla="*/ 1346724 w 1517396"/>
              <a:gd name="connsiteY2" fmla="*/ 1203827 h 1308100"/>
              <a:gd name="connsiteX3" fmla="*/ 758698 w 1517396"/>
              <a:gd name="connsiteY3" fmla="*/ 0 h 1308100"/>
              <a:gd name="connsiteX4" fmla="*/ 1517396 w 1517396"/>
              <a:gd name="connsiteY4" fmla="*/ 1308100 h 1308100"/>
              <a:gd name="connsiteX5" fmla="*/ 0 w 1517396"/>
              <a:gd name="connsiteY5" fmla="*/ 1308100 h 130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7396" h="1308100">
                <a:moveTo>
                  <a:pt x="758698" y="189989"/>
                </a:moveTo>
                <a:lnTo>
                  <a:pt x="170672" y="1203827"/>
                </a:lnTo>
                <a:lnTo>
                  <a:pt x="1346724" y="1203827"/>
                </a:lnTo>
                <a:close/>
                <a:moveTo>
                  <a:pt x="758698" y="0"/>
                </a:moveTo>
                <a:lnTo>
                  <a:pt x="1517396" y="1308100"/>
                </a:lnTo>
                <a:lnTo>
                  <a:pt x="0" y="1308100"/>
                </a:lnTo>
                <a:close/>
              </a:path>
            </a:pathLst>
          </a:custGeom>
          <a:solidFill>
            <a:srgbClr val="AA96D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13" name="KSO_Shape"/>
          <p:cNvSpPr/>
          <p:nvPr/>
        </p:nvSpPr>
        <p:spPr>
          <a:xfrm>
            <a:off x="2859088" y="487363"/>
            <a:ext cx="6931025" cy="3240088"/>
          </a:xfrm>
          <a:custGeom>
            <a:avLst/>
            <a:gdLst>
              <a:gd name="connsiteX0" fmla="*/ 170672 w 1517396"/>
              <a:gd name="connsiteY0" fmla="*/ 104273 h 1308100"/>
              <a:gd name="connsiteX1" fmla="*/ 758698 w 1517396"/>
              <a:gd name="connsiteY1" fmla="*/ 1118111 h 1308100"/>
              <a:gd name="connsiteX2" fmla="*/ 1346724 w 1517396"/>
              <a:gd name="connsiteY2" fmla="*/ 104273 h 1308100"/>
              <a:gd name="connsiteX3" fmla="*/ 0 w 1517396"/>
              <a:gd name="connsiteY3" fmla="*/ 0 h 1308100"/>
              <a:gd name="connsiteX4" fmla="*/ 1517396 w 1517396"/>
              <a:gd name="connsiteY4" fmla="*/ 0 h 1308100"/>
              <a:gd name="connsiteX5" fmla="*/ 758698 w 1517396"/>
              <a:gd name="connsiteY5" fmla="*/ 1308100 h 130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7396" h="1308100">
                <a:moveTo>
                  <a:pt x="170672" y="104273"/>
                </a:moveTo>
                <a:lnTo>
                  <a:pt x="758698" y="1118111"/>
                </a:lnTo>
                <a:lnTo>
                  <a:pt x="1346724" y="104273"/>
                </a:lnTo>
                <a:close/>
                <a:moveTo>
                  <a:pt x="0" y="0"/>
                </a:moveTo>
                <a:lnTo>
                  <a:pt x="1517396" y="0"/>
                </a:lnTo>
                <a:lnTo>
                  <a:pt x="758698" y="1308100"/>
                </a:lnTo>
                <a:close/>
              </a:path>
            </a:pathLst>
          </a:custGeom>
          <a:solidFill>
            <a:srgbClr val="FCBAD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14" name="文本框 13"/>
          <p:cNvSpPr txBox="1"/>
          <p:nvPr/>
        </p:nvSpPr>
        <p:spPr>
          <a:xfrm>
            <a:off x="468630" y="168828"/>
            <a:ext cx="11254740" cy="6463308"/>
          </a:xfrm>
          <a:prstGeom prst="rect">
            <a:avLst/>
          </a:prstGeom>
          <a:noFill/>
        </p:spPr>
        <p:txBody>
          <a:bodyPr wrap="square" rtlCol="0">
            <a:spAutoFit/>
          </a:bodyPr>
          <a:lstStyle/>
          <a:p>
            <a:pPr fontAlgn="auto"/>
            <a:r>
              <a:rPr lang="zh-CN" altLang="en-US" noProof="1">
                <a:effectLst>
                  <a:outerShdw blurRad="38100" dist="19050" dir="2700000" algn="tl" rotWithShape="0">
                    <a:schemeClr val="dk1">
                      <a:alpha val="40000"/>
                    </a:schemeClr>
                  </a:outerShdw>
                </a:effectLst>
                <a:latin typeface="Dubai Medium" panose="020B0603030403030204" pitchFamily="34" charset="-78"/>
                <a:ea typeface="+mn-ea"/>
                <a:cs typeface="Dubai Medium" panose="020B0603030403030204" pitchFamily="34" charset="-78"/>
              </a:rPr>
              <a:t>完整代码：</a:t>
            </a:r>
            <a:endParaRPr lang="en-US" altLang="zh-CN" noProof="1">
              <a:effectLst>
                <a:outerShdw blurRad="38100" dist="19050" dir="2700000" algn="tl" rotWithShape="0">
                  <a:schemeClr val="dk1">
                    <a:alpha val="40000"/>
                  </a:schemeClr>
                </a:outerShdw>
              </a:effectLst>
              <a:latin typeface="Dubai Medium" panose="020B0603030403030204" pitchFamily="34" charset="-78"/>
              <a:ea typeface="+mn-ea"/>
              <a:cs typeface="Dubai Medium" panose="020B0603030403030204" pitchFamily="34" charset="-78"/>
            </a:endParaRPr>
          </a:p>
          <a:p>
            <a:pPr fontAlgn="auto"/>
            <a:r>
              <a:rPr lang="en-US" altLang="zh-CN" noProof="1">
                <a:effectLst>
                  <a:outerShdw blurRad="38100" dist="19050" dir="2700000" algn="tl" rotWithShape="0">
                    <a:schemeClr val="dk1">
                      <a:alpha val="40000"/>
                    </a:schemeClr>
                  </a:outerShdw>
                </a:effectLst>
                <a:latin typeface="Dubai Medium" panose="020B0603030403030204" pitchFamily="34" charset="-78"/>
                <a:ea typeface="+mn-ea"/>
                <a:cs typeface="Dubai Medium" panose="020B0603030403030204" pitchFamily="34" charset="-78"/>
              </a:rPr>
              <a:t>int n;</a:t>
            </a:r>
            <a:endParaRPr lang="en-US" altLang="zh-CN"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endParaRPr>
          </a:p>
          <a:p>
            <a:pPr fontAlgn="auto"/>
            <a:r>
              <a:rPr lang="en-US" altLang="zh-CN" noProof="1">
                <a:effectLst>
                  <a:outerShdw blurRad="38100" dist="19050" dir="2700000" algn="tl" rotWithShape="0">
                    <a:schemeClr val="dk1">
                      <a:alpha val="40000"/>
                    </a:schemeClr>
                  </a:outerShdw>
                </a:effectLst>
                <a:latin typeface="Dubai Medium" panose="020B0603030403030204" pitchFamily="34" charset="-78"/>
                <a:ea typeface="+mn-ea"/>
                <a:cs typeface="Dubai Medium" panose="020B0603030403030204" pitchFamily="34" charset="-78"/>
              </a:rPr>
              <a:t>int a[maxn],c[maxn]; //对应原数组和树状数组</a:t>
            </a:r>
            <a:endParaRPr lang="en-US" altLang="zh-CN"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endParaRPr>
          </a:p>
          <a:p>
            <a:pPr fontAlgn="auto"/>
            <a:r>
              <a:rPr lang="en-US" altLang="zh-CN" noProof="1">
                <a:effectLst>
                  <a:outerShdw blurRad="38100" dist="19050" dir="2700000" algn="tl" rotWithShape="0">
                    <a:schemeClr val="dk1">
                      <a:alpha val="40000"/>
                    </a:schemeClr>
                  </a:outerShdw>
                </a:effectLst>
                <a:latin typeface="Dubai Medium" panose="020B0603030403030204" pitchFamily="34" charset="-78"/>
                <a:ea typeface="+mn-ea"/>
                <a:cs typeface="Dubai Medium" panose="020B0603030403030204" pitchFamily="34" charset="-78"/>
              </a:rPr>
              <a:t>int lowbit(int x){</a:t>
            </a:r>
            <a:endParaRPr lang="en-US" altLang="zh-CN"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endParaRPr>
          </a:p>
          <a:p>
            <a:pPr fontAlgn="auto"/>
            <a:r>
              <a:rPr lang="en-US" altLang="zh-CN" noProof="1">
                <a:effectLst>
                  <a:outerShdw blurRad="38100" dist="19050" dir="2700000" algn="tl" rotWithShape="0">
                    <a:schemeClr val="dk1">
                      <a:alpha val="40000"/>
                    </a:schemeClr>
                  </a:outerShdw>
                </a:effectLst>
                <a:latin typeface="Dubai Medium" panose="020B0603030403030204" pitchFamily="34" charset="-78"/>
                <a:ea typeface="+mn-ea"/>
                <a:cs typeface="Dubai Medium" panose="020B0603030403030204" pitchFamily="34" charset="-78"/>
              </a:rPr>
              <a:t>    return x&amp;(-x);</a:t>
            </a:r>
            <a:endParaRPr lang="en-US" altLang="zh-CN"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endParaRPr>
          </a:p>
          <a:p>
            <a:pPr fontAlgn="auto"/>
            <a:r>
              <a:rPr lang="en-US" altLang="zh-CN" noProof="1">
                <a:effectLst>
                  <a:outerShdw blurRad="38100" dist="19050" dir="2700000" algn="tl" rotWithShape="0">
                    <a:schemeClr val="dk1">
                      <a:alpha val="40000"/>
                    </a:schemeClr>
                  </a:outerShdw>
                </a:effectLst>
                <a:latin typeface="Dubai Medium" panose="020B0603030403030204" pitchFamily="34" charset="-78"/>
                <a:ea typeface="+mn-ea"/>
                <a:cs typeface="Dubai Medium" panose="020B0603030403030204" pitchFamily="34" charset="-78"/>
              </a:rPr>
              <a:t>}</a:t>
            </a:r>
            <a:endParaRPr lang="en-US" altLang="zh-CN" noProof="1">
              <a:effectLst>
                <a:outerShdw blurRad="38100" dist="19050" dir="2700000" algn="tl" rotWithShape="0">
                  <a:schemeClr val="dk1">
                    <a:alpha val="40000"/>
                  </a:schemeClr>
                </a:outerShdw>
              </a:effectLst>
              <a:latin typeface="Dubai Medium" panose="020B0603030403030204" pitchFamily="34" charset="-78"/>
              <a:ea typeface="+mn-ea"/>
              <a:cs typeface="Dubai Medium" panose="020B0603030403030204" pitchFamily="34" charset="-78"/>
            </a:endParaRPr>
          </a:p>
          <a:p>
            <a:pPr fontAlgn="auto"/>
            <a:r>
              <a:rPr lang="en-US" altLang="zh-CN" noProof="1">
                <a:effectLst>
                  <a:outerShdw blurRad="38100" dist="19050" dir="2700000" algn="tl" rotWithShape="0">
                    <a:schemeClr val="dk1">
                      <a:alpha val="40000"/>
                    </a:schemeClr>
                  </a:outerShdw>
                </a:effectLst>
                <a:latin typeface="Dubai Medium" panose="020B0603030403030204" pitchFamily="34" charset="-78"/>
                <a:ea typeface="+mn-ea"/>
                <a:cs typeface="Dubai Medium" panose="020B0603030403030204" pitchFamily="34" charset="-78"/>
              </a:rPr>
              <a:t>//</a:t>
            </a:r>
            <a:r>
              <a:rPr lang="zh-CN" altLang="en-US" noProof="1">
                <a:effectLst>
                  <a:outerShdw blurRad="38100" dist="19050" dir="2700000" algn="tl" rotWithShape="0">
                    <a:schemeClr val="dk1">
                      <a:alpha val="40000"/>
                    </a:schemeClr>
                  </a:outerShdw>
                </a:effectLst>
                <a:latin typeface="Dubai Medium" panose="020B0603030403030204" pitchFamily="34" charset="-78"/>
                <a:ea typeface="+mn-ea"/>
                <a:cs typeface="Dubai Medium" panose="020B0603030403030204" pitchFamily="34" charset="-78"/>
              </a:rPr>
              <a:t>单点更新</a:t>
            </a:r>
            <a:endParaRPr lang="en-US" altLang="zh-CN"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endParaRPr>
          </a:p>
          <a:p>
            <a:pPr fontAlgn="auto"/>
            <a:r>
              <a:rPr lang="en-US" altLang="zh-CN" noProof="1">
                <a:effectLst>
                  <a:outerShdw blurRad="38100" dist="19050" dir="2700000" algn="tl" rotWithShape="0">
                    <a:schemeClr val="dk1">
                      <a:alpha val="40000"/>
                    </a:schemeClr>
                  </a:outerShdw>
                </a:effectLst>
                <a:latin typeface="Dubai Medium" panose="020B0603030403030204" pitchFamily="34" charset="-78"/>
                <a:ea typeface="+mn-ea"/>
                <a:cs typeface="Dubai Medium" panose="020B0603030403030204" pitchFamily="34" charset="-78"/>
              </a:rPr>
              <a:t>void updata(int pos,int k){    //在i位置加上k</a:t>
            </a:r>
            <a:endParaRPr lang="en-US" altLang="zh-CN"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endParaRPr>
          </a:p>
          <a:p>
            <a:pPr fontAlgn="auto"/>
            <a:r>
              <a:rPr lang="en-US" altLang="zh-CN" noProof="1">
                <a:effectLst>
                  <a:outerShdw blurRad="38100" dist="19050" dir="2700000" algn="tl" rotWithShape="0">
                    <a:schemeClr val="dk1">
                      <a:alpha val="40000"/>
                    </a:schemeClr>
                  </a:outerShdw>
                </a:effectLst>
                <a:latin typeface="Dubai Medium" panose="020B0603030403030204" pitchFamily="34" charset="-78"/>
                <a:ea typeface="+mn-ea"/>
                <a:cs typeface="Dubai Medium" panose="020B0603030403030204" pitchFamily="34" charset="-78"/>
              </a:rPr>
              <a:t>    while(pos &lt;= n){//n</a:t>
            </a:r>
            <a:r>
              <a:rPr lang="zh-CN" altLang="en-US" noProof="1">
                <a:effectLst>
                  <a:outerShdw blurRad="38100" dist="19050" dir="2700000" algn="tl" rotWithShape="0">
                    <a:schemeClr val="dk1">
                      <a:alpha val="40000"/>
                    </a:schemeClr>
                  </a:outerShdw>
                </a:effectLst>
                <a:latin typeface="Dubai Medium" panose="020B0603030403030204" pitchFamily="34" charset="-78"/>
                <a:ea typeface="+mn-ea"/>
                <a:cs typeface="Dubai Medium" panose="020B0603030403030204" pitchFamily="34" charset="-78"/>
              </a:rPr>
              <a:t>为数的个数</a:t>
            </a:r>
            <a:endParaRPr lang="en-US" altLang="zh-CN"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endParaRPr>
          </a:p>
          <a:p>
            <a:pPr fontAlgn="auto"/>
            <a:r>
              <a:rPr lang="en-US" altLang="zh-CN" noProof="1">
                <a:effectLst>
                  <a:outerShdw blurRad="38100" dist="19050" dir="2700000" algn="tl" rotWithShape="0">
                    <a:schemeClr val="dk1">
                      <a:alpha val="40000"/>
                    </a:schemeClr>
                  </a:outerShdw>
                </a:effectLst>
                <a:latin typeface="Dubai Medium" panose="020B0603030403030204" pitchFamily="34" charset="-78"/>
                <a:ea typeface="+mn-ea"/>
                <a:cs typeface="Dubai Medium" panose="020B0603030403030204" pitchFamily="34" charset="-78"/>
              </a:rPr>
              <a:t>        c[pos] += k;</a:t>
            </a:r>
            <a:endParaRPr lang="en-US" altLang="zh-CN"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endParaRPr>
          </a:p>
          <a:p>
            <a:pPr fontAlgn="auto"/>
            <a:r>
              <a:rPr lang="en-US" altLang="zh-CN" noProof="1">
                <a:effectLst>
                  <a:outerShdw blurRad="38100" dist="19050" dir="2700000" algn="tl" rotWithShape="0">
                    <a:schemeClr val="dk1">
                      <a:alpha val="40000"/>
                    </a:schemeClr>
                  </a:outerShdw>
                </a:effectLst>
                <a:latin typeface="Dubai Medium" panose="020B0603030403030204" pitchFamily="34" charset="-78"/>
                <a:ea typeface="+mn-ea"/>
                <a:cs typeface="Dubai Medium" panose="020B0603030403030204" pitchFamily="34" charset="-78"/>
              </a:rPr>
              <a:t>        pos += lowbit(pos);</a:t>
            </a:r>
            <a:endParaRPr lang="en-US" altLang="zh-CN"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endParaRPr>
          </a:p>
          <a:p>
            <a:pPr fontAlgn="auto"/>
            <a:r>
              <a:rPr lang="en-US" altLang="zh-CN" noProof="1">
                <a:effectLst>
                  <a:outerShdw blurRad="38100" dist="19050" dir="2700000" algn="tl" rotWithShape="0">
                    <a:schemeClr val="dk1">
                      <a:alpha val="40000"/>
                    </a:schemeClr>
                  </a:outerShdw>
                </a:effectLst>
                <a:latin typeface="Dubai Medium" panose="020B0603030403030204" pitchFamily="34" charset="-78"/>
                <a:ea typeface="+mn-ea"/>
                <a:cs typeface="Dubai Medium" panose="020B0603030403030204" pitchFamily="34" charset="-78"/>
              </a:rPr>
              <a:t>    }</a:t>
            </a:r>
            <a:endParaRPr lang="en-US" altLang="zh-CN"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endParaRPr>
          </a:p>
          <a:p>
            <a:pPr fontAlgn="auto"/>
            <a:r>
              <a:rPr lang="en-US" altLang="zh-CN" noProof="1">
                <a:effectLst>
                  <a:outerShdw blurRad="38100" dist="19050" dir="2700000" algn="tl" rotWithShape="0">
                    <a:schemeClr val="dk1">
                      <a:alpha val="40000"/>
                    </a:schemeClr>
                  </a:outerShdw>
                </a:effectLst>
                <a:latin typeface="Dubai Medium" panose="020B0603030403030204" pitchFamily="34" charset="-78"/>
                <a:ea typeface="+mn-ea"/>
                <a:cs typeface="Dubai Medium" panose="020B0603030403030204" pitchFamily="34" charset="-78"/>
              </a:rPr>
              <a:t>}</a:t>
            </a:r>
            <a:endParaRPr lang="en-US" altLang="zh-CN" noProof="1">
              <a:effectLst>
                <a:outerShdw blurRad="38100" dist="19050" dir="2700000" algn="tl" rotWithShape="0">
                  <a:schemeClr val="dk1">
                    <a:alpha val="40000"/>
                  </a:schemeClr>
                </a:outerShdw>
              </a:effectLst>
              <a:latin typeface="Dubai Medium" panose="020B0603030403030204" pitchFamily="34" charset="-78"/>
              <a:ea typeface="+mn-ea"/>
              <a:cs typeface="Dubai Medium" panose="020B0603030403030204" pitchFamily="34" charset="-78"/>
            </a:endParaRPr>
          </a:p>
          <a:p>
            <a:pPr fontAlgn="auto"/>
            <a:r>
              <a:rPr lang="en-US" altLang="zh-CN" noProof="1">
                <a:effectLst>
                  <a:outerShdw blurRad="38100" dist="19050" dir="2700000" algn="tl" rotWithShape="0">
                    <a:schemeClr val="dk1">
                      <a:alpha val="40000"/>
                    </a:schemeClr>
                  </a:outerShdw>
                </a:effectLst>
                <a:latin typeface="Dubai Medium" panose="020B0603030403030204" pitchFamily="34" charset="-78"/>
                <a:ea typeface="+mn-ea"/>
                <a:cs typeface="Dubai Medium" panose="020B0603030403030204" pitchFamily="34" charset="-78"/>
              </a:rPr>
              <a:t>//</a:t>
            </a:r>
            <a:r>
              <a:rPr lang="zh-CN" altLang="en-US" noProof="1">
                <a:effectLst>
                  <a:outerShdw blurRad="38100" dist="19050" dir="2700000" algn="tl" rotWithShape="0">
                    <a:schemeClr val="dk1">
                      <a:alpha val="40000"/>
                    </a:schemeClr>
                  </a:outerShdw>
                </a:effectLst>
                <a:latin typeface="Dubai Medium" panose="020B0603030403030204" pitchFamily="34" charset="-78"/>
                <a:ea typeface="+mn-ea"/>
                <a:cs typeface="Dubai Medium" panose="020B0603030403030204" pitchFamily="34" charset="-78"/>
              </a:rPr>
              <a:t>区间查询</a:t>
            </a:r>
            <a:endParaRPr lang="en-US" altLang="zh-CN"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endParaRPr>
          </a:p>
          <a:p>
            <a:pPr fontAlgn="auto"/>
            <a:r>
              <a:rPr lang="en-US" altLang="zh-CN" noProof="1">
                <a:effectLst>
                  <a:outerShdw blurRad="38100" dist="19050" dir="2700000" algn="tl" rotWithShape="0">
                    <a:schemeClr val="dk1">
                      <a:alpha val="40000"/>
                    </a:schemeClr>
                  </a:outerShdw>
                </a:effectLst>
                <a:latin typeface="Dubai Medium" panose="020B0603030403030204" pitchFamily="34" charset="-78"/>
                <a:ea typeface="+mn-ea"/>
                <a:cs typeface="Dubai Medium" panose="020B0603030403030204" pitchFamily="34" charset="-78"/>
              </a:rPr>
              <a:t>int getsum(int pos){        //求A[1 - pos]的和</a:t>
            </a:r>
            <a:endParaRPr lang="en-US" altLang="zh-CN"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endParaRPr>
          </a:p>
          <a:p>
            <a:pPr fontAlgn="auto"/>
            <a:r>
              <a:rPr lang="en-US" altLang="zh-CN" noProof="1">
                <a:effectLst>
                  <a:outerShdw blurRad="38100" dist="19050" dir="2700000" algn="tl" rotWithShape="0">
                    <a:schemeClr val="dk1">
                      <a:alpha val="40000"/>
                    </a:schemeClr>
                  </a:outerShdw>
                </a:effectLst>
                <a:latin typeface="Dubai Medium" panose="020B0603030403030204" pitchFamily="34" charset="-78"/>
                <a:ea typeface="+mn-ea"/>
                <a:cs typeface="Dubai Medium" panose="020B0603030403030204" pitchFamily="34" charset="-78"/>
              </a:rPr>
              <a:t>    int res = 0;</a:t>
            </a:r>
            <a:endParaRPr lang="en-US" altLang="zh-CN"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endParaRPr>
          </a:p>
          <a:p>
            <a:pPr fontAlgn="auto"/>
            <a:r>
              <a:rPr lang="en-US" altLang="zh-CN" noProof="1">
                <a:effectLst>
                  <a:outerShdw blurRad="38100" dist="19050" dir="2700000" algn="tl" rotWithShape="0">
                    <a:schemeClr val="dk1">
                      <a:alpha val="40000"/>
                    </a:schemeClr>
                  </a:outerShdw>
                </a:effectLst>
                <a:latin typeface="Dubai Medium" panose="020B0603030403030204" pitchFamily="34" charset="-78"/>
                <a:ea typeface="+mn-ea"/>
                <a:cs typeface="Dubai Medium" panose="020B0603030403030204" pitchFamily="34" charset="-78"/>
              </a:rPr>
              <a:t>    while(pos&gt; 0){//</a:t>
            </a:r>
            <a:r>
              <a:rPr lang="zh-CN" altLang="en-US" noProof="1">
                <a:effectLst>
                  <a:outerShdw blurRad="38100" dist="19050" dir="2700000" algn="tl" rotWithShape="0">
                    <a:schemeClr val="dk1">
                      <a:alpha val="40000"/>
                    </a:schemeClr>
                  </a:outerShdw>
                </a:effectLst>
                <a:latin typeface="Dubai Medium" panose="020B0603030403030204" pitchFamily="34" charset="-78"/>
                <a:ea typeface="+mn-ea"/>
                <a:cs typeface="Dubai Medium" panose="020B0603030403030204" pitchFamily="34" charset="-78"/>
              </a:rPr>
              <a:t>注意此处不能等于</a:t>
            </a:r>
            <a:r>
              <a:rPr lang="en-US" altLang="zh-CN" noProof="1">
                <a:effectLst>
                  <a:outerShdw blurRad="38100" dist="19050" dir="2700000" algn="tl" rotWithShape="0">
                    <a:schemeClr val="dk1">
                      <a:alpha val="40000"/>
                    </a:schemeClr>
                  </a:outerShdw>
                </a:effectLst>
                <a:latin typeface="Dubai Medium" panose="020B0603030403030204" pitchFamily="34" charset="-78"/>
                <a:ea typeface="+mn-ea"/>
                <a:cs typeface="Dubai Medium" panose="020B0603030403030204" pitchFamily="34" charset="-78"/>
              </a:rPr>
              <a:t>0</a:t>
            </a:r>
            <a:endParaRPr lang="en-US" altLang="zh-CN"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endParaRPr>
          </a:p>
          <a:p>
            <a:pPr fontAlgn="auto"/>
            <a:r>
              <a:rPr lang="en-US" altLang="zh-CN" noProof="1">
                <a:effectLst>
                  <a:outerShdw blurRad="38100" dist="19050" dir="2700000" algn="tl" rotWithShape="0">
                    <a:schemeClr val="dk1">
                      <a:alpha val="40000"/>
                    </a:schemeClr>
                  </a:outerShdw>
                </a:effectLst>
                <a:latin typeface="Dubai Medium" panose="020B0603030403030204" pitchFamily="34" charset="-78"/>
                <a:ea typeface="+mn-ea"/>
                <a:cs typeface="Dubai Medium" panose="020B0603030403030204" pitchFamily="34" charset="-78"/>
              </a:rPr>
              <a:t>        res += c[pos];</a:t>
            </a:r>
            <a:endParaRPr lang="en-US" altLang="zh-CN"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endParaRPr>
          </a:p>
          <a:p>
            <a:pPr fontAlgn="auto"/>
            <a:r>
              <a:rPr lang="en-US" altLang="zh-CN" noProof="1">
                <a:effectLst>
                  <a:outerShdw blurRad="38100" dist="19050" dir="2700000" algn="tl" rotWithShape="0">
                    <a:schemeClr val="dk1">
                      <a:alpha val="40000"/>
                    </a:schemeClr>
                  </a:outerShdw>
                </a:effectLst>
                <a:latin typeface="Dubai Medium" panose="020B0603030403030204" pitchFamily="34" charset="-78"/>
                <a:ea typeface="+mn-ea"/>
                <a:cs typeface="Dubai Medium" panose="020B0603030403030204" pitchFamily="34" charset="-78"/>
              </a:rPr>
              <a:t>        pos -= lowbit(i);</a:t>
            </a:r>
            <a:endParaRPr lang="en-US" altLang="zh-CN"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endParaRPr>
          </a:p>
          <a:p>
            <a:pPr fontAlgn="auto"/>
            <a:r>
              <a:rPr lang="en-US" altLang="zh-CN" noProof="1">
                <a:effectLst>
                  <a:outerShdw blurRad="38100" dist="19050" dir="2700000" algn="tl" rotWithShape="0">
                    <a:schemeClr val="dk1">
                      <a:alpha val="40000"/>
                    </a:schemeClr>
                  </a:outerShdw>
                </a:effectLst>
                <a:latin typeface="Dubai Medium" panose="020B0603030403030204" pitchFamily="34" charset="-78"/>
                <a:ea typeface="+mn-ea"/>
                <a:cs typeface="Dubai Medium" panose="020B0603030403030204" pitchFamily="34" charset="-78"/>
              </a:rPr>
              <a:t>    }</a:t>
            </a:r>
            <a:endParaRPr lang="en-US" altLang="zh-CN"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endParaRPr>
          </a:p>
          <a:p>
            <a:pPr fontAlgn="auto"/>
            <a:r>
              <a:rPr lang="en-US" altLang="zh-CN" noProof="1">
                <a:effectLst>
                  <a:outerShdw blurRad="38100" dist="19050" dir="2700000" algn="tl" rotWithShape="0">
                    <a:schemeClr val="dk1">
                      <a:alpha val="40000"/>
                    </a:schemeClr>
                  </a:outerShdw>
                </a:effectLst>
                <a:latin typeface="Dubai Medium" panose="020B0603030403030204" pitchFamily="34" charset="-78"/>
                <a:ea typeface="+mn-ea"/>
                <a:cs typeface="Dubai Medium" panose="020B0603030403030204" pitchFamily="34" charset="-78"/>
              </a:rPr>
              <a:t>    return res;</a:t>
            </a:r>
            <a:endParaRPr lang="en-US" altLang="zh-CN"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endParaRPr>
          </a:p>
          <a:p>
            <a:pPr fontAlgn="auto"/>
            <a:r>
              <a:rPr lang="en-US" altLang="zh-CN" noProof="1">
                <a:effectLst>
                  <a:outerShdw blurRad="38100" dist="19050" dir="2700000" algn="tl" rotWithShape="0">
                    <a:schemeClr val="dk1">
                      <a:alpha val="40000"/>
                    </a:schemeClr>
                  </a:outerShdw>
                </a:effectLst>
                <a:latin typeface="Dubai Medium" panose="020B0603030403030204" pitchFamily="34" charset="-78"/>
                <a:ea typeface="+mn-ea"/>
                <a:cs typeface="Dubai Medium" panose="020B0603030403030204" pitchFamily="34" charset="-78"/>
              </a:rPr>
              <a:t>}</a:t>
            </a:r>
            <a:endParaRPr lang="en-US" altLang="zh-CN" noProof="1">
              <a:effectLst>
                <a:outerShdw blurRad="38100" dist="19050" dir="2700000" algn="tl" rotWithShape="0">
                  <a:schemeClr val="dk1">
                    <a:alpha val="40000"/>
                  </a:schemeClr>
                </a:outerShdw>
              </a:effectLst>
              <a:latin typeface="Dubai Medium" panose="020B0603030403030204" pitchFamily="34" charset="-78"/>
              <a:ea typeface="+mn-ea"/>
              <a:cs typeface="Dubai Medium" panose="020B0603030403030204" pitchFamily="34" charset="-78"/>
            </a:endParaRPr>
          </a:p>
          <a:p>
            <a:pPr fontAlgn="auto"/>
            <a:r>
              <a:rPr lang="zh-CN" altLang="en-US"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rPr>
              <a:t>初始化：</a:t>
            </a:r>
            <a:r>
              <a:rPr lang="en-US" altLang="zh-CN"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rPr>
              <a:t>memset(c,0,sizeof(c))</a:t>
            </a:r>
            <a:endParaRPr lang="en-US" altLang="zh-CN" noProof="1">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endParaRPr>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斜纹 12"/>
          <p:cNvSpPr/>
          <p:nvPr/>
        </p:nvSpPr>
        <p:spPr>
          <a:xfrm>
            <a:off x="0" y="0"/>
            <a:ext cx="6858000" cy="6858000"/>
          </a:xfrm>
          <a:prstGeom prst="diagStripe">
            <a:avLst/>
          </a:prstGeom>
          <a:solidFill>
            <a:srgbClr val="AA9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solidFill>
            </a:endParaRPr>
          </a:p>
        </p:txBody>
      </p:sp>
      <p:sp>
        <p:nvSpPr>
          <p:cNvPr id="14" name="斜纹 13"/>
          <p:cNvSpPr/>
          <p:nvPr/>
        </p:nvSpPr>
        <p:spPr>
          <a:xfrm>
            <a:off x="3530600" y="-19050"/>
            <a:ext cx="3360738" cy="3362325"/>
          </a:xfrm>
          <a:prstGeom prst="diagStripe">
            <a:avLst/>
          </a:prstGeom>
          <a:solidFill>
            <a:srgbClr val="FCBA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solidFill>
            </a:endParaRPr>
          </a:p>
        </p:txBody>
      </p:sp>
      <p:sp>
        <p:nvSpPr>
          <p:cNvPr id="11" name="文本框 10"/>
          <p:cNvSpPr txBox="1"/>
          <p:nvPr/>
        </p:nvSpPr>
        <p:spPr>
          <a:xfrm>
            <a:off x="1618615" y="2254885"/>
            <a:ext cx="8790940" cy="1198880"/>
          </a:xfrm>
          <a:prstGeom prst="rect">
            <a:avLst/>
          </a:prstGeom>
          <a:noFill/>
        </p:spPr>
        <p:txBody>
          <a:bodyPr wrap="square" rtlCol="0">
            <a:spAutoFit/>
            <a:scene3d>
              <a:camera prst="orthographicFront"/>
              <a:lightRig rig="threePt" dir="t"/>
            </a:scene3d>
          </a:bodyPr>
          <a:lstStyle/>
          <a:p>
            <a:pPr fontAlgn="auto"/>
            <a:r>
              <a:rPr lang="zh-CN" altLang="en-US" sz="7200" noProof="1">
                <a:effectLst>
                  <a:outerShdw blurRad="38100" dist="19050" dir="2700000" algn="tl" rotWithShape="0">
                    <a:schemeClr val="dk1">
                      <a:alpha val="40000"/>
                    </a:schemeClr>
                  </a:outerShdw>
                </a:effectLst>
                <a:latin typeface="Berlin Sans FB Demi" pitchFamily="34" charset="0"/>
                <a:ea typeface="+mn-ea"/>
                <a:cs typeface="+mn-cs"/>
              </a:rPr>
              <a:t>三、简单应用及技巧</a:t>
            </a:r>
            <a:endParaRPr lang="zh-CN" altLang="en-US" sz="7200" noProof="1">
              <a:effectLst>
                <a:outerShdw blurRad="38100" dist="19050" dir="2700000" algn="tl" rotWithShape="0">
                  <a:schemeClr val="dk1">
                    <a:alpha val="40000"/>
                  </a:schemeClr>
                </a:outerShdw>
              </a:effectLst>
              <a:latin typeface="Berlin Sans FB Demi" pitchFamily="34" charset="0"/>
            </a:endParaRPr>
          </a:p>
        </p:txBody>
      </p:sp>
    </p:spTree>
    <p:custDataLst>
      <p:tags r:id="rId1"/>
    </p:custData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文本框 10"/>
          <p:cNvSpPr txBox="1"/>
          <p:nvPr/>
        </p:nvSpPr>
        <p:spPr>
          <a:xfrm>
            <a:off x="-12700" y="415925"/>
            <a:ext cx="11610975" cy="768350"/>
          </a:xfrm>
          <a:prstGeom prst="rect">
            <a:avLst/>
          </a:prstGeom>
          <a:noFill/>
        </p:spPr>
        <p:txBody>
          <a:bodyPr wrap="square" rtlCol="0">
            <a:spAutoFit/>
          </a:bodyPr>
          <a:lstStyle/>
          <a:p>
            <a:pPr algn="ctr" fontAlgn="auto"/>
            <a:r>
              <a:rPr lang="zh-CN" altLang="en-US" sz="4400" noProof="1" dirty="0">
                <a:effectLst>
                  <a:outerShdw blurRad="38100" dist="19050" dir="2700000" algn="tl" rotWithShape="0">
                    <a:schemeClr val="dk1">
                      <a:alpha val="40000"/>
                    </a:schemeClr>
                  </a:outerShdw>
                </a:effectLst>
                <a:latin typeface="Berlin Sans FB Demi" pitchFamily="34" charset="0"/>
                <a:ea typeface="+mn-ea"/>
                <a:cs typeface="+mn-cs"/>
              </a:rPr>
              <a:t>离散化</a:t>
            </a:r>
            <a:endParaRPr lang="zh-CN" altLang="en-US" sz="4400" noProof="1" dirty="0">
              <a:effectLst>
                <a:outerShdw blurRad="38100" dist="19050" dir="2700000" algn="tl" rotWithShape="0">
                  <a:schemeClr val="dk1">
                    <a:alpha val="40000"/>
                  </a:schemeClr>
                </a:outerShdw>
              </a:effectLst>
              <a:latin typeface="Berlin Sans FB Demi" pitchFamily="34" charset="0"/>
            </a:endParaRPr>
          </a:p>
        </p:txBody>
      </p:sp>
      <p:sp>
        <p:nvSpPr>
          <p:cNvPr id="21508" name="文本框 2"/>
          <p:cNvSpPr txBox="1"/>
          <p:nvPr/>
        </p:nvSpPr>
        <p:spPr>
          <a:xfrm>
            <a:off x="398780" y="1184275"/>
            <a:ext cx="5846763" cy="3138170"/>
          </a:xfrm>
          <a:prstGeom prst="rect">
            <a:avLst/>
          </a:prstGeom>
          <a:noFill/>
          <a:ln w="9525">
            <a:noFill/>
          </a:ln>
        </p:spPr>
        <p:txBody>
          <a:bodyPr wrap="square" anchor="t">
            <a:spAutoFit/>
          </a:bodyPr>
          <a:p>
            <a:r>
              <a:rPr lang="zh-CN" altLang="en-US">
                <a:latin typeface="等线" panose="02010600030101010101" charset="-122"/>
                <a:ea typeface="等线" panose="02010600030101010101" charset="-122"/>
              </a:rPr>
              <a:t>先了解一下离散化的概念，把无限空间中有限的个体映射到有限的空间中去，以此提高算法的时空效率。</a:t>
            </a:r>
            <a:endParaRPr lang="zh-CN" altLang="en-US">
              <a:latin typeface="等线" panose="02010600030101010101" charset="-122"/>
              <a:ea typeface="等线" panose="02010600030101010101" charset="-122"/>
            </a:endParaRPr>
          </a:p>
          <a:p>
            <a:endParaRPr lang="zh-CN" altLang="en-US">
              <a:latin typeface="等线" panose="02010600030101010101" charset="-122"/>
              <a:ea typeface="等线" panose="02010600030101010101" charset="-122"/>
            </a:endParaRPr>
          </a:p>
          <a:p>
            <a:r>
              <a:rPr lang="zh-CN" altLang="en-US">
                <a:latin typeface="等线" panose="02010600030101010101" charset="-122"/>
                <a:ea typeface="等线" panose="02010600030101010101" charset="-122"/>
              </a:rPr>
              <a:t>就是他要求上限是10^9，但是可能真正用到的有用的点却只有几千或者几万而已，而如果你直接用上限来做的话，任何CPU都无法运行。</a:t>
            </a:r>
            <a:endParaRPr lang="zh-CN" altLang="en-US">
              <a:latin typeface="等线" panose="02010600030101010101" charset="-122"/>
              <a:ea typeface="等线" panose="02010600030101010101" charset="-122"/>
            </a:endParaRPr>
          </a:p>
          <a:p>
            <a:endParaRPr lang="zh-CN" altLang="en-US">
              <a:latin typeface="等线" panose="02010600030101010101" charset="-122"/>
              <a:ea typeface="等线" panose="02010600030101010101" charset="-122"/>
            </a:endParaRPr>
          </a:p>
          <a:p>
            <a:r>
              <a:rPr lang="zh-CN" altLang="en-US">
                <a:latin typeface="等线" panose="02010600030101010101" charset="-122"/>
                <a:ea typeface="等线" panose="02010600030101010101" charset="-122"/>
              </a:rPr>
              <a:t>离散化在线段树方面有着很大的用途：</a:t>
            </a:r>
            <a:endParaRPr lang="zh-CN" altLang="en-US">
              <a:latin typeface="等线" panose="02010600030101010101" charset="-122"/>
              <a:ea typeface="等线" panose="02010600030101010101" charset="-122"/>
            </a:endParaRPr>
          </a:p>
          <a:p>
            <a:r>
              <a:rPr lang="zh-CN" altLang="en-US">
                <a:latin typeface="等线" panose="02010600030101010101" charset="-122"/>
                <a:ea typeface="等线" panose="02010600030101010101" charset="-122"/>
              </a:rPr>
              <a:t>通常在建立权值线段树或权值树状数组时。</a:t>
            </a:r>
            <a:endParaRPr lang="zh-CN" altLang="en-US">
              <a:latin typeface="等线" panose="02010600030101010101" charset="-122"/>
              <a:ea typeface="等线" panose="02010600030101010101" charset="-122"/>
            </a:endParaRPr>
          </a:p>
          <a:p>
            <a:r>
              <a:rPr lang="zh-CN" altLang="en-US">
                <a:latin typeface="等线" panose="02010600030101010101" charset="-122"/>
                <a:ea typeface="等线" panose="02010600030101010101" charset="-122"/>
              </a:rPr>
              <a:t>比如数据过大时，建立线段树无法开辟那么多单元，此时就要用到离散化了。</a:t>
            </a:r>
            <a:endParaRPr lang="zh-CN" altLang="en-US">
              <a:latin typeface="等线" panose="02010600030101010101" charset="-122"/>
              <a:ea typeface="等线" panose="02010600030101010101" charset="-122"/>
            </a:endParaRPr>
          </a:p>
        </p:txBody>
      </p:sp>
      <p:pic>
        <p:nvPicPr>
          <p:cNvPr id="5" name="图片 4"/>
          <p:cNvPicPr>
            <a:picLocks noChangeAspect="1"/>
          </p:cNvPicPr>
          <p:nvPr/>
        </p:nvPicPr>
        <p:blipFill>
          <a:blip r:embed="rId1"/>
          <a:srcRect r="12476"/>
          <a:stretch>
            <a:fillRect/>
          </a:stretch>
        </p:blipFill>
        <p:spPr>
          <a:xfrm>
            <a:off x="5586095" y="4663440"/>
            <a:ext cx="6165850" cy="1874520"/>
          </a:xfrm>
          <a:prstGeom prst="rect">
            <a:avLst/>
          </a:prstGeom>
        </p:spPr>
      </p:pic>
      <p:pic>
        <p:nvPicPr>
          <p:cNvPr id="6" name="图片 5"/>
          <p:cNvPicPr>
            <a:picLocks noChangeAspect="1"/>
          </p:cNvPicPr>
          <p:nvPr/>
        </p:nvPicPr>
        <p:blipFill>
          <a:blip r:embed="rId2"/>
          <a:stretch>
            <a:fillRect/>
          </a:stretch>
        </p:blipFill>
        <p:spPr>
          <a:xfrm>
            <a:off x="398780" y="4662170"/>
            <a:ext cx="5128260" cy="1875790"/>
          </a:xfrm>
          <a:prstGeom prst="rect">
            <a:avLst/>
          </a:prstGeom>
        </p:spPr>
      </p:pic>
    </p:spTree>
  </p:cSld>
  <p:clrMapOvr>
    <a:masterClrMapping/>
  </p:clrMapOvr>
  <p:transition spd="slow">
    <p:wheel spokes="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文本框 10"/>
          <p:cNvSpPr txBox="1"/>
          <p:nvPr/>
        </p:nvSpPr>
        <p:spPr>
          <a:xfrm>
            <a:off x="-12700" y="194310"/>
            <a:ext cx="11610975" cy="768350"/>
          </a:xfrm>
          <a:prstGeom prst="rect">
            <a:avLst/>
          </a:prstGeom>
          <a:noFill/>
        </p:spPr>
        <p:txBody>
          <a:bodyPr wrap="square" rtlCol="0">
            <a:spAutoFit/>
          </a:bodyPr>
          <a:lstStyle/>
          <a:p>
            <a:pPr algn="ctr" fontAlgn="auto"/>
            <a:r>
              <a:rPr lang="zh-CN" altLang="zh-CN" sz="4400" noProof="1" dirty="0">
                <a:effectLst>
                  <a:outerShdw blurRad="38100" dist="19050" dir="2700000" algn="tl" rotWithShape="0">
                    <a:schemeClr val="dk1">
                      <a:alpha val="40000"/>
                    </a:schemeClr>
                  </a:outerShdw>
                </a:effectLst>
                <a:latin typeface="Berlin Sans FB Demi" pitchFamily="34" charset="0"/>
              </a:rPr>
              <a:t>偏序问题</a:t>
            </a:r>
            <a:endParaRPr lang="zh-CN" altLang="zh-CN" sz="4400" noProof="1" dirty="0">
              <a:effectLst>
                <a:outerShdw blurRad="38100" dist="19050" dir="2700000" algn="tl" rotWithShape="0">
                  <a:schemeClr val="dk1">
                    <a:alpha val="40000"/>
                  </a:schemeClr>
                </a:outerShdw>
              </a:effectLst>
              <a:latin typeface="Berlin Sans FB Demi" pitchFamily="34" charset="0"/>
            </a:endParaRPr>
          </a:p>
        </p:txBody>
      </p:sp>
      <p:sp>
        <p:nvSpPr>
          <p:cNvPr id="2" name="文本框 1"/>
          <p:cNvSpPr txBox="1"/>
          <p:nvPr/>
        </p:nvSpPr>
        <p:spPr>
          <a:xfrm>
            <a:off x="736918" y="962660"/>
            <a:ext cx="11169650" cy="5600700"/>
          </a:xfrm>
          <a:prstGeom prst="rect">
            <a:avLst/>
          </a:prstGeom>
          <a:noFill/>
        </p:spPr>
        <p:txBody>
          <a:bodyPr wrap="square" rtlCol="0">
            <a:spAutoFit/>
          </a:bodyPr>
          <a:p>
            <a:pPr fontAlgn="auto"/>
            <a:r>
              <a:rPr lang="zh-CN" altLang="en-US" sz="2400" noProof="1">
                <a:effectLst>
                  <a:outerShdw blurRad="38100" dist="19050" dir="2700000" algn="tl" rotWithShape="0">
                    <a:schemeClr val="dk1">
                      <a:alpha val="40000"/>
                    </a:schemeClr>
                  </a:outerShdw>
                </a:effectLst>
              </a:rPr>
              <a:t>偏序问题：</a:t>
            </a:r>
            <a:endParaRPr lang="zh-CN" altLang="en-US" sz="2400" noProof="1">
              <a:effectLst>
                <a:outerShdw blurRad="38100" dist="19050" dir="2700000" algn="tl" rotWithShape="0">
                  <a:schemeClr val="dk1">
                    <a:alpha val="40000"/>
                  </a:schemeClr>
                </a:outerShdw>
              </a:effectLst>
            </a:endParaRPr>
          </a:p>
          <a:p>
            <a:pPr fontAlgn="auto"/>
            <a:r>
              <a:rPr lang="en-US" altLang="zh-CN" sz="2400" noProof="1">
                <a:effectLst>
                  <a:outerShdw blurRad="38100" dist="19050" dir="2700000" algn="tl" rotWithShape="0">
                    <a:schemeClr val="dk1">
                      <a:alpha val="40000"/>
                    </a:schemeClr>
                  </a:outerShdw>
                </a:effectLst>
              </a:rPr>
              <a:t> n</a:t>
            </a:r>
            <a:r>
              <a:rPr lang="zh-CN" altLang="zh-CN" sz="2400" noProof="1">
                <a:effectLst>
                  <a:outerShdw blurRad="38100" dist="19050" dir="2700000" algn="tl" rotWithShape="0">
                    <a:schemeClr val="dk1">
                      <a:alpha val="40000"/>
                    </a:schemeClr>
                  </a:outerShdw>
                </a:effectLst>
              </a:rPr>
              <a:t>元组 </a:t>
            </a:r>
            <a:r>
              <a:rPr lang="en-US" altLang="zh-CN" sz="2400" noProof="1">
                <a:effectLst>
                  <a:outerShdw blurRad="38100" dist="19050" dir="2700000" algn="tl" rotWithShape="0">
                    <a:schemeClr val="dk1">
                      <a:alpha val="40000"/>
                    </a:schemeClr>
                  </a:outerShdw>
                </a:effectLst>
              </a:rPr>
              <a:t>A, B</a:t>
            </a:r>
            <a:r>
              <a:rPr lang="zh-CN" altLang="en-US" sz="2400" noProof="1">
                <a:effectLst>
                  <a:outerShdw blurRad="38100" dist="19050" dir="2700000" algn="tl" rotWithShape="0">
                    <a:schemeClr val="dk1">
                      <a:alpha val="40000"/>
                    </a:schemeClr>
                  </a:outerShdw>
                </a:effectLst>
              </a:rPr>
              <a:t>，定义偏序关系</a:t>
            </a:r>
            <a:r>
              <a:rPr lang="en-US" altLang="zh-CN" sz="2400" noProof="1">
                <a:effectLst>
                  <a:outerShdw blurRad="38100" dist="19050" dir="2700000" algn="tl" rotWithShape="0">
                    <a:schemeClr val="dk1">
                      <a:alpha val="40000"/>
                    </a:schemeClr>
                  </a:outerShdw>
                </a:effectLst>
              </a:rPr>
              <a:t>A&lt;B</a:t>
            </a:r>
            <a:r>
              <a:rPr lang="zh-CN" altLang="en-US" sz="2400" noProof="1">
                <a:effectLst>
                  <a:outerShdw blurRad="38100" dist="19050" dir="2700000" algn="tl" rotWithShape="0">
                    <a:schemeClr val="dk1">
                      <a:alpha val="40000"/>
                    </a:schemeClr>
                  </a:outerShdw>
                </a:effectLst>
              </a:rPr>
              <a:t>为</a:t>
            </a:r>
            <a:r>
              <a:rPr lang="en-US" altLang="zh-CN" sz="2400" noProof="1">
                <a:effectLst>
                  <a:outerShdw blurRad="38100" dist="19050" dir="2700000" algn="tl" rotWithShape="0">
                    <a:schemeClr val="dk1">
                      <a:alpha val="40000"/>
                    </a:schemeClr>
                  </a:outerShdw>
                </a:effectLst>
              </a:rPr>
              <a:t>A</a:t>
            </a:r>
            <a:r>
              <a:rPr lang="zh-CN" altLang="en-US" sz="2400" noProof="1">
                <a:effectLst>
                  <a:outerShdw blurRad="38100" dist="19050" dir="2700000" algn="tl" rotWithShape="0">
                    <a:schemeClr val="dk1">
                      <a:alpha val="40000"/>
                    </a:schemeClr>
                  </a:outerShdw>
                </a:effectLst>
              </a:rPr>
              <a:t>的每一维都小于</a:t>
            </a:r>
            <a:r>
              <a:rPr lang="en-US" altLang="zh-CN" sz="2400" noProof="1">
                <a:effectLst>
                  <a:outerShdw blurRad="38100" dist="19050" dir="2700000" algn="tl" rotWithShape="0">
                    <a:schemeClr val="dk1">
                      <a:alpha val="40000"/>
                    </a:schemeClr>
                  </a:outerShdw>
                </a:effectLst>
              </a:rPr>
              <a:t>B.</a:t>
            </a:r>
            <a:endParaRPr lang="en-US" altLang="zh-CN" sz="2400" noProof="1">
              <a:effectLst>
                <a:outerShdw blurRad="38100" dist="19050" dir="2700000" algn="tl" rotWithShape="0">
                  <a:schemeClr val="dk1">
                    <a:alpha val="40000"/>
                  </a:schemeClr>
                </a:outerShdw>
              </a:effectLst>
            </a:endParaRPr>
          </a:p>
          <a:p>
            <a:pPr fontAlgn="auto"/>
            <a:r>
              <a:rPr lang="zh-CN" altLang="en-US" sz="2400" noProof="1">
                <a:effectLst>
                  <a:outerShdw blurRad="38100" dist="19050" dir="2700000" algn="tl" rotWithShape="0">
                    <a:schemeClr val="dk1">
                      <a:alpha val="40000"/>
                    </a:schemeClr>
                  </a:outerShdw>
                </a:effectLst>
              </a:rPr>
              <a:t>对于任何一个 </a:t>
            </a:r>
            <a:r>
              <a:rPr lang="en-US" altLang="zh-CN" sz="2400" noProof="1">
                <a:effectLst>
                  <a:outerShdw blurRad="38100" dist="19050" dir="2700000" algn="tl" rotWithShape="0">
                    <a:schemeClr val="dk1">
                      <a:alpha val="40000"/>
                    </a:schemeClr>
                  </a:outerShdw>
                </a:effectLst>
              </a:rPr>
              <a:t>n </a:t>
            </a:r>
            <a:r>
              <a:rPr lang="zh-CN" altLang="en-US" sz="2400" noProof="1">
                <a:effectLst>
                  <a:outerShdw blurRad="38100" dist="19050" dir="2700000" algn="tl" rotWithShape="0">
                    <a:schemeClr val="dk1">
                      <a:alpha val="40000"/>
                    </a:schemeClr>
                  </a:outerShdw>
                </a:effectLst>
              </a:rPr>
              <a:t>元组 </a:t>
            </a:r>
            <a:r>
              <a:rPr lang="en-US" altLang="zh-CN" sz="2400" noProof="1">
                <a:effectLst>
                  <a:outerShdw blurRad="38100" dist="19050" dir="2700000" algn="tl" rotWithShape="0">
                    <a:schemeClr val="dk1">
                      <a:alpha val="40000"/>
                    </a:schemeClr>
                  </a:outerShdw>
                </a:effectLst>
              </a:rPr>
              <a:t>x</a:t>
            </a:r>
            <a:r>
              <a:rPr lang="zh-CN" altLang="en-US" sz="2400" noProof="1">
                <a:effectLst>
                  <a:outerShdw blurRad="38100" dist="19050" dir="2700000" algn="tl" rotWithShape="0">
                    <a:schemeClr val="dk1">
                      <a:alpha val="40000"/>
                    </a:schemeClr>
                  </a:outerShdw>
                </a:effectLst>
              </a:rPr>
              <a:t>，求有多少个</a:t>
            </a:r>
            <a:r>
              <a:rPr lang="en-US" altLang="zh-CN" sz="2400" noProof="1">
                <a:effectLst>
                  <a:outerShdw blurRad="38100" dist="19050" dir="2700000" algn="tl" rotWithShape="0">
                    <a:schemeClr val="dk1">
                      <a:alpha val="40000"/>
                    </a:schemeClr>
                  </a:outerShdw>
                </a:effectLst>
              </a:rPr>
              <a:t>n</a:t>
            </a:r>
            <a:r>
              <a:rPr lang="zh-CN" altLang="en-US" sz="2400" noProof="1">
                <a:effectLst>
                  <a:outerShdw blurRad="38100" dist="19050" dir="2700000" algn="tl" rotWithShape="0">
                    <a:schemeClr val="dk1">
                      <a:alpha val="40000"/>
                    </a:schemeClr>
                  </a:outerShdw>
                </a:effectLst>
              </a:rPr>
              <a:t>元组</a:t>
            </a:r>
            <a:r>
              <a:rPr lang="en-US" altLang="zh-CN" sz="2400" noProof="1">
                <a:effectLst>
                  <a:outerShdw blurRad="38100" dist="19050" dir="2700000" algn="tl" rotWithShape="0">
                    <a:schemeClr val="dk1">
                      <a:alpha val="40000"/>
                    </a:schemeClr>
                  </a:outerShdw>
                </a:effectLst>
              </a:rPr>
              <a:t>y</a:t>
            </a:r>
            <a:r>
              <a:rPr lang="zh-CN" altLang="en-US" sz="2400" noProof="1">
                <a:effectLst>
                  <a:outerShdw blurRad="38100" dist="19050" dir="2700000" algn="tl" rotWithShape="0">
                    <a:schemeClr val="dk1">
                      <a:alpha val="40000"/>
                    </a:schemeClr>
                  </a:outerShdw>
                </a:effectLst>
              </a:rPr>
              <a:t>满足 </a:t>
            </a:r>
            <a:r>
              <a:rPr lang="en-US" altLang="zh-CN" sz="2400" noProof="1">
                <a:effectLst>
                  <a:outerShdw blurRad="38100" dist="19050" dir="2700000" algn="tl" rotWithShape="0">
                    <a:schemeClr val="dk1">
                      <a:alpha val="40000"/>
                    </a:schemeClr>
                  </a:outerShdw>
                </a:effectLst>
              </a:rPr>
              <a:t>y &lt; x ?</a:t>
            </a:r>
            <a:endParaRPr lang="en-US" altLang="zh-CN" sz="2400" noProof="1">
              <a:effectLst>
                <a:outerShdw blurRad="38100" dist="19050" dir="2700000" algn="tl" rotWithShape="0">
                  <a:schemeClr val="dk1">
                    <a:alpha val="40000"/>
                  </a:schemeClr>
                </a:outerShdw>
              </a:effectLst>
            </a:endParaRPr>
          </a:p>
          <a:p>
            <a:pPr fontAlgn="auto"/>
            <a:r>
              <a:rPr lang="en-US" altLang="zh-CN" sz="2400" noProof="1">
                <a:effectLst>
                  <a:outerShdw blurRad="38100" dist="19050" dir="2700000" algn="tl" rotWithShape="0">
                    <a:schemeClr val="dk1">
                      <a:alpha val="40000"/>
                    </a:schemeClr>
                  </a:outerShdw>
                </a:effectLst>
              </a:rPr>
              <a:t>n==1</a:t>
            </a:r>
            <a:r>
              <a:rPr lang="zh-CN" altLang="en-US" sz="2400" noProof="1">
                <a:effectLst>
                  <a:outerShdw blurRad="38100" dist="19050" dir="2700000" algn="tl" rotWithShape="0">
                    <a:schemeClr val="dk1">
                      <a:alpha val="40000"/>
                    </a:schemeClr>
                  </a:outerShdw>
                </a:effectLst>
              </a:rPr>
              <a:t>（</a:t>
            </a:r>
            <a:r>
              <a:rPr lang="zh-CN" altLang="en-US" sz="2400" noProof="1">
                <a:effectLst>
                  <a:outerShdw blurRad="38100" dist="19050" dir="2700000" algn="tl" rotWithShape="0">
                    <a:schemeClr val="dk1">
                      <a:alpha val="40000"/>
                    </a:schemeClr>
                  </a:outerShdw>
                </a:effectLst>
              </a:rPr>
              <a:t>一维偏序）</a:t>
            </a:r>
            <a:endParaRPr lang="en-US" altLang="zh-CN" sz="2400" noProof="1">
              <a:effectLst>
                <a:outerShdw blurRad="38100" dist="19050" dir="2700000" algn="tl" rotWithShape="0">
                  <a:schemeClr val="dk1">
                    <a:alpha val="40000"/>
                  </a:schemeClr>
                </a:outerShdw>
              </a:effectLst>
            </a:endParaRPr>
          </a:p>
          <a:p>
            <a:pPr fontAlgn="auto"/>
            <a:r>
              <a:rPr lang="zh-CN" altLang="zh-CN" sz="2400" noProof="1">
                <a:effectLst>
                  <a:outerShdw blurRad="38100" dist="19050" dir="2700000" algn="tl" rotWithShape="0">
                    <a:schemeClr val="dk1">
                      <a:alpha val="40000"/>
                    </a:schemeClr>
                  </a:outerShdw>
                </a:effectLst>
              </a:rPr>
              <a:t>直接排序</a:t>
            </a:r>
            <a:endParaRPr lang="zh-CN" altLang="zh-CN" sz="2400" noProof="1">
              <a:effectLst>
                <a:outerShdw blurRad="38100" dist="19050" dir="2700000" algn="tl" rotWithShape="0">
                  <a:schemeClr val="dk1">
                    <a:alpha val="40000"/>
                  </a:schemeClr>
                </a:outerShdw>
              </a:effectLst>
            </a:endParaRPr>
          </a:p>
          <a:p>
            <a:pPr fontAlgn="auto"/>
            <a:r>
              <a:rPr lang="en-US" altLang="zh-CN" sz="2400" noProof="1">
                <a:effectLst>
                  <a:outerShdw blurRad="38100" dist="19050" dir="2700000" algn="tl" rotWithShape="0">
                    <a:schemeClr val="dk1">
                      <a:alpha val="40000"/>
                    </a:schemeClr>
                  </a:outerShdw>
                </a:effectLst>
              </a:rPr>
              <a:t>n==2</a:t>
            </a:r>
            <a:r>
              <a:rPr lang="zh-CN" altLang="en-US" sz="2400" noProof="1">
                <a:effectLst>
                  <a:outerShdw blurRad="38100" dist="19050" dir="2700000" algn="tl" rotWithShape="0">
                    <a:schemeClr val="dk1">
                      <a:alpha val="40000"/>
                    </a:schemeClr>
                  </a:outerShdw>
                </a:effectLst>
              </a:rPr>
              <a:t>（二维偏序）</a:t>
            </a:r>
            <a:endParaRPr lang="en-US" altLang="zh-CN" sz="2400" noProof="1">
              <a:effectLst>
                <a:outerShdw blurRad="38100" dist="19050" dir="2700000" algn="tl" rotWithShape="0">
                  <a:schemeClr val="dk1">
                    <a:alpha val="40000"/>
                  </a:schemeClr>
                </a:outerShdw>
              </a:effectLst>
            </a:endParaRPr>
          </a:p>
          <a:p>
            <a:pPr fontAlgn="auto"/>
            <a:r>
              <a:rPr lang="zh-CN" altLang="en-US" sz="2400" noProof="1">
                <a:effectLst>
                  <a:outerShdw blurRad="38100" dist="19050" dir="2700000" algn="tl" rotWithShape="0">
                    <a:schemeClr val="dk1">
                      <a:alpha val="40000"/>
                    </a:schemeClr>
                  </a:outerShdw>
                </a:effectLst>
              </a:rPr>
              <a:t>第一维</a:t>
            </a:r>
            <a:r>
              <a:rPr lang="en-US" altLang="zh-CN" sz="2400" noProof="1">
                <a:effectLst>
                  <a:outerShdw blurRad="38100" dist="19050" dir="2700000" algn="tl" rotWithShape="0">
                    <a:schemeClr val="dk1">
                      <a:alpha val="40000"/>
                    </a:schemeClr>
                  </a:outerShdw>
                </a:effectLst>
              </a:rPr>
              <a:t>sort</a:t>
            </a:r>
            <a:r>
              <a:rPr lang="en-US" altLang="zh-CN" sz="2400" noProof="1">
                <a:effectLst>
                  <a:outerShdw blurRad="38100" dist="19050" dir="2700000" algn="tl" rotWithShape="0">
                    <a:schemeClr val="dk1">
                      <a:alpha val="40000"/>
                    </a:schemeClr>
                  </a:outerShdw>
                </a:effectLst>
              </a:rPr>
              <a:t>+(</a:t>
            </a:r>
            <a:r>
              <a:rPr lang="zh-CN" altLang="en-US" sz="2400" noProof="1">
                <a:effectLst>
                  <a:outerShdw blurRad="38100" dist="19050" dir="2700000" algn="tl" rotWithShape="0">
                    <a:schemeClr val="dk1">
                      <a:alpha val="40000"/>
                    </a:schemeClr>
                  </a:outerShdw>
                </a:effectLst>
              </a:rPr>
              <a:t>线段树或树状数组</a:t>
            </a:r>
            <a:r>
              <a:rPr lang="en-US" altLang="zh-CN" sz="2400" noProof="1">
                <a:effectLst>
                  <a:outerShdw blurRad="38100" dist="19050" dir="2700000" algn="tl" rotWithShape="0">
                    <a:schemeClr val="dk1">
                      <a:alpha val="40000"/>
                    </a:schemeClr>
                  </a:outerShdw>
                </a:effectLst>
              </a:rPr>
              <a:t>)</a:t>
            </a:r>
            <a:r>
              <a:rPr lang="zh-CN" altLang="en-US" sz="2400" noProof="1">
                <a:effectLst>
                  <a:outerShdw blurRad="38100" dist="19050" dir="2700000" algn="tl" rotWithShape="0">
                    <a:schemeClr val="dk1">
                      <a:alpha val="40000"/>
                    </a:schemeClr>
                  </a:outerShdw>
                </a:effectLst>
              </a:rPr>
              <a:t>，</a:t>
            </a:r>
            <a:r>
              <a:rPr lang="en-US" altLang="zh-CN" sz="2400" noProof="1">
                <a:effectLst>
                  <a:outerShdw blurRad="38100" dist="19050" dir="2700000" algn="tl" rotWithShape="0">
                    <a:schemeClr val="dk1">
                      <a:alpha val="40000"/>
                    </a:schemeClr>
                  </a:outerShdw>
                </a:effectLst>
              </a:rPr>
              <a:t>CDQ</a:t>
            </a:r>
            <a:r>
              <a:rPr lang="zh-CN" altLang="en-US" sz="2400" noProof="1">
                <a:effectLst>
                  <a:outerShdw blurRad="38100" dist="19050" dir="2700000" algn="tl" rotWithShape="0">
                    <a:schemeClr val="dk1">
                      <a:alpha val="40000"/>
                    </a:schemeClr>
                  </a:outerShdw>
                </a:effectLst>
              </a:rPr>
              <a:t>分治，归并排序</a:t>
            </a:r>
            <a:endParaRPr lang="zh-CN" altLang="en-US" sz="2400" noProof="1">
              <a:effectLst>
                <a:outerShdw blurRad="38100" dist="19050" dir="2700000" algn="tl" rotWithShape="0">
                  <a:schemeClr val="dk1">
                    <a:alpha val="40000"/>
                  </a:schemeClr>
                </a:outerShdw>
              </a:effectLst>
            </a:endParaRPr>
          </a:p>
          <a:p>
            <a:pPr fontAlgn="auto"/>
            <a:r>
              <a:rPr lang="en-US" altLang="en-US" sz="2400" noProof="1">
                <a:effectLst>
                  <a:outerShdw blurRad="38100" dist="19050" dir="2700000" algn="tl" rotWithShape="0">
                    <a:schemeClr val="dk1">
                      <a:alpha val="40000"/>
                    </a:schemeClr>
                  </a:outerShdw>
                </a:effectLst>
              </a:rPr>
              <a:t>n&gt;=3</a:t>
            </a:r>
            <a:r>
              <a:rPr lang="zh-CN" altLang="en-US" sz="2400" noProof="1">
                <a:effectLst>
                  <a:outerShdw blurRad="38100" dist="19050" dir="2700000" algn="tl" rotWithShape="0">
                    <a:schemeClr val="dk1">
                      <a:alpha val="40000"/>
                    </a:schemeClr>
                  </a:outerShdw>
                </a:effectLst>
              </a:rPr>
              <a:t>维</a:t>
            </a:r>
            <a:endParaRPr lang="zh-CN" altLang="en-US" sz="2400" noProof="1">
              <a:effectLst>
                <a:outerShdw blurRad="38100" dist="19050" dir="2700000" algn="tl" rotWithShape="0">
                  <a:schemeClr val="dk1">
                    <a:alpha val="40000"/>
                  </a:schemeClr>
                </a:outerShdw>
              </a:effectLst>
            </a:endParaRPr>
          </a:p>
          <a:p>
            <a:pPr fontAlgn="auto"/>
            <a:r>
              <a:rPr lang="zh-CN" altLang="en-US" sz="2400" noProof="1">
                <a:effectLst>
                  <a:outerShdw blurRad="38100" dist="19050" dir="2700000" algn="tl" rotWithShape="0">
                    <a:schemeClr val="dk1">
                      <a:alpha val="40000"/>
                    </a:schemeClr>
                  </a:outerShdw>
                </a:effectLst>
              </a:rPr>
              <a:t>这次不涉及，感兴趣去了解</a:t>
            </a:r>
            <a:endParaRPr lang="zh-CN" altLang="en-US" sz="2400" noProof="1">
              <a:effectLst>
                <a:outerShdw blurRad="38100" dist="19050" dir="2700000" algn="tl" rotWithShape="0">
                  <a:schemeClr val="dk1">
                    <a:alpha val="40000"/>
                  </a:schemeClr>
                </a:outerShdw>
              </a:effectLst>
            </a:endParaRPr>
          </a:p>
          <a:p>
            <a:pPr fontAlgn="auto"/>
            <a:r>
              <a:rPr lang="zh-CN" altLang="en-US" sz="2400" noProof="1">
                <a:effectLst>
                  <a:outerShdw blurRad="38100" dist="19050" dir="2700000" algn="tl" rotWithShape="0">
                    <a:schemeClr val="dk1">
                      <a:alpha val="40000"/>
                    </a:schemeClr>
                  </a:outerShdw>
                </a:effectLst>
              </a:rPr>
              <a:t>例：</a:t>
            </a:r>
            <a:r>
              <a:rPr lang="en-US" altLang="zh-CN" sz="2400" noProof="1">
                <a:effectLst>
                  <a:outerShdw blurRad="38100" dist="19050" dir="2700000" algn="tl" rotWithShape="0">
                    <a:schemeClr val="dk1">
                      <a:alpha val="40000"/>
                    </a:schemeClr>
                  </a:outerShdw>
                </a:effectLst>
              </a:rPr>
              <a:t>POJ-2299</a:t>
            </a:r>
            <a:endParaRPr lang="en-US" altLang="zh-CN" sz="2400" noProof="1">
              <a:effectLst>
                <a:outerShdw blurRad="38100" dist="19050" dir="2700000" algn="tl" rotWithShape="0">
                  <a:schemeClr val="dk1">
                    <a:alpha val="40000"/>
                  </a:schemeClr>
                </a:outerShdw>
              </a:effectLst>
            </a:endParaRPr>
          </a:p>
          <a:p>
            <a:pPr fontAlgn="auto"/>
            <a:r>
              <a:rPr lang="zh-CN" altLang="en-US" sz="2400" noProof="1">
                <a:effectLst>
                  <a:outerShdw blurRad="38100" dist="19050" dir="2700000" algn="tl" rotWithShape="0">
                    <a:schemeClr val="dk1">
                      <a:alpha val="40000"/>
                    </a:schemeClr>
                  </a:outerShdw>
                </a:effectLst>
              </a:rPr>
              <a:t>大致题意：</a:t>
            </a:r>
            <a:endParaRPr lang="zh-CN" altLang="en-US" sz="2400" noProof="1">
              <a:effectLst>
                <a:outerShdw blurRad="38100" dist="19050" dir="2700000" algn="tl" rotWithShape="0">
                  <a:schemeClr val="dk1">
                    <a:alpha val="40000"/>
                  </a:schemeClr>
                </a:outerShdw>
              </a:effectLst>
            </a:endParaRPr>
          </a:p>
          <a:p>
            <a:pPr fontAlgn="auto"/>
            <a:r>
              <a:rPr lang="zh-CN" altLang="en-US" sz="1600" noProof="1">
                <a:effectLst>
                  <a:outerShdw blurRad="38100" dist="19050" dir="2700000" algn="tl" rotWithShape="0">
                    <a:schemeClr val="dk1">
                      <a:alpha val="40000"/>
                    </a:schemeClr>
                  </a:outerShdw>
                </a:effectLst>
              </a:rPr>
              <a:t>给你一个长度为</a:t>
            </a:r>
            <a:r>
              <a:rPr lang="en-US" altLang="zh-CN" sz="1600" noProof="1">
                <a:effectLst>
                  <a:outerShdw blurRad="38100" dist="19050" dir="2700000" algn="tl" rotWithShape="0">
                    <a:schemeClr val="dk1">
                      <a:alpha val="40000"/>
                    </a:schemeClr>
                  </a:outerShdw>
                </a:effectLst>
              </a:rPr>
              <a:t>n</a:t>
            </a:r>
            <a:r>
              <a:rPr lang="zh-CN" altLang="en-US" sz="1600" noProof="1">
                <a:effectLst>
                  <a:outerShdw blurRad="38100" dist="19050" dir="2700000" algn="tl" rotWithShape="0">
                    <a:schemeClr val="dk1">
                      <a:alpha val="40000"/>
                    </a:schemeClr>
                  </a:outerShdw>
                </a:effectLst>
              </a:rPr>
              <a:t>的序列，每个数都不同且都</a:t>
            </a:r>
            <a:r>
              <a:rPr lang="en-US" altLang="en-US" sz="1600" noProof="1">
                <a:effectLst>
                  <a:outerShdw blurRad="38100" dist="19050" dir="2700000" algn="tl" rotWithShape="0">
                    <a:schemeClr val="dk1">
                      <a:alpha val="40000"/>
                    </a:schemeClr>
                  </a:outerShdw>
                </a:effectLst>
              </a:rPr>
              <a:t>&gt;=0</a:t>
            </a:r>
            <a:r>
              <a:rPr lang="zh-CN" altLang="en-US" sz="1600" noProof="1">
                <a:effectLst>
                  <a:outerShdw blurRad="38100" dist="19050" dir="2700000" algn="tl" rotWithShape="0">
                    <a:schemeClr val="dk1">
                      <a:alpha val="40000"/>
                    </a:schemeClr>
                  </a:outerShdw>
                </a:effectLst>
              </a:rPr>
              <a:t>，问你按冒泡排序的规则，要进行多少次交换操作？</a:t>
            </a:r>
            <a:endParaRPr lang="zh-CN" altLang="en-US" sz="1600" noProof="1">
              <a:effectLst>
                <a:outerShdw blurRad="38100" dist="19050" dir="2700000" algn="tl" rotWithShape="0">
                  <a:schemeClr val="dk1">
                    <a:alpha val="40000"/>
                  </a:schemeClr>
                </a:outerShdw>
              </a:effectLst>
            </a:endParaRPr>
          </a:p>
          <a:p>
            <a:pPr fontAlgn="auto"/>
            <a:r>
              <a:rPr lang="zh-CN" altLang="en-US" sz="1800" noProof="1">
                <a:effectLst>
                  <a:outerShdw blurRad="38100" dist="19050" dir="2700000" algn="tl" rotWithShape="0">
                    <a:schemeClr val="dk1">
                      <a:alpha val="40000"/>
                    </a:schemeClr>
                  </a:outerShdw>
                </a:effectLst>
              </a:rPr>
              <a:t>样例：</a:t>
            </a:r>
            <a:r>
              <a:rPr lang="en-US" altLang="zh-CN" sz="1800" noProof="1">
                <a:effectLst>
                  <a:outerShdw blurRad="38100" dist="19050" dir="2700000" algn="tl" rotWithShape="0">
                    <a:schemeClr val="dk1">
                      <a:alpha val="40000"/>
                    </a:schemeClr>
                  </a:outerShdw>
                </a:effectLst>
              </a:rPr>
              <a:t>9 1 0 5 4</a:t>
            </a:r>
            <a:endParaRPr lang="en-US" altLang="zh-CN" sz="1800" noProof="1">
              <a:effectLst>
                <a:outerShdw blurRad="38100" dist="19050" dir="2700000" algn="tl" rotWithShape="0">
                  <a:schemeClr val="dk1">
                    <a:alpha val="40000"/>
                  </a:schemeClr>
                </a:outerShdw>
              </a:effectLst>
            </a:endParaRPr>
          </a:p>
          <a:p>
            <a:pPr fontAlgn="auto"/>
            <a:r>
              <a:rPr lang="zh-CN" altLang="en-US" sz="1800" noProof="1">
                <a:effectLst>
                  <a:outerShdw blurRad="38100" dist="19050" dir="2700000" algn="tl" rotWithShape="0">
                    <a:schemeClr val="dk1">
                      <a:alpha val="40000"/>
                    </a:schemeClr>
                  </a:outerShdw>
                </a:effectLst>
              </a:rPr>
              <a:t>分析第一趟冒泡排序过程：</a:t>
            </a:r>
            <a:endParaRPr lang="zh-CN" altLang="en-US" sz="1800" noProof="1">
              <a:effectLst>
                <a:outerShdw blurRad="38100" dist="19050" dir="2700000" algn="tl" rotWithShape="0">
                  <a:schemeClr val="dk1">
                    <a:alpha val="40000"/>
                  </a:schemeClr>
                </a:outerShdw>
              </a:effectLst>
            </a:endParaRPr>
          </a:p>
          <a:p>
            <a:pPr fontAlgn="auto"/>
            <a:r>
              <a:rPr lang="en-US" altLang="zh-CN" sz="1800" noProof="1">
                <a:effectLst>
                  <a:outerShdw blurRad="38100" dist="19050" dir="2700000" algn="tl" rotWithShape="0">
                    <a:schemeClr val="dk1">
                      <a:alpha val="40000"/>
                    </a:schemeClr>
                  </a:outerShdw>
                </a:effectLst>
              </a:rPr>
              <a:t>	1 9 0 5 4 -&gt; 1 0 9 5 4 -&gt; 1 0 5 9 4 -&gt;1 0 5 4 9 </a:t>
            </a:r>
            <a:r>
              <a:rPr lang="zh-CN" altLang="en-US" sz="1800" noProof="1">
                <a:effectLst>
                  <a:outerShdw blurRad="38100" dist="19050" dir="2700000" algn="tl" rotWithShape="0">
                    <a:schemeClr val="dk1">
                      <a:alpha val="40000"/>
                    </a:schemeClr>
                  </a:outerShdw>
                </a:effectLst>
              </a:rPr>
              <a:t>交换</a:t>
            </a:r>
            <a:r>
              <a:rPr lang="en-US" altLang="zh-CN" sz="1800" noProof="1">
                <a:effectLst>
                  <a:outerShdw blurRad="38100" dist="19050" dir="2700000" algn="tl" rotWithShape="0">
                    <a:schemeClr val="dk1">
                      <a:alpha val="40000"/>
                    </a:schemeClr>
                  </a:outerShdw>
                </a:effectLst>
              </a:rPr>
              <a:t>4</a:t>
            </a:r>
            <a:r>
              <a:rPr lang="zh-CN" altLang="en-US" sz="1800" noProof="1">
                <a:effectLst>
                  <a:outerShdw blurRad="38100" dist="19050" dir="2700000" algn="tl" rotWithShape="0">
                    <a:schemeClr val="dk1">
                      <a:alpha val="40000"/>
                    </a:schemeClr>
                  </a:outerShdw>
                </a:effectLst>
              </a:rPr>
              <a:t>次</a:t>
            </a:r>
            <a:endParaRPr lang="zh-CN" altLang="en-US" sz="2400" noProof="1">
              <a:effectLst>
                <a:outerShdw blurRad="38100" dist="19050" dir="2700000" algn="tl" rotWithShape="0">
                  <a:schemeClr val="dk1">
                    <a:alpha val="40000"/>
                  </a:schemeClr>
                </a:outerShdw>
              </a:effectLst>
            </a:endParaRPr>
          </a:p>
          <a:p>
            <a:pPr fontAlgn="auto"/>
            <a:r>
              <a:rPr lang="zh-CN" altLang="en-US" sz="2400" noProof="1">
                <a:effectLst>
                  <a:outerShdw blurRad="38100" dist="19050" dir="2700000" algn="tl" rotWithShape="0">
                    <a:schemeClr val="dk1">
                      <a:alpha val="40000"/>
                    </a:schemeClr>
                  </a:outerShdw>
                </a:effectLst>
              </a:rPr>
              <a:t>发现了什么？</a:t>
            </a:r>
            <a:endParaRPr lang="en-US" altLang="zh-CN" sz="2400" noProof="1">
              <a:effectLst>
                <a:outerShdw blurRad="38100" dist="19050" dir="2700000" algn="tl" rotWithShape="0">
                  <a:schemeClr val="dk1">
                    <a:alpha val="40000"/>
                  </a:schemeClr>
                </a:outerShdw>
              </a:effectLst>
            </a:endParaRPr>
          </a:p>
        </p:txBody>
      </p:sp>
    </p:spTree>
  </p:cSld>
  <p:clrMapOvr>
    <a:masterClrMapping/>
  </p:clrMapOvr>
  <p:transition spd="slow">
    <p:wheel spokes="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文本框 10"/>
          <p:cNvSpPr txBox="1"/>
          <p:nvPr/>
        </p:nvSpPr>
        <p:spPr>
          <a:xfrm>
            <a:off x="-12700" y="415925"/>
            <a:ext cx="11610975" cy="768350"/>
          </a:xfrm>
          <a:prstGeom prst="rect">
            <a:avLst/>
          </a:prstGeom>
          <a:noFill/>
        </p:spPr>
        <p:txBody>
          <a:bodyPr wrap="square" rtlCol="0">
            <a:spAutoFit/>
          </a:bodyPr>
          <a:lstStyle/>
          <a:p>
            <a:pPr algn="ctr" fontAlgn="auto"/>
            <a:r>
              <a:rPr lang="zh-CN" altLang="zh-CN" sz="4400" noProof="1" dirty="0">
                <a:effectLst>
                  <a:outerShdw blurRad="38100" dist="19050" dir="2700000" algn="tl" rotWithShape="0">
                    <a:schemeClr val="dk1">
                      <a:alpha val="40000"/>
                    </a:schemeClr>
                  </a:outerShdw>
                </a:effectLst>
                <a:latin typeface="Berlin Sans FB Demi" pitchFamily="34" charset="0"/>
              </a:rPr>
              <a:t>偏序问题</a:t>
            </a:r>
            <a:endParaRPr lang="zh-CN" altLang="zh-CN" sz="4400" noProof="1" dirty="0">
              <a:effectLst>
                <a:outerShdw blurRad="38100" dist="19050" dir="2700000" algn="tl" rotWithShape="0">
                  <a:schemeClr val="dk1">
                    <a:alpha val="40000"/>
                  </a:schemeClr>
                </a:outerShdw>
              </a:effectLst>
              <a:latin typeface="Berlin Sans FB Demi" pitchFamily="34" charset="0"/>
            </a:endParaRPr>
          </a:p>
        </p:txBody>
      </p:sp>
      <p:sp>
        <p:nvSpPr>
          <p:cNvPr id="4" name="文本框 3"/>
          <p:cNvSpPr txBox="1"/>
          <p:nvPr/>
        </p:nvSpPr>
        <p:spPr>
          <a:xfrm>
            <a:off x="279400" y="1370965"/>
            <a:ext cx="11807190" cy="4523105"/>
          </a:xfrm>
          <a:prstGeom prst="rect">
            <a:avLst/>
          </a:prstGeom>
          <a:noFill/>
        </p:spPr>
        <p:txBody>
          <a:bodyPr wrap="square" rtlCol="0">
            <a:spAutoFit/>
          </a:bodyPr>
          <a:p>
            <a:r>
              <a:rPr lang="zh-CN" altLang="en-US" sz="2400">
                <a:effectLst>
                  <a:outerShdw blurRad="38100" dist="38100" dir="2700000" algn="tl">
                    <a:srgbClr val="000000">
                      <a:alpha val="43137"/>
                    </a:srgbClr>
                  </a:outerShdw>
                </a:effectLst>
              </a:rPr>
              <a:t>交换次数 </a:t>
            </a:r>
            <a:r>
              <a:rPr lang="en-US" altLang="zh-CN" sz="2400">
                <a:effectLst>
                  <a:outerShdw blurRad="38100" dist="38100" dir="2700000" algn="tl">
                    <a:srgbClr val="000000">
                      <a:alpha val="43137"/>
                    </a:srgbClr>
                  </a:outerShdw>
                </a:effectLst>
              </a:rPr>
              <a:t>== </a:t>
            </a:r>
            <a:r>
              <a:rPr lang="zh-CN" altLang="en-US" sz="2400">
                <a:effectLst>
                  <a:outerShdw blurRad="38100" dist="38100" dir="2700000" algn="tl">
                    <a:srgbClr val="000000">
                      <a:alpha val="43137"/>
                    </a:srgbClr>
                  </a:outerShdw>
                </a:effectLst>
              </a:rPr>
              <a:t>每个数后面比自己小的数的个数</a:t>
            </a:r>
            <a:endParaRPr lang="zh-CN" altLang="en-US" sz="2400">
              <a:effectLst>
                <a:outerShdw blurRad="38100" dist="38100" dir="2700000" algn="tl">
                  <a:srgbClr val="000000">
                    <a:alpha val="43137"/>
                  </a:srgbClr>
                </a:outerShdw>
              </a:effectLst>
            </a:endParaRPr>
          </a:p>
          <a:p>
            <a:r>
              <a:rPr lang="en-US" altLang="zh-CN" sz="2400">
                <a:effectLst>
                  <a:outerShdw blurRad="38100" dist="38100" dir="2700000" algn="tl">
                    <a:srgbClr val="000000">
                      <a:alpha val="43137"/>
                    </a:srgbClr>
                  </a:outerShdw>
                </a:effectLst>
              </a:rPr>
              <a:t>=&gt;</a:t>
            </a:r>
            <a:r>
              <a:rPr lang="zh-CN" altLang="zh-CN" sz="2400">
                <a:effectLst>
                  <a:outerShdw blurRad="38100" dist="38100" dir="2700000" algn="tl">
                    <a:srgbClr val="000000">
                      <a:alpha val="43137"/>
                    </a:srgbClr>
                  </a:outerShdw>
                </a:effectLst>
              </a:rPr>
              <a:t>每个数前面比自己大的数 </a:t>
            </a:r>
            <a:r>
              <a:rPr lang="en-US" altLang="zh-CN" sz="2400">
                <a:effectLst>
                  <a:outerShdw blurRad="38100" dist="38100" dir="2700000" algn="tl">
                    <a:srgbClr val="000000">
                      <a:alpha val="43137"/>
                    </a:srgbClr>
                  </a:outerShdw>
                </a:effectLst>
              </a:rPr>
              <a:t>== i - </a:t>
            </a:r>
            <a:r>
              <a:rPr lang="zh-CN" altLang="zh-CN" sz="2400">
                <a:effectLst>
                  <a:outerShdw blurRad="38100" dist="38100" dir="2700000" algn="tl">
                    <a:srgbClr val="000000">
                      <a:alpha val="43137"/>
                    </a:srgbClr>
                  </a:outerShdw>
                </a:effectLst>
              </a:rPr>
              <a:t>前面比自己小的数的数量</a:t>
            </a:r>
            <a:endParaRPr lang="zh-CN" altLang="en-US" sz="2400">
              <a:effectLst>
                <a:outerShdw blurRad="38100" dist="38100" dir="2700000" algn="tl">
                  <a:srgbClr val="000000">
                    <a:alpha val="43137"/>
                  </a:srgbClr>
                </a:outerShdw>
              </a:effectLst>
            </a:endParaRPr>
          </a:p>
          <a:p>
            <a:r>
              <a:rPr lang="zh-CN" altLang="en-US" sz="2400">
                <a:effectLst>
                  <a:outerShdw blurRad="38100" dist="38100" dir="2700000" algn="tl">
                    <a:srgbClr val="000000">
                      <a:alpha val="43137"/>
                    </a:srgbClr>
                  </a:outerShdw>
                </a:effectLst>
              </a:rPr>
              <a:t>符合偏序问题的模型</a:t>
            </a:r>
            <a:endParaRPr lang="zh-CN" altLang="en-US" sz="2400">
              <a:effectLst>
                <a:outerShdw blurRad="38100" dist="38100" dir="2700000" algn="tl">
                  <a:srgbClr val="000000">
                    <a:alpha val="43137"/>
                  </a:srgbClr>
                </a:outerShdw>
              </a:effectLst>
            </a:endParaRPr>
          </a:p>
          <a:p>
            <a:r>
              <a:rPr lang="zh-CN" altLang="en-US" sz="2400">
                <a:effectLst>
                  <a:outerShdw blurRad="38100" dist="38100" dir="2700000" algn="tl">
                    <a:srgbClr val="000000">
                      <a:alpha val="43137"/>
                    </a:srgbClr>
                  </a:outerShdw>
                </a:effectLst>
              </a:rPr>
              <a:t>有</a:t>
            </a:r>
            <a:r>
              <a:rPr lang="en-US" altLang="zh-CN" sz="2400">
                <a:effectLst>
                  <a:outerShdw blurRad="38100" dist="38100" dir="2700000" algn="tl">
                    <a:srgbClr val="000000">
                      <a:alpha val="43137"/>
                    </a:srgbClr>
                  </a:outerShdw>
                </a:effectLst>
              </a:rPr>
              <a:t>2</a:t>
            </a:r>
            <a:r>
              <a:rPr lang="zh-CN" altLang="en-US" sz="2400">
                <a:effectLst>
                  <a:outerShdw blurRad="38100" dist="38100" dir="2700000" algn="tl">
                    <a:srgbClr val="000000">
                      <a:alpha val="43137"/>
                    </a:srgbClr>
                  </a:outerShdw>
                </a:effectLst>
              </a:rPr>
              <a:t>元组</a:t>
            </a:r>
            <a:r>
              <a:rPr lang="en-US" altLang="zh-CN" sz="2400">
                <a:effectLst>
                  <a:outerShdw blurRad="38100" dist="38100" dir="2700000" algn="tl">
                    <a:srgbClr val="000000">
                      <a:alpha val="43137"/>
                    </a:srgbClr>
                  </a:outerShdw>
                </a:effectLst>
              </a:rPr>
              <a:t>&lt;pos,val&gt;A,B</a:t>
            </a:r>
            <a:r>
              <a:rPr lang="zh-CN" altLang="en-US" sz="2400">
                <a:effectLst>
                  <a:outerShdw blurRad="38100" dist="38100" dir="2700000" algn="tl">
                    <a:srgbClr val="000000">
                      <a:alpha val="43137"/>
                    </a:srgbClr>
                  </a:outerShdw>
                </a:effectLst>
              </a:rPr>
              <a:t>，定义</a:t>
            </a:r>
            <a:r>
              <a:rPr lang="en-US" altLang="zh-CN" sz="2400">
                <a:effectLst>
                  <a:outerShdw blurRad="38100" dist="38100" dir="2700000" algn="tl">
                    <a:srgbClr val="000000">
                      <a:alpha val="43137"/>
                    </a:srgbClr>
                  </a:outerShdw>
                </a:effectLst>
              </a:rPr>
              <a:t>A&lt;B</a:t>
            </a:r>
            <a:r>
              <a:rPr lang="zh-CN" altLang="en-US" sz="2400">
                <a:effectLst>
                  <a:outerShdw blurRad="38100" dist="38100" dir="2700000" algn="tl">
                    <a:srgbClr val="000000">
                      <a:alpha val="43137"/>
                    </a:srgbClr>
                  </a:outerShdw>
                </a:effectLst>
              </a:rPr>
              <a:t>为  </a:t>
            </a:r>
            <a:r>
              <a:rPr lang="en-US" altLang="zh-CN" sz="2400">
                <a:effectLst>
                  <a:outerShdw blurRad="38100" dist="38100" dir="2700000" algn="tl">
                    <a:srgbClr val="000000">
                      <a:alpha val="43137"/>
                    </a:srgbClr>
                  </a:outerShdw>
                </a:effectLst>
              </a:rPr>
              <a:t>A</a:t>
            </a:r>
            <a:r>
              <a:rPr lang="zh-CN" altLang="en-US" sz="2400">
                <a:effectLst>
                  <a:outerShdw blurRad="38100" dist="38100" dir="2700000" algn="tl">
                    <a:srgbClr val="000000">
                      <a:alpha val="43137"/>
                    </a:srgbClr>
                  </a:outerShdw>
                </a:effectLst>
              </a:rPr>
              <a:t>的</a:t>
            </a:r>
            <a:r>
              <a:rPr lang="en-US" altLang="zh-CN" sz="2400">
                <a:effectLst>
                  <a:outerShdw blurRad="38100" dist="38100" dir="2700000" algn="tl">
                    <a:srgbClr val="000000">
                      <a:alpha val="43137"/>
                    </a:srgbClr>
                  </a:outerShdw>
                </a:effectLst>
              </a:rPr>
              <a:t>pos&lt;B</a:t>
            </a:r>
            <a:r>
              <a:rPr lang="zh-CN" altLang="en-US" sz="2400">
                <a:effectLst>
                  <a:outerShdw blurRad="38100" dist="38100" dir="2700000" algn="tl">
                    <a:srgbClr val="000000">
                      <a:alpha val="43137"/>
                    </a:srgbClr>
                  </a:outerShdw>
                </a:effectLst>
              </a:rPr>
              <a:t>的</a:t>
            </a:r>
            <a:r>
              <a:rPr lang="en-US" altLang="zh-CN" sz="2400">
                <a:effectLst>
                  <a:outerShdw blurRad="38100" dist="38100" dir="2700000" algn="tl">
                    <a:srgbClr val="000000">
                      <a:alpha val="43137"/>
                    </a:srgbClr>
                  </a:outerShdw>
                </a:effectLst>
              </a:rPr>
              <a:t>pos &amp;&amp; A</a:t>
            </a:r>
            <a:r>
              <a:rPr lang="zh-CN" altLang="en-US" sz="2400">
                <a:effectLst>
                  <a:outerShdw blurRad="38100" dist="38100" dir="2700000" algn="tl">
                    <a:srgbClr val="000000">
                      <a:alpha val="43137"/>
                    </a:srgbClr>
                  </a:outerShdw>
                </a:effectLst>
              </a:rPr>
              <a:t>的</a:t>
            </a:r>
            <a:r>
              <a:rPr lang="en-US" altLang="zh-CN" sz="2400">
                <a:effectLst>
                  <a:outerShdw blurRad="38100" dist="38100" dir="2700000" algn="tl">
                    <a:srgbClr val="000000">
                      <a:alpha val="43137"/>
                    </a:srgbClr>
                  </a:outerShdw>
                </a:effectLst>
              </a:rPr>
              <a:t>val&lt;B</a:t>
            </a:r>
            <a:r>
              <a:rPr lang="zh-CN" altLang="en-US" sz="2400">
                <a:effectLst>
                  <a:outerShdw blurRad="38100" dist="38100" dir="2700000" algn="tl">
                    <a:srgbClr val="000000">
                      <a:alpha val="43137"/>
                    </a:srgbClr>
                  </a:outerShdw>
                </a:effectLst>
              </a:rPr>
              <a:t>的</a:t>
            </a:r>
            <a:r>
              <a:rPr lang="en-US" altLang="zh-CN" sz="2400">
                <a:effectLst>
                  <a:outerShdw blurRad="38100" dist="38100" dir="2700000" algn="tl">
                    <a:srgbClr val="000000">
                      <a:alpha val="43137"/>
                    </a:srgbClr>
                  </a:outerShdw>
                </a:effectLst>
              </a:rPr>
              <a:t>val</a:t>
            </a:r>
            <a:endParaRPr lang="en-US" altLang="zh-CN" sz="2400">
              <a:effectLst>
                <a:outerShdw blurRad="38100" dist="38100" dir="2700000" algn="tl">
                  <a:srgbClr val="000000">
                    <a:alpha val="43137"/>
                  </a:srgbClr>
                </a:outerShdw>
              </a:effectLst>
            </a:endParaRPr>
          </a:p>
          <a:p>
            <a:r>
              <a:rPr lang="zh-CN" altLang="en-US" sz="2400">
                <a:effectLst>
                  <a:outerShdw blurRad="38100" dist="38100" dir="2700000" algn="tl">
                    <a:srgbClr val="000000">
                      <a:alpha val="43137"/>
                    </a:srgbClr>
                  </a:outerShdw>
                </a:effectLst>
              </a:rPr>
              <a:t>解：</a:t>
            </a:r>
            <a:endParaRPr lang="zh-CN" altLang="en-US" sz="2400">
              <a:effectLst>
                <a:outerShdw blurRad="38100" dist="38100" dir="2700000" algn="tl">
                  <a:srgbClr val="000000">
                    <a:alpha val="43137"/>
                  </a:srgbClr>
                </a:outerShdw>
              </a:effectLst>
            </a:endParaRPr>
          </a:p>
          <a:p>
            <a:r>
              <a:rPr lang="zh-CN" altLang="en-US" sz="2400">
                <a:effectLst>
                  <a:outerShdw blurRad="38100" dist="38100" dir="2700000" algn="tl">
                    <a:srgbClr val="000000">
                      <a:alpha val="43137"/>
                    </a:srgbClr>
                  </a:outerShdw>
                </a:effectLst>
              </a:rPr>
              <a:t>第一维</a:t>
            </a:r>
            <a:r>
              <a:rPr lang="en-US" altLang="zh-CN" sz="2400">
                <a:effectLst>
                  <a:outerShdw blurRad="38100" dist="38100" dir="2700000" algn="tl">
                    <a:srgbClr val="000000">
                      <a:alpha val="43137"/>
                    </a:srgbClr>
                  </a:outerShdw>
                </a:effectLst>
              </a:rPr>
              <a:t>sort+</a:t>
            </a:r>
            <a:r>
              <a:rPr lang="zh-CN" altLang="en-US" sz="2400">
                <a:effectLst>
                  <a:outerShdw blurRad="38100" dist="38100" dir="2700000" algn="tl">
                    <a:srgbClr val="000000">
                      <a:alpha val="43137"/>
                    </a:srgbClr>
                  </a:outerShdw>
                </a:effectLst>
              </a:rPr>
              <a:t>线段树或树状数组</a:t>
            </a:r>
            <a:endParaRPr lang="zh-CN" altLang="en-US" sz="2400">
              <a:effectLst>
                <a:outerShdw blurRad="38100" dist="38100" dir="2700000" algn="tl">
                  <a:srgbClr val="000000">
                    <a:alpha val="43137"/>
                  </a:srgbClr>
                </a:outerShdw>
              </a:effectLst>
            </a:endParaRPr>
          </a:p>
          <a:p>
            <a:endParaRPr lang="zh-CN" altLang="en-US" sz="2400">
              <a:effectLst>
                <a:outerShdw blurRad="38100" dist="38100" dir="2700000" algn="tl">
                  <a:srgbClr val="000000">
                    <a:alpha val="43137"/>
                  </a:srgbClr>
                </a:outerShdw>
              </a:effectLst>
            </a:endParaRPr>
          </a:p>
          <a:p>
            <a:r>
              <a:rPr lang="zh-CN" altLang="en-US" sz="2400">
                <a:effectLst>
                  <a:outerShdw blurRad="38100" dist="38100" dir="2700000" algn="tl">
                    <a:srgbClr val="000000">
                      <a:alpha val="43137"/>
                    </a:srgbClr>
                  </a:outerShdw>
                </a:effectLst>
              </a:rPr>
              <a:t>我们对</a:t>
            </a:r>
            <a:r>
              <a:rPr lang="en-US" altLang="zh-CN" sz="2400">
                <a:effectLst>
                  <a:outerShdw blurRad="38100" dist="38100" dir="2700000" algn="tl">
                    <a:srgbClr val="000000">
                      <a:alpha val="43137"/>
                    </a:srgbClr>
                  </a:outerShdw>
                </a:effectLst>
              </a:rPr>
              <a:t>val</a:t>
            </a:r>
            <a:r>
              <a:rPr lang="zh-CN" altLang="en-US" sz="2400">
                <a:effectLst>
                  <a:outerShdw blurRad="38100" dist="38100" dir="2700000" algn="tl">
                    <a:srgbClr val="000000">
                      <a:alpha val="43137"/>
                    </a:srgbClr>
                  </a:outerShdw>
                </a:effectLst>
              </a:rPr>
              <a:t>排序，对下标建立权值线段树或权值树状数组，维护区间和</a:t>
            </a:r>
            <a:endParaRPr lang="zh-CN" altLang="en-US" sz="2400">
              <a:effectLst>
                <a:outerShdw blurRad="38100" dist="38100" dir="2700000" algn="tl">
                  <a:srgbClr val="000000">
                    <a:alpha val="43137"/>
                  </a:srgbClr>
                </a:outerShdw>
              </a:effectLst>
            </a:endParaRPr>
          </a:p>
          <a:p>
            <a:r>
              <a:rPr lang="zh-CN" altLang="en-US" sz="2400">
                <a:effectLst>
                  <a:outerShdw blurRad="38100" dist="38100" dir="2700000" algn="tl">
                    <a:srgbClr val="000000">
                      <a:alpha val="43137"/>
                    </a:srgbClr>
                  </a:outerShdw>
                </a:effectLst>
              </a:rPr>
              <a:t>转化为每个数对答案的贡献为</a:t>
            </a:r>
            <a:r>
              <a:rPr lang="en-US" altLang="zh-CN" sz="2400">
                <a:effectLst>
                  <a:outerShdw blurRad="38100" dist="38100" dir="2700000" algn="tl">
                    <a:srgbClr val="000000">
                      <a:alpha val="43137"/>
                    </a:srgbClr>
                  </a:outerShdw>
                </a:effectLst>
              </a:rPr>
              <a:t>i - </a:t>
            </a:r>
            <a:r>
              <a:rPr lang="en-US" altLang="zh-CN" sz="2400">
                <a:effectLst>
                  <a:outerShdw blurRad="38100" dist="38100" dir="2700000" algn="tl">
                    <a:srgbClr val="000000">
                      <a:alpha val="43137"/>
                    </a:srgbClr>
                  </a:outerShdw>
                </a:effectLst>
              </a:rPr>
              <a:t>sum</a:t>
            </a:r>
            <a:r>
              <a:rPr lang="zh-CN" altLang="en-US" sz="2400">
                <a:effectLst>
                  <a:outerShdw blurRad="38100" dist="38100" dir="2700000" algn="tl">
                    <a:srgbClr val="000000">
                      <a:alpha val="43137"/>
                    </a:srgbClr>
                  </a:outerShdw>
                </a:effectLst>
              </a:rPr>
              <a:t>（</a:t>
            </a:r>
            <a:r>
              <a:rPr lang="en-US" altLang="zh-CN" sz="2400">
                <a:effectLst>
                  <a:outerShdw blurRad="38100" dist="38100" dir="2700000" algn="tl">
                    <a:srgbClr val="000000">
                      <a:alpha val="43137"/>
                    </a:srgbClr>
                  </a:outerShdw>
                </a:effectLst>
              </a:rPr>
              <a:t>0</a:t>
            </a:r>
            <a:r>
              <a:rPr lang="zh-CN" altLang="en-US" sz="2400">
                <a:effectLst>
                  <a:outerShdw blurRad="38100" dist="38100" dir="2700000" algn="tl">
                    <a:srgbClr val="000000">
                      <a:alpha val="43137"/>
                    </a:srgbClr>
                  </a:outerShdw>
                </a:effectLst>
              </a:rPr>
              <a:t>，</a:t>
            </a:r>
            <a:r>
              <a:rPr lang="en-US" altLang="zh-CN" sz="2400">
                <a:effectLst>
                  <a:outerShdw blurRad="38100" dist="38100" dir="2700000" algn="tl">
                    <a:srgbClr val="000000">
                      <a:alpha val="43137"/>
                    </a:srgbClr>
                  </a:outerShdw>
                </a:effectLst>
              </a:rPr>
              <a:t>posi</a:t>
            </a:r>
            <a:r>
              <a:rPr lang="zh-CN" altLang="en-US" sz="2400">
                <a:effectLst>
                  <a:outerShdw blurRad="38100" dist="38100" dir="2700000" algn="tl">
                    <a:srgbClr val="000000">
                      <a:alpha val="43137"/>
                    </a:srgbClr>
                  </a:outerShdw>
                </a:effectLst>
              </a:rPr>
              <a:t>）</a:t>
            </a:r>
            <a:endParaRPr lang="zh-CN" altLang="en-US" sz="2400">
              <a:effectLst>
                <a:outerShdw blurRad="38100" dist="38100" dir="2700000" algn="tl">
                  <a:srgbClr val="000000">
                    <a:alpha val="43137"/>
                  </a:srgbClr>
                </a:outerShdw>
              </a:effectLst>
            </a:endParaRPr>
          </a:p>
          <a:p>
            <a:r>
              <a:rPr lang="en-US" altLang="zh-CN" sz="2400">
                <a:effectLst>
                  <a:outerShdw blurRad="38100" dist="38100" dir="2700000" algn="tl">
                    <a:srgbClr val="000000">
                      <a:alpha val="43137"/>
                    </a:srgbClr>
                  </a:outerShdw>
                </a:effectLst>
              </a:rPr>
              <a:t>ans = sigma( i - sum[0,posi] );</a:t>
            </a:r>
            <a:endParaRPr lang="en-US" altLang="zh-CN" sz="2400">
              <a:effectLst>
                <a:outerShdw blurRad="38100" dist="38100" dir="2700000" algn="tl">
                  <a:srgbClr val="000000">
                    <a:alpha val="43137"/>
                  </a:srgbClr>
                </a:outerShdw>
              </a:effectLst>
            </a:endParaRPr>
          </a:p>
          <a:p>
            <a:endParaRPr lang="zh-CN" altLang="en-US" sz="2400">
              <a:effectLst>
                <a:outerShdw blurRad="38100" dist="38100" dir="2700000" algn="tl">
                  <a:srgbClr val="000000">
                    <a:alpha val="43137"/>
                  </a:srgbClr>
                </a:outerShdw>
              </a:effectLst>
            </a:endParaRPr>
          </a:p>
          <a:p>
            <a:r>
              <a:rPr lang="zh-CN" altLang="en-US" sz="2400">
                <a:effectLst>
                  <a:outerShdw blurRad="38100" dist="38100" dir="2700000" algn="tl">
                    <a:srgbClr val="000000">
                      <a:alpha val="43137"/>
                    </a:srgbClr>
                  </a:outerShdw>
                </a:effectLst>
              </a:rPr>
              <a:t>代码就不放了，这题已挂在专题一里，</a:t>
            </a:r>
            <a:r>
              <a:rPr lang="zh-CN" altLang="zh-CN" sz="2400">
                <a:effectLst>
                  <a:outerShdw blurRad="38100" dist="38100" dir="2700000" algn="tl">
                    <a:srgbClr val="000000">
                      <a:alpha val="43137"/>
                    </a:srgbClr>
                  </a:outerShdw>
                </a:effectLst>
              </a:rPr>
              <a:t>留给同学们自己完成。</a:t>
            </a:r>
            <a:endParaRPr lang="zh-CN" altLang="zh-CN" sz="2400">
              <a:effectLst>
                <a:outerShdw blurRad="38100" dist="38100" dir="2700000" algn="tl">
                  <a:srgbClr val="000000">
                    <a:alpha val="43137"/>
                  </a:srgbClr>
                </a:outerShdw>
              </a:effectLst>
            </a:endParaRPr>
          </a:p>
        </p:txBody>
      </p:sp>
    </p:spTree>
  </p:cSld>
  <p:clrMapOvr>
    <a:masterClrMapping/>
  </p:clrMapOvr>
  <p:transition spd="slow">
    <p:wheel spokes="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文本框 10"/>
          <p:cNvSpPr txBox="1"/>
          <p:nvPr/>
        </p:nvSpPr>
        <p:spPr>
          <a:xfrm>
            <a:off x="-12700" y="415925"/>
            <a:ext cx="11610975" cy="768350"/>
          </a:xfrm>
          <a:prstGeom prst="rect">
            <a:avLst/>
          </a:prstGeom>
          <a:noFill/>
        </p:spPr>
        <p:txBody>
          <a:bodyPr wrap="square" rtlCol="0">
            <a:spAutoFit/>
          </a:bodyPr>
          <a:lstStyle/>
          <a:p>
            <a:pPr algn="ctr" fontAlgn="auto"/>
            <a:r>
              <a:rPr lang="zh-CN" altLang="en-US" sz="4400" noProof="1" dirty="0">
                <a:effectLst>
                  <a:outerShdw blurRad="38100" dist="19050" dir="2700000" algn="tl" rotWithShape="0">
                    <a:schemeClr val="dk1">
                      <a:alpha val="40000"/>
                    </a:schemeClr>
                  </a:outerShdw>
                </a:effectLst>
                <a:latin typeface="Berlin Sans FB Demi" pitchFamily="34" charset="0"/>
              </a:rPr>
              <a:t>离线处理</a:t>
            </a:r>
            <a:endParaRPr lang="zh-CN" altLang="en-US" sz="4400" noProof="1" dirty="0">
              <a:effectLst>
                <a:outerShdw blurRad="38100" dist="19050" dir="2700000" algn="tl" rotWithShape="0">
                  <a:schemeClr val="dk1">
                    <a:alpha val="40000"/>
                  </a:schemeClr>
                </a:outerShdw>
              </a:effectLst>
              <a:latin typeface="Berlin Sans FB Demi" pitchFamily="34" charset="0"/>
            </a:endParaRPr>
          </a:p>
        </p:txBody>
      </p:sp>
      <p:sp>
        <p:nvSpPr>
          <p:cNvPr id="2" name="文本框 1"/>
          <p:cNvSpPr txBox="1"/>
          <p:nvPr/>
        </p:nvSpPr>
        <p:spPr>
          <a:xfrm>
            <a:off x="207645" y="1477010"/>
            <a:ext cx="11969750" cy="4892675"/>
          </a:xfrm>
          <a:prstGeom prst="rect">
            <a:avLst/>
          </a:prstGeom>
          <a:noFill/>
        </p:spPr>
        <p:txBody>
          <a:bodyPr wrap="square" rtlCol="0">
            <a:spAutoFit/>
          </a:bodyPr>
          <a:p>
            <a:pPr fontAlgn="auto"/>
            <a:r>
              <a:rPr lang="zh-CN" altLang="en-US" sz="2400" noProof="1">
                <a:effectLst>
                  <a:outerShdw blurRad="38100" dist="19050" dir="2700000" algn="tl" rotWithShape="0">
                    <a:schemeClr val="dk1">
                      <a:alpha val="40000"/>
                    </a:schemeClr>
                  </a:outerShdw>
                </a:effectLst>
              </a:rPr>
              <a:t>对于多次查询问题，分为在线和离线两种思路。</a:t>
            </a:r>
            <a:endParaRPr lang="zh-CN" altLang="en-US" sz="2400" noProof="1">
              <a:effectLst>
                <a:outerShdw blurRad="38100" dist="19050" dir="2700000" algn="tl" rotWithShape="0">
                  <a:schemeClr val="dk1">
                    <a:alpha val="40000"/>
                  </a:schemeClr>
                </a:outerShdw>
              </a:effectLst>
            </a:endParaRPr>
          </a:p>
          <a:p>
            <a:pPr fontAlgn="auto"/>
            <a:r>
              <a:rPr lang="zh-CN" altLang="en-US" sz="2400" noProof="1">
                <a:effectLst>
                  <a:outerShdw blurRad="38100" dist="19050" dir="2700000" algn="tl" rotWithShape="0">
                    <a:schemeClr val="dk1">
                      <a:alpha val="40000"/>
                    </a:schemeClr>
                  </a:outerShdw>
                </a:effectLst>
              </a:rPr>
              <a:t>在线思路就是问一个，答一个。</a:t>
            </a:r>
            <a:endParaRPr lang="zh-CN" altLang="en-US" sz="2400" noProof="1">
              <a:effectLst>
                <a:outerShdw blurRad="38100" dist="19050" dir="2700000" algn="tl" rotWithShape="0">
                  <a:schemeClr val="dk1">
                    <a:alpha val="40000"/>
                  </a:schemeClr>
                </a:outerShdw>
              </a:effectLst>
            </a:endParaRPr>
          </a:p>
          <a:p>
            <a:pPr fontAlgn="auto"/>
            <a:r>
              <a:rPr lang="zh-CN" altLang="en-US" sz="2400" noProof="1">
                <a:effectLst>
                  <a:outerShdw blurRad="38100" dist="19050" dir="2700000" algn="tl" rotWithShape="0">
                    <a:schemeClr val="dk1">
                      <a:alpha val="40000"/>
                    </a:schemeClr>
                  </a:outerShdw>
                </a:effectLst>
              </a:rPr>
              <a:t>而离线思路则是将问题保存起来，等到所有问题都聚集起来的时候，我们在对其进行分析，分析各个问题之间的关系，然后就可以发现一些很好的性质可以帮助我们有效的处理问题。</a:t>
            </a:r>
            <a:endParaRPr lang="zh-CN" altLang="en-US" sz="2400" noProof="1">
              <a:effectLst>
                <a:outerShdw blurRad="38100" dist="19050" dir="2700000" algn="tl" rotWithShape="0">
                  <a:schemeClr val="dk1">
                    <a:alpha val="40000"/>
                  </a:schemeClr>
                </a:outerShdw>
              </a:effectLst>
            </a:endParaRPr>
          </a:p>
          <a:p>
            <a:pPr fontAlgn="auto"/>
            <a:r>
              <a:rPr lang="zh-CN" altLang="en-US" sz="2400" noProof="1">
                <a:effectLst>
                  <a:outerShdw blurRad="38100" dist="19050" dir="2700000" algn="tl" rotWithShape="0">
                    <a:schemeClr val="dk1">
                      <a:alpha val="40000"/>
                    </a:schemeClr>
                  </a:outerShdw>
                </a:effectLst>
              </a:rPr>
              <a:t>例 ：</a:t>
            </a:r>
            <a:endParaRPr lang="zh-CN" altLang="en-US" sz="2400" noProof="1">
              <a:effectLst>
                <a:outerShdw blurRad="38100" dist="19050" dir="2700000" algn="tl" rotWithShape="0">
                  <a:schemeClr val="dk1">
                    <a:alpha val="40000"/>
                  </a:schemeClr>
                </a:outerShdw>
              </a:effectLst>
            </a:endParaRPr>
          </a:p>
          <a:p>
            <a:pPr fontAlgn="auto"/>
            <a:r>
              <a:rPr lang="zh-CN" sz="2400" noProof="1">
                <a:effectLst>
                  <a:outerShdw blurRad="38100" dist="19050" dir="2700000" algn="tl" rotWithShape="0">
                    <a:schemeClr val="dk1">
                      <a:alpha val="40000"/>
                    </a:schemeClr>
                  </a:outerShdw>
                </a:effectLst>
              </a:rPr>
              <a:t>有</a:t>
            </a:r>
            <a:r>
              <a:rPr lang="en-US" altLang="zh-CN" sz="2400" noProof="1">
                <a:effectLst>
                  <a:outerShdw blurRad="38100" dist="19050" dir="2700000" algn="tl" rotWithShape="0">
                    <a:schemeClr val="dk1">
                      <a:alpha val="40000"/>
                    </a:schemeClr>
                  </a:outerShdw>
                </a:effectLst>
              </a:rPr>
              <a:t>n</a:t>
            </a:r>
            <a:r>
              <a:rPr lang="zh-CN" altLang="en-US" sz="2400" noProof="1">
                <a:effectLst>
                  <a:outerShdw blurRad="38100" dist="19050" dir="2700000" algn="tl" rotWithShape="0">
                    <a:schemeClr val="dk1">
                      <a:alpha val="40000"/>
                    </a:schemeClr>
                  </a:outerShdw>
                </a:effectLst>
              </a:rPr>
              <a:t>个数（</a:t>
            </a:r>
            <a:r>
              <a:rPr lang="en-US" altLang="zh-CN" sz="2400" noProof="1">
                <a:effectLst>
                  <a:outerShdw blurRad="38100" dist="19050" dir="2700000" algn="tl" rotWithShape="0">
                    <a:schemeClr val="dk1">
                      <a:alpha val="40000"/>
                    </a:schemeClr>
                  </a:outerShdw>
                </a:effectLst>
              </a:rPr>
              <a:t>1&lt;=n&lt;=1e5</a:t>
            </a:r>
            <a:r>
              <a:rPr lang="zh-CN" altLang="en-US" sz="2400" noProof="1">
                <a:effectLst>
                  <a:outerShdw blurRad="38100" dist="19050" dir="2700000" algn="tl" rotWithShape="0">
                    <a:schemeClr val="dk1">
                      <a:alpha val="40000"/>
                    </a:schemeClr>
                  </a:outerShdw>
                </a:effectLst>
              </a:rPr>
              <a:t>），每个数</a:t>
            </a:r>
            <a:r>
              <a:rPr lang="en-US" altLang="zh-CN" sz="2400" noProof="1">
                <a:effectLst>
                  <a:outerShdw blurRad="38100" dist="19050" dir="2700000" algn="tl" rotWithShape="0">
                    <a:schemeClr val="dk1">
                      <a:alpha val="40000"/>
                    </a:schemeClr>
                  </a:outerShdw>
                </a:effectLst>
              </a:rPr>
              <a:t>0</a:t>
            </a:r>
            <a:r>
              <a:rPr lang="en-US" altLang="zh-CN" sz="2400" noProof="1">
                <a:effectLst>
                  <a:outerShdw blurRad="38100" dist="19050" dir="2700000" algn="tl" rotWithShape="0">
                    <a:schemeClr val="dk1">
                      <a:alpha val="40000"/>
                    </a:schemeClr>
                  </a:outerShdw>
                </a:effectLst>
              </a:rPr>
              <a:t>&lt;=ai&lt;=1e9</a:t>
            </a:r>
            <a:r>
              <a:rPr lang="zh-CN" altLang="en-US" sz="2400" noProof="1">
                <a:effectLst>
                  <a:outerShdw blurRad="38100" dist="19050" dir="2700000" algn="tl" rotWithShape="0">
                    <a:schemeClr val="dk1">
                      <a:alpha val="40000"/>
                    </a:schemeClr>
                  </a:outerShdw>
                </a:effectLst>
              </a:rPr>
              <a:t>。</a:t>
            </a:r>
            <a:endParaRPr sz="2400" noProof="1">
              <a:effectLst>
                <a:outerShdw blurRad="38100" dist="19050" dir="2700000" algn="tl" rotWithShape="0">
                  <a:schemeClr val="dk1">
                    <a:alpha val="40000"/>
                  </a:schemeClr>
                </a:outerShdw>
              </a:effectLst>
            </a:endParaRPr>
          </a:p>
          <a:p>
            <a:pPr fontAlgn="auto"/>
            <a:r>
              <a:rPr lang="zh-CN" altLang="zh-CN" sz="2400" noProof="1">
                <a:effectLst>
                  <a:outerShdw blurRad="38100" dist="19050" dir="2700000" algn="tl" rotWithShape="0">
                    <a:schemeClr val="dk1">
                      <a:alpha val="40000"/>
                    </a:schemeClr>
                  </a:outerShdw>
                </a:effectLst>
              </a:rPr>
              <a:t>现在有</a:t>
            </a:r>
            <a:r>
              <a:rPr lang="en-US" altLang="zh-CN" sz="2400" noProof="1">
                <a:effectLst>
                  <a:outerShdw blurRad="38100" dist="19050" dir="2700000" algn="tl" rotWithShape="0">
                    <a:schemeClr val="dk1">
                      <a:alpha val="40000"/>
                    </a:schemeClr>
                  </a:outerShdw>
                </a:effectLst>
              </a:rPr>
              <a:t>m</a:t>
            </a:r>
            <a:r>
              <a:rPr lang="zh-CN" altLang="en-US" sz="2400" noProof="1">
                <a:effectLst>
                  <a:outerShdw blurRad="38100" dist="19050" dir="2700000" algn="tl" rotWithShape="0">
                    <a:schemeClr val="dk1">
                      <a:alpha val="40000"/>
                    </a:schemeClr>
                  </a:outerShdw>
                </a:effectLst>
              </a:rPr>
              <a:t>个询问</a:t>
            </a:r>
            <a:r>
              <a:rPr lang="en-US" altLang="zh-CN" sz="2400" noProof="1">
                <a:effectLst>
                  <a:outerShdw blurRad="38100" dist="19050" dir="2700000" algn="tl" rotWithShape="0">
                    <a:schemeClr val="dk1">
                      <a:alpha val="40000"/>
                    </a:schemeClr>
                  </a:outerShdw>
                </a:effectLst>
              </a:rPr>
              <a:t>(1&lt;=m&lt;=1e5)</a:t>
            </a:r>
            <a:r>
              <a:rPr lang="zh-CN" altLang="en-US" sz="2400" noProof="1">
                <a:effectLst>
                  <a:outerShdw blurRad="38100" dist="19050" dir="2700000" algn="tl" rotWithShape="0">
                    <a:schemeClr val="dk1">
                      <a:alpha val="40000"/>
                    </a:schemeClr>
                  </a:outerShdw>
                </a:effectLst>
              </a:rPr>
              <a:t>，问</a:t>
            </a:r>
            <a:r>
              <a:rPr lang="en-US" altLang="en-US" sz="2400" noProof="1">
                <a:effectLst>
                  <a:outerShdw blurRad="38100" dist="19050" dir="2700000" algn="tl" rotWithShape="0">
                    <a:schemeClr val="dk1">
                      <a:alpha val="40000"/>
                    </a:schemeClr>
                  </a:outerShdw>
                </a:effectLst>
              </a:rPr>
              <a:t>[l,r]</a:t>
            </a:r>
            <a:r>
              <a:rPr lang="zh-CN" altLang="en-US" sz="2400" noProof="1">
                <a:effectLst>
                  <a:outerShdw blurRad="38100" dist="19050" dir="2700000" algn="tl" rotWithShape="0">
                    <a:schemeClr val="dk1">
                      <a:alpha val="40000"/>
                    </a:schemeClr>
                  </a:outerShdw>
                </a:effectLst>
              </a:rPr>
              <a:t>内</a:t>
            </a:r>
            <a:r>
              <a:rPr lang="en-US" altLang="en-US" sz="2400" noProof="1">
                <a:effectLst>
                  <a:outerShdw blurRad="38100" dist="19050" dir="2700000" algn="tl" rotWithShape="0">
                    <a:schemeClr val="dk1">
                      <a:alpha val="40000"/>
                    </a:schemeClr>
                  </a:outerShdw>
                </a:effectLst>
              </a:rPr>
              <a:t>&lt;=H</a:t>
            </a:r>
            <a:r>
              <a:rPr lang="zh-CN" altLang="en-US" sz="2400" noProof="1">
                <a:effectLst>
                  <a:outerShdw blurRad="38100" dist="19050" dir="2700000" algn="tl" rotWithShape="0">
                    <a:schemeClr val="dk1">
                      <a:alpha val="40000"/>
                    </a:schemeClr>
                  </a:outerShdw>
                </a:effectLst>
              </a:rPr>
              <a:t>的数有多少个</a:t>
            </a:r>
            <a:r>
              <a:rPr lang="en-US" altLang="en-US" sz="2400" noProof="1">
                <a:effectLst>
                  <a:outerShdw blurRad="38100" dist="19050" dir="2700000" algn="tl" rotWithShape="0">
                    <a:schemeClr val="dk1">
                      <a:alpha val="40000"/>
                    </a:schemeClr>
                  </a:outerShdw>
                </a:effectLst>
              </a:rPr>
              <a:t>(1&lt;=l&lt;=r&lt;=n,0&lt;=H&lt;=1e9)</a:t>
            </a:r>
            <a:r>
              <a:rPr lang="zh-CN" altLang="en-US" sz="2400" noProof="1">
                <a:effectLst>
                  <a:outerShdw blurRad="38100" dist="19050" dir="2700000" algn="tl" rotWithShape="0">
                    <a:schemeClr val="dk1">
                      <a:alpha val="40000"/>
                    </a:schemeClr>
                  </a:outerShdw>
                </a:effectLst>
              </a:rPr>
              <a:t>？</a:t>
            </a:r>
            <a:endParaRPr lang="zh-CN" altLang="en-US" sz="2400" noProof="1">
              <a:effectLst>
                <a:outerShdw blurRad="38100" dist="19050" dir="2700000" algn="tl" rotWithShape="0">
                  <a:schemeClr val="dk1">
                    <a:alpha val="40000"/>
                  </a:schemeClr>
                </a:outerShdw>
              </a:effectLst>
            </a:endParaRPr>
          </a:p>
          <a:p>
            <a:pPr fontAlgn="auto"/>
            <a:r>
              <a:rPr lang="zh-CN" altLang="zh-CN" sz="2400">
                <a:effectLst>
                  <a:outerShdw blurRad="38100" dist="19050" dir="2700000" algn="tl" rotWithShape="0">
                    <a:schemeClr val="dk1">
                      <a:alpha val="40000"/>
                    </a:schemeClr>
                  </a:outerShdw>
                </a:effectLst>
                <a:sym typeface="+mn-ea"/>
              </a:rPr>
              <a:t>在线做法：</a:t>
            </a:r>
            <a:endParaRPr lang="zh-CN" altLang="zh-CN" sz="2400">
              <a:effectLst>
                <a:outerShdw blurRad="38100" dist="19050" dir="2700000" algn="tl" rotWithShape="0">
                  <a:schemeClr val="dk1">
                    <a:alpha val="40000"/>
                  </a:schemeClr>
                </a:outerShdw>
              </a:effectLst>
              <a:sym typeface="+mn-ea"/>
            </a:endParaRPr>
          </a:p>
          <a:p>
            <a:pPr fontAlgn="auto"/>
            <a:r>
              <a:rPr lang="zh-CN" altLang="en-US" sz="2400" noProof="1">
                <a:effectLst>
                  <a:outerShdw blurRad="38100" dist="19050" dir="2700000" algn="tl" rotWithShape="0">
                    <a:schemeClr val="dk1">
                      <a:alpha val="40000"/>
                    </a:schemeClr>
                  </a:outerShdw>
                </a:effectLst>
              </a:rPr>
              <a:t>直接遍历</a:t>
            </a:r>
            <a:r>
              <a:rPr lang="en-US" altLang="zh-CN" sz="2400" noProof="1">
                <a:effectLst>
                  <a:outerShdw blurRad="38100" dist="19050" dir="2700000" algn="tl" rotWithShape="0">
                    <a:schemeClr val="dk1">
                      <a:alpha val="40000"/>
                    </a:schemeClr>
                  </a:outerShdw>
                </a:effectLst>
              </a:rPr>
              <a:t>[L,R]</a:t>
            </a:r>
            <a:r>
              <a:rPr lang="zh-CN" altLang="en-US" sz="2400" noProof="1">
                <a:effectLst>
                  <a:outerShdw blurRad="38100" dist="19050" dir="2700000" algn="tl" rotWithShape="0">
                    <a:schemeClr val="dk1">
                      <a:alpha val="40000"/>
                    </a:schemeClr>
                  </a:outerShdw>
                </a:effectLst>
              </a:rPr>
              <a:t>内的数来记录</a:t>
            </a:r>
            <a:endParaRPr lang="zh-CN" altLang="en-US" sz="2400" noProof="1">
              <a:effectLst>
                <a:outerShdw blurRad="38100" dist="19050" dir="2700000" algn="tl" rotWithShape="0">
                  <a:schemeClr val="dk1">
                    <a:alpha val="40000"/>
                  </a:schemeClr>
                </a:outerShdw>
              </a:effectLst>
            </a:endParaRPr>
          </a:p>
          <a:p>
            <a:pPr fontAlgn="auto"/>
            <a:r>
              <a:rPr lang="en-US" altLang="zh-CN" sz="2400" noProof="1">
                <a:effectLst>
                  <a:outerShdw blurRad="38100" dist="19050" dir="2700000" algn="tl" rotWithShape="0">
                    <a:schemeClr val="dk1">
                      <a:alpha val="40000"/>
                    </a:schemeClr>
                  </a:outerShdw>
                </a:effectLst>
              </a:rPr>
              <a:t>T(n)=sigma(r-l+1)=O(nm)</a:t>
            </a:r>
            <a:endParaRPr lang="en-US" altLang="zh-CN" sz="2400" noProof="1">
              <a:effectLst>
                <a:outerShdw blurRad="38100" dist="19050" dir="2700000" algn="tl" rotWithShape="0">
                  <a:schemeClr val="dk1">
                    <a:alpha val="40000"/>
                  </a:schemeClr>
                </a:outerShdw>
              </a:effectLst>
            </a:endParaRPr>
          </a:p>
          <a:p>
            <a:pPr fontAlgn="auto"/>
            <a:r>
              <a:rPr lang="zh-CN" altLang="zh-CN" sz="2400" noProof="1">
                <a:effectLst>
                  <a:outerShdw blurRad="38100" dist="19050" dir="2700000" algn="tl" rotWithShape="0">
                    <a:schemeClr val="dk1">
                      <a:alpha val="40000"/>
                    </a:schemeClr>
                  </a:outerShdw>
                </a:effectLst>
              </a:rPr>
              <a:t>会</a:t>
            </a:r>
            <a:endParaRPr lang="zh-CN" altLang="zh-CN" sz="2400" noProof="1">
              <a:effectLst>
                <a:outerShdw blurRad="38100" dist="19050" dir="2700000" algn="tl" rotWithShape="0">
                  <a:schemeClr val="dk1">
                    <a:alpha val="40000"/>
                  </a:schemeClr>
                </a:outerShdw>
              </a:effectLst>
            </a:endParaRPr>
          </a:p>
          <a:p>
            <a:pPr fontAlgn="auto"/>
            <a:r>
              <a:rPr lang="zh-CN" altLang="zh-CN" sz="2400" noProof="1">
                <a:effectLst>
                  <a:outerShdw blurRad="38100" dist="19050" dir="2700000" algn="tl" rotWithShape="0">
                    <a:schemeClr val="dk1">
                      <a:alpha val="40000"/>
                    </a:schemeClr>
                  </a:outerShdw>
                </a:effectLst>
              </a:rPr>
              <a:t>询问区间内的数出现次数其实就是权值线段树</a:t>
            </a:r>
            <a:endParaRPr lang="zh-CN" altLang="zh-CN" sz="2400" noProof="1">
              <a:effectLst>
                <a:outerShdw blurRad="38100" dist="19050" dir="2700000" algn="tl" rotWithShape="0">
                  <a:schemeClr val="dk1">
                    <a:alpha val="40000"/>
                  </a:schemeClr>
                </a:outerShdw>
              </a:effectLst>
            </a:endParaRPr>
          </a:p>
        </p:txBody>
      </p:sp>
      <p:pic>
        <p:nvPicPr>
          <p:cNvPr id="4" name="图片 3"/>
          <p:cNvPicPr>
            <a:picLocks noChangeAspect="1"/>
          </p:cNvPicPr>
          <p:nvPr/>
        </p:nvPicPr>
        <p:blipFill>
          <a:blip r:embed="rId1"/>
          <a:stretch>
            <a:fillRect/>
          </a:stretch>
        </p:blipFill>
        <p:spPr>
          <a:xfrm>
            <a:off x="605155" y="5585460"/>
            <a:ext cx="1628775" cy="342900"/>
          </a:xfrm>
          <a:prstGeom prst="rect">
            <a:avLst/>
          </a:prstGeom>
        </p:spPr>
      </p:pic>
    </p:spTree>
  </p:cSld>
  <p:clrMapOvr>
    <a:masterClrMapping/>
  </p:clrMapOvr>
  <p:transition spd="slow">
    <p:wheel spokes="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文本框 10"/>
          <p:cNvSpPr txBox="1"/>
          <p:nvPr/>
        </p:nvSpPr>
        <p:spPr>
          <a:xfrm>
            <a:off x="-12700" y="415925"/>
            <a:ext cx="11610975" cy="768350"/>
          </a:xfrm>
          <a:prstGeom prst="rect">
            <a:avLst/>
          </a:prstGeom>
          <a:noFill/>
        </p:spPr>
        <p:txBody>
          <a:bodyPr wrap="square" rtlCol="0">
            <a:spAutoFit/>
          </a:bodyPr>
          <a:lstStyle/>
          <a:p>
            <a:pPr algn="ctr" fontAlgn="auto"/>
            <a:r>
              <a:rPr lang="zh-CN" altLang="en-US" sz="4400" noProof="1" dirty="0">
                <a:effectLst>
                  <a:outerShdw blurRad="38100" dist="19050" dir="2700000" algn="tl" rotWithShape="0">
                    <a:schemeClr val="dk1">
                      <a:alpha val="40000"/>
                    </a:schemeClr>
                  </a:outerShdw>
                </a:effectLst>
                <a:latin typeface="Berlin Sans FB Demi" pitchFamily="34" charset="0"/>
              </a:rPr>
              <a:t>离线处理</a:t>
            </a:r>
            <a:endParaRPr lang="zh-CN" altLang="en-US" sz="4400" noProof="1" dirty="0">
              <a:effectLst>
                <a:outerShdw blurRad="38100" dist="19050" dir="2700000" algn="tl" rotWithShape="0">
                  <a:schemeClr val="dk1">
                    <a:alpha val="40000"/>
                  </a:schemeClr>
                </a:outerShdw>
              </a:effectLst>
              <a:latin typeface="Berlin Sans FB Demi" pitchFamily="34" charset="0"/>
            </a:endParaRPr>
          </a:p>
        </p:txBody>
      </p:sp>
      <p:sp>
        <p:nvSpPr>
          <p:cNvPr id="2" name="文本框 1"/>
          <p:cNvSpPr txBox="1"/>
          <p:nvPr/>
        </p:nvSpPr>
        <p:spPr>
          <a:xfrm>
            <a:off x="216218" y="1477010"/>
            <a:ext cx="11169650" cy="4154170"/>
          </a:xfrm>
          <a:prstGeom prst="rect">
            <a:avLst/>
          </a:prstGeom>
          <a:noFill/>
        </p:spPr>
        <p:txBody>
          <a:bodyPr wrap="square" rtlCol="0">
            <a:spAutoFit/>
          </a:bodyPr>
          <a:p>
            <a:pPr fontAlgn="auto"/>
            <a:r>
              <a:rPr lang="zh-CN" altLang="zh-CN" sz="2400" noProof="1">
                <a:effectLst>
                  <a:outerShdw blurRad="38100" dist="19050" dir="2700000" algn="tl" rotWithShape="0">
                    <a:schemeClr val="dk1">
                      <a:alpha val="40000"/>
                    </a:schemeClr>
                  </a:outerShdw>
                </a:effectLst>
              </a:rPr>
              <a:t>离线做法：</a:t>
            </a:r>
            <a:endParaRPr lang="zh-CN" altLang="zh-CN" sz="2400" noProof="1">
              <a:effectLst>
                <a:outerShdw blurRad="38100" dist="19050" dir="2700000" algn="tl" rotWithShape="0">
                  <a:schemeClr val="dk1">
                    <a:alpha val="40000"/>
                  </a:schemeClr>
                </a:outerShdw>
              </a:effectLst>
            </a:endParaRPr>
          </a:p>
          <a:p>
            <a:pPr fontAlgn="auto"/>
            <a:r>
              <a:rPr altLang="zh-CN" sz="2400" noProof="1">
                <a:effectLst>
                  <a:outerShdw blurRad="38100" dist="19050" dir="2700000" algn="tl" rotWithShape="0">
                    <a:schemeClr val="dk1">
                      <a:alpha val="40000"/>
                    </a:schemeClr>
                  </a:outerShdw>
                </a:effectLst>
              </a:rPr>
              <a:t>① 先</a:t>
            </a:r>
            <a:r>
              <a:rPr lang="zh-CN" sz="2400" noProof="1">
                <a:effectLst>
                  <a:outerShdw blurRad="38100" dist="19050" dir="2700000" algn="tl" rotWithShape="0">
                    <a:schemeClr val="dk1">
                      <a:alpha val="40000"/>
                    </a:schemeClr>
                  </a:outerShdw>
                </a:effectLst>
              </a:rPr>
              <a:t>把每个数及其下标</a:t>
            </a:r>
            <a:r>
              <a:rPr altLang="zh-CN" sz="2400" noProof="1">
                <a:effectLst>
                  <a:outerShdw blurRad="38100" dist="19050" dir="2700000" algn="tl" rotWithShape="0">
                    <a:schemeClr val="dk1">
                      <a:alpha val="40000"/>
                    </a:schemeClr>
                  </a:outerShdw>
                </a:effectLst>
              </a:rPr>
              <a:t>都存下来，然后</a:t>
            </a:r>
            <a:r>
              <a:rPr lang="zh-CN" sz="2400" noProof="1">
                <a:effectLst>
                  <a:outerShdw blurRad="38100" dist="19050" dir="2700000" algn="tl" rotWithShape="0">
                    <a:schemeClr val="dk1">
                      <a:alpha val="40000"/>
                    </a:schemeClr>
                  </a:outerShdw>
                </a:effectLst>
              </a:rPr>
              <a:t>按值</a:t>
            </a:r>
            <a:r>
              <a:rPr altLang="zh-CN" sz="2400" noProof="1">
                <a:effectLst>
                  <a:outerShdw blurRad="38100" dist="19050" dir="2700000" algn="tl" rotWithShape="0">
                    <a:schemeClr val="dk1">
                      <a:alpha val="40000"/>
                    </a:schemeClr>
                  </a:outerShdw>
                </a:effectLst>
              </a:rPr>
              <a:t>排序</a:t>
            </a:r>
            <a:r>
              <a:rPr lang="zh-CN" sz="2400" noProof="1">
                <a:effectLst>
                  <a:outerShdw blurRad="38100" dist="19050" dir="2700000" algn="tl" rotWithShape="0">
                    <a:schemeClr val="dk1">
                      <a:alpha val="40000"/>
                    </a:schemeClr>
                  </a:outerShdw>
                </a:effectLst>
              </a:rPr>
              <a:t>；</a:t>
            </a:r>
            <a:endParaRPr altLang="zh-CN" sz="2400" noProof="1">
              <a:effectLst>
                <a:outerShdw blurRad="38100" dist="19050" dir="2700000" algn="tl" rotWithShape="0">
                  <a:schemeClr val="dk1">
                    <a:alpha val="40000"/>
                  </a:schemeClr>
                </a:outerShdw>
              </a:effectLst>
            </a:endParaRPr>
          </a:p>
          <a:p>
            <a:pPr fontAlgn="auto"/>
            <a:endParaRPr altLang="zh-CN" sz="2400" noProof="1">
              <a:effectLst>
                <a:outerShdw blurRad="38100" dist="19050" dir="2700000" algn="tl" rotWithShape="0">
                  <a:schemeClr val="dk1">
                    <a:alpha val="40000"/>
                  </a:schemeClr>
                </a:outerShdw>
              </a:effectLst>
            </a:endParaRPr>
          </a:p>
          <a:p>
            <a:pPr fontAlgn="auto"/>
            <a:r>
              <a:rPr altLang="zh-CN" sz="2400" noProof="1">
                <a:effectLst>
                  <a:outerShdw blurRad="38100" dist="19050" dir="2700000" algn="tl" rotWithShape="0">
                    <a:schemeClr val="dk1">
                      <a:alpha val="40000"/>
                    </a:schemeClr>
                  </a:outerShdw>
                </a:effectLst>
              </a:rPr>
              <a:t>② 把所有询问存下来，然后按照询问的</a:t>
            </a:r>
            <a:r>
              <a:rPr lang="en-US" sz="2400" noProof="1">
                <a:effectLst>
                  <a:outerShdw blurRad="38100" dist="19050" dir="2700000" algn="tl" rotWithShape="0">
                    <a:schemeClr val="dk1">
                      <a:alpha val="40000"/>
                    </a:schemeClr>
                  </a:outerShdw>
                </a:effectLst>
              </a:rPr>
              <a:t>H</a:t>
            </a:r>
            <a:r>
              <a:rPr altLang="zh-CN" sz="2400" noProof="1">
                <a:effectLst>
                  <a:outerShdw blurRad="38100" dist="19050" dir="2700000" algn="tl" rotWithShape="0">
                    <a:schemeClr val="dk1">
                      <a:alpha val="40000"/>
                    </a:schemeClr>
                  </a:outerShdw>
                </a:effectLst>
              </a:rPr>
              <a:t>进行排序，同注意保存下标；</a:t>
            </a:r>
            <a:endParaRPr altLang="zh-CN" sz="2400" noProof="1">
              <a:effectLst>
                <a:outerShdw blurRad="38100" dist="19050" dir="2700000" algn="tl" rotWithShape="0">
                  <a:schemeClr val="dk1">
                    <a:alpha val="40000"/>
                  </a:schemeClr>
                </a:outerShdw>
              </a:effectLst>
            </a:endParaRPr>
          </a:p>
          <a:p>
            <a:pPr fontAlgn="auto"/>
            <a:endParaRPr altLang="zh-CN" sz="2400" noProof="1">
              <a:effectLst>
                <a:outerShdw blurRad="38100" dist="19050" dir="2700000" algn="tl" rotWithShape="0">
                  <a:schemeClr val="dk1">
                    <a:alpha val="40000"/>
                  </a:schemeClr>
                </a:outerShdw>
              </a:effectLst>
            </a:endParaRPr>
          </a:p>
          <a:p>
            <a:pPr fontAlgn="auto"/>
            <a:r>
              <a:rPr altLang="zh-CN" sz="2400" noProof="1">
                <a:effectLst>
                  <a:outerShdw blurRad="38100" dist="19050" dir="2700000" algn="tl" rotWithShape="0">
                    <a:schemeClr val="dk1">
                      <a:alpha val="40000"/>
                    </a:schemeClr>
                  </a:outerShdw>
                </a:effectLst>
              </a:rPr>
              <a:t>③ 对于排序后的每次询问的处理：可以按照顺序将每个点插入到线段树的对应位置(保存的下标)，并更新线段树，直到要插入的位置的高度大于这次询问的高度H；</a:t>
            </a:r>
            <a:endParaRPr altLang="zh-CN" sz="2400" noProof="1">
              <a:effectLst>
                <a:outerShdw blurRad="38100" dist="19050" dir="2700000" algn="tl" rotWithShape="0">
                  <a:schemeClr val="dk1">
                    <a:alpha val="40000"/>
                  </a:schemeClr>
                </a:outerShdw>
              </a:effectLst>
            </a:endParaRPr>
          </a:p>
          <a:p>
            <a:pPr fontAlgn="auto"/>
            <a:r>
              <a:rPr altLang="zh-CN" sz="2400" noProof="1">
                <a:effectLst>
                  <a:outerShdw blurRad="38100" dist="19050" dir="2700000" algn="tl" rotWithShape="0">
                    <a:schemeClr val="dk1">
                      <a:alpha val="40000"/>
                    </a:schemeClr>
                  </a:outerShdw>
                </a:effectLst>
              </a:rPr>
              <a:t>最后处理区间查询，由于刚才已经把小于等于该次查询高度的位置都已经插入到了线段树中，所以询问的结果就是区间求和问题</a:t>
            </a:r>
            <a:r>
              <a:rPr lang="en-US" altLang="zh-CN" sz="2400" noProof="1">
                <a:effectLst>
                  <a:outerShdw blurRad="38100" dist="19050" dir="2700000" algn="tl" rotWithShape="0">
                    <a:schemeClr val="dk1">
                      <a:alpha val="40000"/>
                    </a:schemeClr>
                  </a:outerShdw>
                </a:effectLst>
              </a:rPr>
              <a:t>sum</a:t>
            </a:r>
            <a:r>
              <a:rPr lang="zh-CN" altLang="en-US" sz="2400" noProof="1">
                <a:effectLst>
                  <a:outerShdw blurRad="38100" dist="19050" dir="2700000" algn="tl" rotWithShape="0">
                    <a:schemeClr val="dk1">
                      <a:alpha val="40000"/>
                    </a:schemeClr>
                  </a:outerShdw>
                </a:effectLst>
              </a:rPr>
              <a:t>（</a:t>
            </a:r>
            <a:r>
              <a:rPr lang="en-US" altLang="en-US" sz="2400" noProof="1">
                <a:effectLst>
                  <a:outerShdw blurRad="38100" dist="19050" dir="2700000" algn="tl" rotWithShape="0">
                    <a:schemeClr val="dk1">
                      <a:alpha val="40000"/>
                    </a:schemeClr>
                  </a:outerShdw>
                </a:effectLst>
              </a:rPr>
              <a:t>l,r</a:t>
            </a:r>
            <a:r>
              <a:rPr lang="zh-CN" altLang="en-US" sz="2400" noProof="1">
                <a:effectLst>
                  <a:outerShdw blurRad="38100" dist="19050" dir="2700000" algn="tl" rotWithShape="0">
                    <a:schemeClr val="dk1">
                      <a:alpha val="40000"/>
                    </a:schemeClr>
                  </a:outerShdw>
                </a:effectLst>
              </a:rPr>
              <a:t>）</a:t>
            </a:r>
            <a:r>
              <a:rPr altLang="zh-CN" sz="2400" noProof="1">
                <a:effectLst>
                  <a:outerShdw blurRad="38100" dist="19050" dir="2700000" algn="tl" rotWithShape="0">
                    <a:schemeClr val="dk1">
                      <a:alpha val="40000"/>
                    </a:schemeClr>
                  </a:outerShdw>
                </a:effectLst>
              </a:rPr>
              <a:t>。</a:t>
            </a:r>
            <a:endParaRPr altLang="zh-CN" sz="2400" noProof="1">
              <a:effectLst>
                <a:outerShdw blurRad="38100" dist="19050" dir="2700000" algn="tl" rotWithShape="0">
                  <a:schemeClr val="dk1">
                    <a:alpha val="40000"/>
                  </a:schemeClr>
                </a:outerShdw>
              </a:effectLst>
            </a:endParaRPr>
          </a:p>
          <a:p>
            <a:pPr fontAlgn="auto"/>
            <a:endParaRPr altLang="zh-CN" sz="2400" noProof="1">
              <a:effectLst>
                <a:outerShdw blurRad="38100" dist="19050" dir="2700000" algn="tl" rotWithShape="0">
                  <a:schemeClr val="dk1">
                    <a:alpha val="40000"/>
                  </a:schemeClr>
                </a:outerShdw>
              </a:effectLst>
            </a:endParaRPr>
          </a:p>
          <a:p>
            <a:pPr fontAlgn="auto"/>
            <a:r>
              <a:rPr lang="zh-CN" altLang="zh-CN" sz="2400" noProof="1">
                <a:effectLst>
                  <a:outerShdw blurRad="38100" dist="19050" dir="2700000" algn="tl" rotWithShape="0">
                    <a:schemeClr val="dk1">
                      <a:alpha val="40000"/>
                    </a:schemeClr>
                  </a:outerShdw>
                </a:effectLst>
              </a:rPr>
              <a:t>代码也不放了，题目也在专题一中。</a:t>
            </a:r>
            <a:endParaRPr lang="zh-CN" altLang="zh-CN" sz="2400" noProof="1">
              <a:effectLst>
                <a:outerShdw blurRad="38100" dist="19050" dir="2700000" algn="tl" rotWithShape="0">
                  <a:schemeClr val="dk1">
                    <a:alpha val="40000"/>
                  </a:schemeClr>
                </a:outerShdw>
              </a:effectLst>
            </a:endParaRPr>
          </a:p>
        </p:txBody>
      </p:sp>
    </p:spTree>
  </p:cSld>
  <p:clrMapOvr>
    <a:masterClrMapping/>
  </p:clrMapOvr>
  <p:transition spd="slow">
    <p:wheel spokes="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斜纹 12"/>
          <p:cNvSpPr/>
          <p:nvPr/>
        </p:nvSpPr>
        <p:spPr>
          <a:xfrm>
            <a:off x="0" y="0"/>
            <a:ext cx="6858000" cy="6858000"/>
          </a:xfrm>
          <a:prstGeom prst="diagStripe">
            <a:avLst/>
          </a:prstGeom>
          <a:solidFill>
            <a:srgbClr val="AA9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solidFill>
                <a:schemeClr val="tx1"/>
              </a:solidFill>
            </a:endParaRPr>
          </a:p>
        </p:txBody>
      </p:sp>
      <p:sp>
        <p:nvSpPr>
          <p:cNvPr id="14" name="斜纹 13"/>
          <p:cNvSpPr/>
          <p:nvPr/>
        </p:nvSpPr>
        <p:spPr>
          <a:xfrm>
            <a:off x="3530600" y="-19050"/>
            <a:ext cx="3360738" cy="3362325"/>
          </a:xfrm>
          <a:prstGeom prst="diagStripe">
            <a:avLst/>
          </a:prstGeom>
          <a:solidFill>
            <a:srgbClr val="FCBA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solidFill>
                <a:schemeClr val="tx1"/>
              </a:solidFill>
            </a:endParaRPr>
          </a:p>
        </p:txBody>
      </p:sp>
      <p:sp>
        <p:nvSpPr>
          <p:cNvPr id="3" name="内容占位符 2"/>
          <p:cNvSpPr>
            <a:spLocks noGrp="1"/>
          </p:cNvSpPr>
          <p:nvPr>
            <p:ph idx="1"/>
          </p:nvPr>
        </p:nvSpPr>
        <p:spPr/>
        <p:txBody>
          <a:bodyPr/>
          <a:p>
            <a:pPr marL="0" indent="0">
              <a:buNone/>
            </a:pPr>
            <a:r>
              <a:rPr lang="zh-CN" altLang="en-US"/>
              <a:t>写在最后：</a:t>
            </a:r>
            <a:endParaRPr lang="zh-CN" altLang="en-US"/>
          </a:p>
          <a:p>
            <a:pPr marL="0" indent="0">
              <a:buNone/>
            </a:pPr>
            <a:r>
              <a:rPr lang="en-US" altLang="zh-CN"/>
              <a:t>	</a:t>
            </a:r>
            <a:r>
              <a:rPr lang="zh-CN" altLang="en-US"/>
              <a:t>线段树与树状数组是</a:t>
            </a:r>
            <a:r>
              <a:rPr lang="en-US" altLang="zh-CN"/>
              <a:t>ACM</a:t>
            </a:r>
            <a:r>
              <a:rPr lang="zh-CN" altLang="en-US"/>
              <a:t>等各大比赛中基础数据结构中的利器，</a:t>
            </a:r>
            <a:r>
              <a:rPr lang="zh-CN" altLang="en-US">
                <a:sym typeface="+mn-ea"/>
              </a:rPr>
              <a:t>不是这暑假一两个星期就能达到驾轻就熟的程度的，</a:t>
            </a:r>
            <a:r>
              <a:rPr lang="zh-CN" altLang="en-US"/>
              <a:t>需要多做题去理解，同学们继续加油吧！</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9218" name="文本框 10"/>
          <p:cNvSpPr txBox="1"/>
          <p:nvPr/>
        </p:nvSpPr>
        <p:spPr>
          <a:xfrm>
            <a:off x="3362325" y="0"/>
            <a:ext cx="5467350" cy="922338"/>
          </a:xfrm>
          <a:prstGeom prst="rect">
            <a:avLst/>
          </a:prstGeom>
          <a:noFill/>
          <a:ln w="9525">
            <a:noFill/>
          </a:ln>
        </p:spPr>
        <p:txBody>
          <a:bodyPr wrap="square" anchor="t">
            <a:spAutoFit/>
          </a:bodyPr>
          <a:lstStyle/>
          <a:p>
            <a:pPr algn="ctr"/>
            <a:r>
              <a:rPr lang="zh-CN" altLang="en-US" sz="5400" dirty="0">
                <a:solidFill>
                  <a:srgbClr val="FFFFD2"/>
                </a:solidFill>
                <a:latin typeface="Berlin Sans FB Demi" pitchFamily="34" charset="0"/>
                <a:ea typeface="等线" panose="02010600030101010101" charset="-122"/>
              </a:rPr>
              <a:t>线段树</a:t>
            </a:r>
            <a:endParaRPr lang="zh-CN" altLang="en-US" sz="5400" dirty="0">
              <a:solidFill>
                <a:srgbClr val="FFFFD2"/>
              </a:solidFill>
              <a:latin typeface="Berlin Sans FB Demi" pitchFamily="34" charset="0"/>
              <a:ea typeface="等线" panose="02010600030101010101" charset="-122"/>
            </a:endParaRPr>
          </a:p>
        </p:txBody>
      </p:sp>
      <p:sp>
        <p:nvSpPr>
          <p:cNvPr id="15" name="文本框 14"/>
          <p:cNvSpPr txBox="1"/>
          <p:nvPr/>
        </p:nvSpPr>
        <p:spPr>
          <a:xfrm>
            <a:off x="773430" y="991235"/>
            <a:ext cx="9724390" cy="1476375"/>
          </a:xfrm>
          <a:prstGeom prst="rect">
            <a:avLst/>
          </a:prstGeom>
          <a:noFill/>
        </p:spPr>
        <p:txBody>
          <a:bodyPr wrap="square" rtlCol="0">
            <a:spAutoFit/>
            <a:scene3d>
              <a:camera prst="orthographicFront"/>
              <a:lightRig rig="threePt" dir="t"/>
            </a:scene3d>
          </a:bodyPr>
          <a:lstStyle/>
          <a:p>
            <a:pPr fontAlgn="auto"/>
            <a:r>
              <a:rPr lang="en-US" altLang="zh-CN" b="1" noProof="1">
                <a:effectLst>
                  <a:outerShdw blurRad="38100" dist="19050" dir="2700000" algn="tl" rotWithShape="0">
                    <a:schemeClr val="dk1">
                      <a:alpha val="40000"/>
                    </a:schemeClr>
                  </a:outerShdw>
                </a:effectLst>
                <a:latin typeface="+mn-lt"/>
                <a:ea typeface="+mn-ea"/>
                <a:cs typeface="+mn-cs"/>
              </a:rPr>
              <a:t>线段树是一种二叉搜索树，与区间树相似，它将一个区间划分成一些单元区间，每个单元区间对应线段树中的一个叶结点。</a:t>
            </a:r>
            <a:endParaRPr lang="en-US" altLang="zh-CN" b="1" noProof="1">
              <a:effectLst>
                <a:outerShdw blurRad="38100" dist="19050" dir="2700000" algn="tl" rotWithShape="0">
                  <a:schemeClr val="dk1">
                    <a:alpha val="40000"/>
                  </a:schemeClr>
                </a:outerShdw>
              </a:effectLst>
            </a:endParaRPr>
          </a:p>
          <a:p>
            <a:pPr fontAlgn="auto"/>
            <a:r>
              <a:rPr lang="en-US" altLang="zh-CN" b="1" noProof="1">
                <a:effectLst>
                  <a:outerShdw blurRad="38100" dist="19050" dir="2700000" algn="tl" rotWithShape="0">
                    <a:schemeClr val="dk1">
                      <a:alpha val="40000"/>
                    </a:schemeClr>
                  </a:outerShdw>
                </a:effectLst>
                <a:latin typeface="+mn-lt"/>
                <a:ea typeface="+mn-ea"/>
                <a:cs typeface="+mn-cs"/>
              </a:rPr>
              <a:t>使用线段树可以快速的查找某一个节点在若干条线段中出现的次数，时间复杂度为O(logN)。而未优化的空间复杂度为2N，实际应用时一般还要开4N的数组以免越界，因此有时需要离散化让空间压缩。</a:t>
            </a:r>
            <a:endParaRPr lang="en-US" altLang="zh-CN" b="1" noProof="1">
              <a:effectLst>
                <a:outerShdw blurRad="38100" dist="19050" dir="2700000" algn="tl" rotWithShape="0">
                  <a:schemeClr val="dk1">
                    <a:alpha val="40000"/>
                  </a:schemeClr>
                </a:outerShdw>
              </a:effectLst>
            </a:endParaRPr>
          </a:p>
        </p:txBody>
      </p:sp>
      <p:pic>
        <p:nvPicPr>
          <p:cNvPr id="9220" name="图片 1"/>
          <p:cNvPicPr>
            <a:picLocks noChangeAspect="1"/>
          </p:cNvPicPr>
          <p:nvPr/>
        </p:nvPicPr>
        <p:blipFill>
          <a:blip r:embed="rId1"/>
          <a:stretch>
            <a:fillRect/>
          </a:stretch>
        </p:blipFill>
        <p:spPr>
          <a:xfrm>
            <a:off x="615950" y="2466975"/>
            <a:ext cx="9712325" cy="4054475"/>
          </a:xfrm>
          <a:prstGeom prst="rect">
            <a:avLst/>
          </a:prstGeom>
          <a:noFill/>
          <a:ln w="9525">
            <a:noFill/>
          </a:ln>
        </p:spPr>
      </p:pic>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1" name="文本框 10"/>
          <p:cNvSpPr txBox="1"/>
          <p:nvPr/>
        </p:nvSpPr>
        <p:spPr>
          <a:xfrm>
            <a:off x="444500" y="1573213"/>
            <a:ext cx="5719763" cy="922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fontAlgn="auto"/>
            <a:r>
              <a:rPr lang="zh-CN" altLang="en-US" sz="5400" strike="noStrike" noProof="1">
                <a:solidFill>
                  <a:srgbClr val="FFFFD2"/>
                </a:solidFill>
                <a:latin typeface="Berlin Sans FB Demi" pitchFamily="34" charset="0"/>
              </a:rPr>
              <a:t>线段树作用</a:t>
            </a:r>
            <a:endParaRPr lang="zh-CN" altLang="en-US" sz="5400" strike="noStrike" noProof="1">
              <a:solidFill>
                <a:srgbClr val="FFFFD2"/>
              </a:solidFill>
              <a:latin typeface="Berlin Sans FB Demi" pitchFamily="34" charset="0"/>
            </a:endParaRPr>
          </a:p>
        </p:txBody>
      </p:sp>
      <p:sp>
        <p:nvSpPr>
          <p:cNvPr id="22" name="文本框 21"/>
          <p:cNvSpPr txBox="1"/>
          <p:nvPr/>
        </p:nvSpPr>
        <p:spPr>
          <a:xfrm>
            <a:off x="443865" y="2785745"/>
            <a:ext cx="9718039" cy="368300"/>
          </a:xfrm>
          <a:prstGeom prst="rect">
            <a:avLst/>
          </a:prstGeom>
          <a:noFill/>
        </p:spPr>
        <p:txBody>
          <a:bodyPr wrap="square" rtlCol="0">
            <a:spAutoFit/>
          </a:bodyPr>
          <a:lstStyle/>
          <a:p>
            <a:pPr fontAlgn="auto"/>
            <a:r>
              <a:rPr lang="en-US" altLang="zh-CN" b="1" noProof="1">
                <a:effectLst>
                  <a:outerShdw blurRad="38100" dist="19050" dir="2700000" algn="tl" rotWithShape="0">
                    <a:schemeClr val="dk1">
                      <a:alpha val="40000"/>
                    </a:schemeClr>
                  </a:outerShdw>
                </a:effectLst>
                <a:latin typeface="+mn-lt"/>
                <a:ea typeface="+mn-ea"/>
                <a:cs typeface="+mn-cs"/>
              </a:rPr>
              <a:t>它功能强大，支持区间求和，区间最大值，区间修改，单点修改等操作</a:t>
            </a:r>
            <a:r>
              <a:rPr lang="en-US" altLang="zh-CN" b="1" noProof="1">
                <a:solidFill>
                  <a:srgbClr val="FFFFD2"/>
                </a:solidFill>
                <a:latin typeface="+mn-lt"/>
                <a:ea typeface="+mn-ea"/>
                <a:cs typeface="+mn-cs"/>
              </a:rPr>
              <a:t>。</a:t>
            </a:r>
            <a:endParaRPr lang="en-US" altLang="zh-CN" b="1" noProof="1">
              <a:solidFill>
                <a:srgbClr val="FFFFD2"/>
              </a:solidFill>
            </a:endParaRPr>
          </a:p>
        </p:txBody>
      </p:sp>
      <p:sp>
        <p:nvSpPr>
          <p:cNvPr id="2" name="文本框 1"/>
          <p:cNvSpPr txBox="1"/>
          <p:nvPr/>
        </p:nvSpPr>
        <p:spPr>
          <a:xfrm>
            <a:off x="443865" y="4354195"/>
            <a:ext cx="9839325" cy="1753235"/>
          </a:xfrm>
          <a:prstGeom prst="rect">
            <a:avLst/>
          </a:prstGeom>
          <a:noFill/>
        </p:spPr>
        <p:txBody>
          <a:bodyPr wrap="square" rtlCol="0">
            <a:spAutoFit/>
          </a:bodyPr>
          <a:lstStyle/>
          <a:p>
            <a:pPr fontAlgn="auto"/>
            <a:r>
              <a:rPr lang="zh-CN" altLang="en-US" noProof="1">
                <a:effectLst>
                  <a:outerShdw blurRad="38100" dist="19050" dir="2700000" algn="tl" rotWithShape="0">
                    <a:schemeClr val="dk1">
                      <a:alpha val="40000"/>
                    </a:schemeClr>
                  </a:outerShdw>
                </a:effectLst>
                <a:latin typeface="+mn-lt"/>
                <a:ea typeface="+mn-ea"/>
                <a:cs typeface="+mn-cs"/>
              </a:rPr>
              <a:t>线段树的每一个节点都储存着一段区间[L…R]的信息，其中叶子节点L=R。它的大致思想是：将一段大区间平均地划分成2个小区间，每一个小区间都再平均分成2个更小区间……以此类推，直到每一个区间的L等于R（这样这个区间仅包含一个节点的信息，无法被划分）。通过对这些区间进行修改、查询，来实现对大区间的修改、查询。</a:t>
            </a:r>
            <a:endParaRPr lang="zh-CN" altLang="en-US" noProof="1">
              <a:effectLst>
                <a:outerShdw blurRad="38100" dist="19050" dir="2700000" algn="tl" rotWithShape="0">
                  <a:schemeClr val="dk1">
                    <a:alpha val="40000"/>
                  </a:schemeClr>
                </a:outerShdw>
              </a:effectLst>
            </a:endParaRPr>
          </a:p>
          <a:p>
            <a:pPr fontAlgn="auto"/>
            <a:r>
              <a:rPr lang="zh-CN" altLang="en-US" noProof="1">
                <a:effectLst>
                  <a:outerShdw blurRad="38100" dist="19050" dir="2700000" algn="tl" rotWithShape="0">
                    <a:schemeClr val="dk1">
                      <a:alpha val="40000"/>
                    </a:schemeClr>
                  </a:outerShdw>
                </a:effectLst>
                <a:latin typeface="+mn-lt"/>
                <a:ea typeface="+mn-ea"/>
                <a:cs typeface="+mn-cs"/>
              </a:rPr>
              <a:t>这样一来，每一次修改、查询的时间复杂度都只为O(log2n)。</a:t>
            </a:r>
            <a:endParaRPr lang="zh-CN" altLang="en-US" noProof="1"/>
          </a:p>
          <a:p>
            <a:pPr fontAlgn="auto"/>
            <a:endParaRPr lang="zh-CN" altLang="en-US" noProof="1"/>
          </a:p>
        </p:txBody>
      </p:sp>
      <p:sp>
        <p:nvSpPr>
          <p:cNvPr id="8" name="Title 6"/>
          <p:cNvSpPr txBox="1"/>
          <p:nvPr>
            <p:custDataLst>
              <p:tags r:id="rId1"/>
            </p:custDataLst>
          </p:nvPr>
        </p:nvSpPr>
        <p:spPr>
          <a:xfrm>
            <a:off x="822325" y="3154363"/>
            <a:ext cx="5829300" cy="1031875"/>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30000"/>
              </a:lnSpc>
              <a:spcBef>
                <a:spcPts val="400"/>
              </a:spcBef>
              <a:spcAft>
                <a:spcPts val="0"/>
              </a:spcAft>
              <a:buSzPct val="100000"/>
              <a:buNone/>
            </a:pPr>
            <a:r>
              <a:rPr lang="zh-CN" altLang="en-US" sz="4800" strike="noStrike" spc="380" noProof="1">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线段树原理</a:t>
            </a:r>
            <a:endParaRPr lang="zh-CN" altLang="en-US" sz="4800" strike="noStrike" spc="380" noProof="1">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0" name="KSO_Shape"/>
          <p:cNvSpPr/>
          <p:nvPr/>
        </p:nvSpPr>
        <p:spPr>
          <a:xfrm>
            <a:off x="4695825" y="1808163"/>
            <a:ext cx="3760788" cy="3241675"/>
          </a:xfrm>
          <a:custGeom>
            <a:avLst/>
            <a:gdLst>
              <a:gd name="connsiteX0" fmla="*/ 758698 w 1517396"/>
              <a:gd name="connsiteY0" fmla="*/ 189989 h 1308100"/>
              <a:gd name="connsiteX1" fmla="*/ 170672 w 1517396"/>
              <a:gd name="connsiteY1" fmla="*/ 1203827 h 1308100"/>
              <a:gd name="connsiteX2" fmla="*/ 1346724 w 1517396"/>
              <a:gd name="connsiteY2" fmla="*/ 1203827 h 1308100"/>
              <a:gd name="connsiteX3" fmla="*/ 758698 w 1517396"/>
              <a:gd name="connsiteY3" fmla="*/ 0 h 1308100"/>
              <a:gd name="connsiteX4" fmla="*/ 1517396 w 1517396"/>
              <a:gd name="connsiteY4" fmla="*/ 1308100 h 1308100"/>
              <a:gd name="connsiteX5" fmla="*/ 0 w 1517396"/>
              <a:gd name="connsiteY5" fmla="*/ 1308100 h 130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7396" h="1308100">
                <a:moveTo>
                  <a:pt x="758698" y="189989"/>
                </a:moveTo>
                <a:lnTo>
                  <a:pt x="170672" y="1203827"/>
                </a:lnTo>
                <a:lnTo>
                  <a:pt x="1346724" y="1203827"/>
                </a:lnTo>
                <a:close/>
                <a:moveTo>
                  <a:pt x="758698" y="0"/>
                </a:moveTo>
                <a:lnTo>
                  <a:pt x="1517396" y="1308100"/>
                </a:lnTo>
                <a:lnTo>
                  <a:pt x="0" y="1308100"/>
                </a:lnTo>
                <a:close/>
              </a:path>
            </a:pathLst>
          </a:custGeom>
          <a:solidFill>
            <a:srgbClr val="AA96D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13" name="KSO_Shape"/>
          <p:cNvSpPr/>
          <p:nvPr/>
        </p:nvSpPr>
        <p:spPr>
          <a:xfrm>
            <a:off x="3365500" y="2011363"/>
            <a:ext cx="3760788" cy="3240088"/>
          </a:xfrm>
          <a:custGeom>
            <a:avLst/>
            <a:gdLst>
              <a:gd name="connsiteX0" fmla="*/ 170672 w 1517396"/>
              <a:gd name="connsiteY0" fmla="*/ 104273 h 1308100"/>
              <a:gd name="connsiteX1" fmla="*/ 758698 w 1517396"/>
              <a:gd name="connsiteY1" fmla="*/ 1118111 h 1308100"/>
              <a:gd name="connsiteX2" fmla="*/ 1346724 w 1517396"/>
              <a:gd name="connsiteY2" fmla="*/ 104273 h 1308100"/>
              <a:gd name="connsiteX3" fmla="*/ 0 w 1517396"/>
              <a:gd name="connsiteY3" fmla="*/ 0 h 1308100"/>
              <a:gd name="connsiteX4" fmla="*/ 1517396 w 1517396"/>
              <a:gd name="connsiteY4" fmla="*/ 0 h 1308100"/>
              <a:gd name="connsiteX5" fmla="*/ 758698 w 1517396"/>
              <a:gd name="connsiteY5" fmla="*/ 1308100 h 130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7396" h="1308100">
                <a:moveTo>
                  <a:pt x="170672" y="104273"/>
                </a:moveTo>
                <a:lnTo>
                  <a:pt x="758698" y="1118111"/>
                </a:lnTo>
                <a:lnTo>
                  <a:pt x="1346724" y="104273"/>
                </a:lnTo>
                <a:close/>
                <a:moveTo>
                  <a:pt x="0" y="0"/>
                </a:moveTo>
                <a:lnTo>
                  <a:pt x="1517396" y="0"/>
                </a:lnTo>
                <a:lnTo>
                  <a:pt x="758698" y="1308100"/>
                </a:lnTo>
                <a:close/>
              </a:path>
            </a:pathLst>
          </a:custGeom>
          <a:solidFill>
            <a:srgbClr val="FCBAD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pic>
        <p:nvPicPr>
          <p:cNvPr id="11268" name="图片 1"/>
          <p:cNvPicPr>
            <a:picLocks noChangeAspect="1"/>
          </p:cNvPicPr>
          <p:nvPr/>
        </p:nvPicPr>
        <p:blipFill>
          <a:blip r:embed="rId1"/>
          <a:stretch>
            <a:fillRect/>
          </a:stretch>
        </p:blipFill>
        <p:spPr>
          <a:xfrm>
            <a:off x="585788" y="1882775"/>
            <a:ext cx="9510712" cy="4305300"/>
          </a:xfrm>
          <a:prstGeom prst="rect">
            <a:avLst/>
          </a:prstGeom>
          <a:noFill/>
          <a:ln w="9525">
            <a:noFill/>
          </a:ln>
        </p:spPr>
      </p:pic>
      <p:sp>
        <p:nvSpPr>
          <p:cNvPr id="3" name="文本框 2"/>
          <p:cNvSpPr txBox="1"/>
          <p:nvPr/>
        </p:nvSpPr>
        <p:spPr>
          <a:xfrm>
            <a:off x="1410335" y="523240"/>
            <a:ext cx="8686800" cy="1322070"/>
          </a:xfrm>
          <a:prstGeom prst="rect">
            <a:avLst/>
          </a:prstGeom>
          <a:noFill/>
        </p:spPr>
        <p:txBody>
          <a:bodyPr wrap="square" rtlCol="0">
            <a:spAutoFit/>
          </a:bodyPr>
          <a:lstStyle/>
          <a:p>
            <a:pPr fontAlgn="auto"/>
            <a:r>
              <a:rPr lang="zh-CN" altLang="en-US" sz="4000" noProof="1">
                <a:effectLst>
                  <a:outerShdw blurRad="38100" dist="19050" dir="2700000" algn="tl" rotWithShape="0">
                    <a:schemeClr val="dk1">
                      <a:alpha val="40000"/>
                    </a:schemeClr>
                  </a:outerShdw>
                </a:effectLst>
                <a:latin typeface="+mn-lt"/>
                <a:ea typeface="+mn-ea"/>
                <a:cs typeface="+mn-cs"/>
              </a:rPr>
              <a:t>下图就是一棵[1…10]的线段树的分解过程（相同颜色的节点在同一层）</a:t>
            </a:r>
            <a:endParaRPr lang="zh-CN" altLang="en-US" sz="4000" noProof="1">
              <a:effectLst>
                <a:outerShdw blurRad="38100" dist="19050" dir="2700000" algn="tl" rotWithShape="0">
                  <a:schemeClr val="dk1">
                    <a:alpha val="40000"/>
                  </a:schemeClr>
                </a:outerShdw>
              </a:effectLst>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1" name="文本框 10"/>
          <p:cNvSpPr txBox="1"/>
          <p:nvPr/>
        </p:nvSpPr>
        <p:spPr>
          <a:xfrm>
            <a:off x="-26035" y="334010"/>
            <a:ext cx="11611610" cy="1938020"/>
          </a:xfrm>
          <a:prstGeom prst="rect">
            <a:avLst/>
          </a:prstGeom>
          <a:noFill/>
        </p:spPr>
        <p:txBody>
          <a:bodyPr wrap="square" rtlCol="0">
            <a:spAutoFit/>
          </a:bodyPr>
          <a:lstStyle/>
          <a:p>
            <a:pPr algn="ctr" fontAlgn="auto"/>
            <a:r>
              <a:rPr lang="en-US" altLang="zh-CN" sz="2000" noProof="1">
                <a:effectLst>
                  <a:outerShdw blurRad="38100" dist="19050" dir="2700000" algn="tl" rotWithShape="0">
                    <a:schemeClr val="dk1">
                      <a:alpha val="40000"/>
                    </a:schemeClr>
                  </a:outerShdw>
                </a:effectLst>
                <a:latin typeface="Berlin Sans FB Demi" pitchFamily="34" charset="0"/>
                <a:ea typeface="+mn-ea"/>
                <a:cs typeface="+mn-cs"/>
              </a:rPr>
              <a:t>储存方式</a:t>
            </a:r>
            <a:endParaRPr lang="en-US" altLang="zh-CN" sz="2000" noProof="1">
              <a:effectLst>
                <a:outerShdw blurRad="38100" dist="19050" dir="2700000" algn="tl" rotWithShape="0">
                  <a:schemeClr val="dk1">
                    <a:alpha val="40000"/>
                  </a:schemeClr>
                </a:outerShdw>
              </a:effectLst>
              <a:latin typeface="Berlin Sans FB Demi" pitchFamily="34" charset="0"/>
            </a:endParaRPr>
          </a:p>
          <a:p>
            <a:pPr fontAlgn="auto"/>
            <a:r>
              <a:rPr lang="en-US" altLang="zh-CN" sz="2000" noProof="1">
                <a:effectLst>
                  <a:outerShdw blurRad="38100" dist="19050" dir="2700000" algn="tl" rotWithShape="0">
                    <a:schemeClr val="dk1">
                      <a:alpha val="40000"/>
                    </a:schemeClr>
                  </a:outerShdw>
                </a:effectLst>
                <a:latin typeface="Berlin Sans FB Demi" pitchFamily="34" charset="0"/>
                <a:ea typeface="+mn-ea"/>
                <a:cs typeface="+mn-cs"/>
              </a:rPr>
              <a:t>通常用的都是堆式储存法，即编号为k的节点的左儿子编号为k∗2 k*2k∗2，右儿子编号为k∗2+1 ，用位运算优化一下，以上的节点编号就变成了k&gt;&gt;1,k&gt;&gt;1|1。其它储存方式请见指针储存和动态开点。通常，每一个线段树上的节点储存的都是这几个变量：区间左边界，区间右边界，区间的答案（这里为区间元素之和）</a:t>
            </a:r>
            <a:endParaRPr lang="en-US" altLang="zh-CN" sz="2000" noProof="1">
              <a:effectLst>
                <a:outerShdw blurRad="38100" dist="19050" dir="2700000" algn="tl" rotWithShape="0">
                  <a:schemeClr val="dk1">
                    <a:alpha val="40000"/>
                  </a:schemeClr>
                </a:outerShdw>
              </a:effectLst>
              <a:latin typeface="Berlin Sans FB Demi" pitchFamily="34" charset="0"/>
            </a:endParaRPr>
          </a:p>
          <a:p>
            <a:pPr algn="ctr" fontAlgn="auto"/>
            <a:endParaRPr lang="en-US" altLang="zh-CN" sz="2000" noProof="1">
              <a:effectLst>
                <a:outerShdw blurRad="38100" dist="19050" dir="2700000" algn="tl" rotWithShape="0">
                  <a:schemeClr val="dk1">
                    <a:alpha val="40000"/>
                  </a:schemeClr>
                </a:outerShdw>
              </a:effectLst>
              <a:latin typeface="Berlin Sans FB Demi" pitchFamily="34" charset="0"/>
            </a:endParaRPr>
          </a:p>
        </p:txBody>
      </p:sp>
      <p:sp>
        <p:nvSpPr>
          <p:cNvPr id="2" name="文本框 1"/>
          <p:cNvSpPr txBox="1"/>
          <p:nvPr/>
        </p:nvSpPr>
        <p:spPr>
          <a:xfrm>
            <a:off x="322580" y="2122805"/>
            <a:ext cx="11249025" cy="4892675"/>
          </a:xfrm>
          <a:prstGeom prst="rect">
            <a:avLst/>
          </a:prstGeom>
          <a:noFill/>
        </p:spPr>
        <p:txBody>
          <a:bodyPr wrap="square" rtlCol="0">
            <a:spAutoFit/>
          </a:bodyPr>
          <a:lstStyle/>
          <a:p>
            <a:pPr fontAlgn="auto"/>
            <a:r>
              <a:rPr lang="zh-CN" altLang="en-US" sz="2400" noProof="1">
                <a:effectLst>
                  <a:outerShdw blurRad="38100" dist="19050" dir="2700000" algn="tl" rotWithShape="0">
                    <a:schemeClr val="dk1">
                      <a:alpha val="40000"/>
                    </a:schemeClr>
                  </a:outerShdw>
                </a:effectLst>
                <a:latin typeface="+mn-lt"/>
                <a:ea typeface="+mn-ea"/>
                <a:cs typeface="+mn-cs"/>
              </a:rPr>
              <a:t>struct node</a:t>
            </a:r>
            <a:endParaRPr lang="zh-CN" altLang="en-US" sz="2400" noProof="1">
              <a:effectLst>
                <a:outerShdw blurRad="38100" dist="19050" dir="2700000" algn="tl" rotWithShape="0">
                  <a:schemeClr val="dk1">
                    <a:alpha val="40000"/>
                  </a:schemeClr>
                </a:outerShdw>
              </a:effectLst>
            </a:endParaRPr>
          </a:p>
          <a:p>
            <a:pPr fontAlgn="auto"/>
            <a:r>
              <a:rPr lang="zh-CN" altLang="en-US" sz="2400" noProof="1">
                <a:effectLst>
                  <a:outerShdw blurRad="38100" dist="19050" dir="2700000" algn="tl" rotWithShape="0">
                    <a:schemeClr val="dk1">
                      <a:alpha val="40000"/>
                    </a:schemeClr>
                  </a:outerShdw>
                </a:effectLst>
                <a:latin typeface="+mn-lt"/>
                <a:ea typeface="+mn-ea"/>
                <a:cs typeface="+mn-cs"/>
              </a:rPr>
              <a:t>{</a:t>
            </a:r>
            <a:endParaRPr lang="zh-CN" altLang="en-US" sz="2400" noProof="1">
              <a:effectLst>
                <a:outerShdw blurRad="38100" dist="19050" dir="2700000" algn="tl" rotWithShape="0">
                  <a:schemeClr val="dk1">
                    <a:alpha val="40000"/>
                  </a:schemeClr>
                </a:outerShdw>
              </a:effectLst>
            </a:endParaRPr>
          </a:p>
          <a:p>
            <a:pPr fontAlgn="auto"/>
            <a:r>
              <a:rPr lang="zh-CN" altLang="en-US" sz="2400" noProof="1">
                <a:effectLst>
                  <a:outerShdw blurRad="38100" dist="19050" dir="2700000" algn="tl" rotWithShape="0">
                    <a:schemeClr val="dk1">
                      <a:alpha val="40000"/>
                    </a:schemeClr>
                  </a:outerShdw>
                </a:effectLst>
                <a:latin typeface="+mn-lt"/>
                <a:ea typeface="+mn-ea"/>
                <a:cs typeface="+mn-cs"/>
              </a:rPr>
              <a:t>	int l</a:t>
            </a:r>
            <a:r>
              <a:rPr lang="en-US" altLang="zh-CN" sz="2400" noProof="1">
                <a:effectLst>
                  <a:outerShdw blurRad="38100" dist="19050" dir="2700000" algn="tl" rotWithShape="0">
                    <a:schemeClr val="dk1">
                      <a:alpha val="40000"/>
                    </a:schemeClr>
                  </a:outerShdw>
                </a:effectLst>
                <a:latin typeface="+mn-lt"/>
                <a:ea typeface="+mn-ea"/>
                <a:cs typeface="+mn-cs"/>
              </a:rPr>
              <a:t>,r,sum,max,lazy</a:t>
            </a:r>
            <a:r>
              <a:rPr lang="zh-CN" altLang="en-US" sz="2400" noProof="1">
                <a:effectLst>
                  <a:outerShdw blurRad="38100" dist="19050" dir="2700000" algn="tl" rotWithShape="0">
                    <a:schemeClr val="dk1">
                      <a:alpha val="40000"/>
                    </a:schemeClr>
                  </a:outerShdw>
                </a:effectLst>
                <a:latin typeface="+mn-lt"/>
                <a:ea typeface="+mn-ea"/>
                <a:cs typeface="+mn-cs"/>
              </a:rPr>
              <a:t>;</a:t>
            </a:r>
            <a:endParaRPr lang="zh-CN" altLang="en-US" sz="2400" noProof="1">
              <a:effectLst>
                <a:outerShdw blurRad="38100" dist="19050" dir="2700000" algn="tl" rotWithShape="0">
                  <a:schemeClr val="dk1">
                    <a:alpha val="40000"/>
                  </a:schemeClr>
                </a:outerShdw>
              </a:effectLst>
            </a:endParaRPr>
          </a:p>
          <a:p>
            <a:pPr fontAlgn="auto"/>
            <a:r>
              <a:rPr lang="zh-CN" altLang="en-US" sz="2400" noProof="1">
                <a:effectLst>
                  <a:outerShdw blurRad="38100" dist="19050" dir="2700000" algn="tl" rotWithShape="0">
                    <a:schemeClr val="dk1">
                      <a:alpha val="40000"/>
                    </a:schemeClr>
                  </a:outerShdw>
                </a:effectLst>
                <a:latin typeface="+mn-lt"/>
                <a:ea typeface="+mn-ea"/>
                <a:cs typeface="+mn-cs"/>
              </a:rPr>
              <a:t>}a[N];//N为总节点数</a:t>
            </a:r>
            <a:endParaRPr lang="zh-CN" altLang="en-US" sz="2400" noProof="1">
              <a:effectLst>
                <a:outerShdw blurRad="38100" dist="19050" dir="2700000" algn="tl" rotWithShape="0">
                  <a:schemeClr val="dk1">
                    <a:alpha val="40000"/>
                  </a:schemeClr>
                </a:outerShdw>
              </a:effectLst>
            </a:endParaRPr>
          </a:p>
          <a:p>
            <a:pPr fontAlgn="auto"/>
            <a:endParaRPr lang="zh-CN" altLang="en-US" sz="2400" noProof="1">
              <a:effectLst>
                <a:outerShdw blurRad="38100" dist="19050" dir="2700000" algn="tl" rotWithShape="0">
                  <a:schemeClr val="dk1">
                    <a:alpha val="40000"/>
                  </a:schemeClr>
                </a:outerShdw>
              </a:effectLst>
            </a:endParaRPr>
          </a:p>
          <a:p>
            <a:pPr fontAlgn="auto"/>
            <a:r>
              <a:rPr lang="zh-CN" altLang="en-US" sz="2400" noProof="1">
                <a:effectLst>
                  <a:outerShdw blurRad="38100" dist="19050" dir="2700000" algn="tl" rotWithShape="0">
                    <a:schemeClr val="dk1">
                      <a:alpha val="40000"/>
                    </a:schemeClr>
                  </a:outerShdw>
                </a:effectLst>
                <a:latin typeface="+mn-lt"/>
                <a:ea typeface="+mn-ea"/>
                <a:cs typeface="+mn-cs"/>
              </a:rPr>
              <a:t>void update(int k)//更新节点k的sum</a:t>
            </a:r>
            <a:endParaRPr lang="zh-CN" altLang="en-US" sz="2400" noProof="1">
              <a:effectLst>
                <a:outerShdw blurRad="38100" dist="19050" dir="2700000" algn="tl" rotWithShape="0">
                  <a:schemeClr val="dk1">
                    <a:alpha val="40000"/>
                  </a:schemeClr>
                </a:outerShdw>
              </a:effectLst>
            </a:endParaRPr>
          </a:p>
          <a:p>
            <a:pPr fontAlgn="auto"/>
            <a:r>
              <a:rPr lang="zh-CN" altLang="en-US" sz="2400" noProof="1">
                <a:effectLst>
                  <a:outerShdw blurRad="38100" dist="19050" dir="2700000" algn="tl" rotWithShape="0">
                    <a:schemeClr val="dk1">
                      <a:alpha val="40000"/>
                    </a:schemeClr>
                  </a:outerShdw>
                </a:effectLst>
                <a:latin typeface="+mn-lt"/>
                <a:ea typeface="+mn-ea"/>
                <a:cs typeface="+mn-cs"/>
              </a:rPr>
              <a:t>{</a:t>
            </a:r>
            <a:endParaRPr lang="zh-CN" altLang="en-US" sz="2400" noProof="1">
              <a:effectLst>
                <a:outerShdw blurRad="38100" dist="19050" dir="2700000" algn="tl" rotWithShape="0">
                  <a:schemeClr val="dk1">
                    <a:alpha val="40000"/>
                  </a:schemeClr>
                </a:outerShdw>
              </a:effectLst>
            </a:endParaRPr>
          </a:p>
          <a:p>
            <a:pPr fontAlgn="auto"/>
            <a:r>
              <a:rPr lang="zh-CN" altLang="en-US" sz="2400" noProof="1">
                <a:effectLst>
                  <a:outerShdw blurRad="38100" dist="19050" dir="2700000" algn="tl" rotWithShape="0">
                    <a:schemeClr val="dk1">
                      <a:alpha val="40000"/>
                    </a:schemeClr>
                  </a:outerShdw>
                </a:effectLst>
                <a:latin typeface="+mn-lt"/>
                <a:ea typeface="+mn-ea"/>
                <a:cs typeface="+mn-cs"/>
              </a:rPr>
              <a:t>	a[k].sum=a[</a:t>
            </a:r>
            <a:r>
              <a:rPr lang="en-US" altLang="zh-CN" sz="2400" noProof="1">
                <a:effectLst>
                  <a:outerShdw blurRad="38100" dist="19050" dir="2700000" algn="tl" rotWithShape="0">
                    <a:schemeClr val="dk1">
                      <a:alpha val="40000"/>
                    </a:schemeClr>
                  </a:outerShdw>
                </a:effectLst>
                <a:latin typeface="+mn-lt"/>
                <a:ea typeface="+mn-ea"/>
                <a:cs typeface="+mn-cs"/>
              </a:rPr>
              <a:t>k&lt;&lt;1</a:t>
            </a:r>
            <a:r>
              <a:rPr lang="zh-CN" altLang="en-US" sz="2400" noProof="1">
                <a:effectLst>
                  <a:outerShdw blurRad="38100" dist="19050" dir="2700000" algn="tl" rotWithShape="0">
                    <a:schemeClr val="dk1">
                      <a:alpha val="40000"/>
                    </a:schemeClr>
                  </a:outerShdw>
                </a:effectLst>
                <a:latin typeface="+mn-lt"/>
                <a:ea typeface="+mn-ea"/>
                <a:cs typeface="+mn-cs"/>
              </a:rPr>
              <a:t>].sum+a[</a:t>
            </a:r>
            <a:r>
              <a:rPr lang="en-US" altLang="zh-CN" sz="2400" noProof="1">
                <a:effectLst>
                  <a:outerShdw blurRad="38100" dist="19050" dir="2700000" algn="tl" rotWithShape="0">
                    <a:schemeClr val="dk1">
                      <a:alpha val="40000"/>
                    </a:schemeClr>
                  </a:outerShdw>
                </a:effectLst>
                <a:latin typeface="+mn-lt"/>
                <a:ea typeface="+mn-ea"/>
                <a:cs typeface="+mn-cs"/>
              </a:rPr>
              <a:t>k&lt;&lt;1|1</a:t>
            </a:r>
            <a:r>
              <a:rPr lang="zh-CN" altLang="en-US" sz="2400" noProof="1">
                <a:effectLst>
                  <a:outerShdw blurRad="38100" dist="19050" dir="2700000" algn="tl" rotWithShape="0">
                    <a:schemeClr val="dk1">
                      <a:alpha val="40000"/>
                    </a:schemeClr>
                  </a:outerShdw>
                </a:effectLst>
                <a:latin typeface="+mn-lt"/>
                <a:ea typeface="+mn-ea"/>
                <a:cs typeface="+mn-cs"/>
              </a:rPr>
              <a:t>].sum;</a:t>
            </a:r>
            <a:endParaRPr lang="zh-CN" altLang="en-US" sz="2400" noProof="1">
              <a:effectLst>
                <a:outerShdw blurRad="38100" dist="19050" dir="2700000" algn="tl" rotWithShape="0">
                  <a:schemeClr val="dk1">
                    <a:alpha val="40000"/>
                  </a:schemeClr>
                </a:outerShdw>
              </a:effectLst>
            </a:endParaRPr>
          </a:p>
          <a:p>
            <a:pPr fontAlgn="auto"/>
            <a:r>
              <a:rPr lang="en-US" altLang="zh-CN" sz="2400" noProof="1">
                <a:effectLst>
                  <a:outerShdw blurRad="38100" dist="19050" dir="2700000" algn="tl" rotWithShape="0">
                    <a:schemeClr val="dk1">
                      <a:alpha val="40000"/>
                    </a:schemeClr>
                  </a:outerShdw>
                </a:effectLst>
                <a:latin typeface="+mn-lt"/>
                <a:ea typeface="+mn-ea"/>
                <a:cs typeface="+mn-cs"/>
              </a:rPr>
              <a:t>	</a:t>
            </a:r>
            <a:r>
              <a:rPr lang="zh-CN" altLang="en-US" sz="2400" noProof="1">
                <a:effectLst>
                  <a:outerShdw blurRad="38100" dist="19050" dir="2700000" algn="tl" rotWithShape="0">
                    <a:schemeClr val="dk1">
                      <a:alpha val="40000"/>
                    </a:schemeClr>
                  </a:outerShdw>
                </a:effectLst>
                <a:latin typeface="+mn-lt"/>
                <a:ea typeface="+mn-ea"/>
                <a:cs typeface="+mn-cs"/>
                <a:sym typeface="+mn-ea"/>
              </a:rPr>
              <a:t>a[k].</a:t>
            </a:r>
            <a:r>
              <a:rPr lang="en-US" altLang="zh-CN" sz="2400" noProof="1">
                <a:effectLst>
                  <a:outerShdw blurRad="38100" dist="19050" dir="2700000" algn="tl" rotWithShape="0">
                    <a:schemeClr val="dk1">
                      <a:alpha val="40000"/>
                    </a:schemeClr>
                  </a:outerShdw>
                </a:effectLst>
                <a:latin typeface="+mn-lt"/>
                <a:ea typeface="+mn-ea"/>
                <a:cs typeface="+mn-cs"/>
                <a:sym typeface="+mn-ea"/>
              </a:rPr>
              <a:t>max</a:t>
            </a:r>
            <a:r>
              <a:rPr lang="zh-CN" altLang="en-US" sz="2400" noProof="1">
                <a:effectLst>
                  <a:outerShdw blurRad="38100" dist="19050" dir="2700000" algn="tl" rotWithShape="0">
                    <a:schemeClr val="dk1">
                      <a:alpha val="40000"/>
                    </a:schemeClr>
                  </a:outerShdw>
                </a:effectLst>
                <a:latin typeface="+mn-lt"/>
                <a:ea typeface="+mn-ea"/>
                <a:cs typeface="+mn-cs"/>
                <a:sym typeface="+mn-ea"/>
              </a:rPr>
              <a:t>=</a:t>
            </a:r>
            <a:r>
              <a:rPr lang="en-US" altLang="zh-CN" sz="2400" noProof="1">
                <a:effectLst>
                  <a:outerShdw blurRad="38100" dist="19050" dir="2700000" algn="tl" rotWithShape="0">
                    <a:schemeClr val="dk1">
                      <a:alpha val="40000"/>
                    </a:schemeClr>
                  </a:outerShdw>
                </a:effectLst>
                <a:latin typeface="+mn-lt"/>
                <a:ea typeface="+mn-ea"/>
                <a:cs typeface="+mn-cs"/>
                <a:sym typeface="+mn-ea"/>
              </a:rPr>
              <a:t>max(</a:t>
            </a:r>
            <a:r>
              <a:rPr lang="zh-CN" altLang="en-US" sz="2400" noProof="1">
                <a:effectLst>
                  <a:outerShdw blurRad="38100" dist="19050" dir="2700000" algn="tl" rotWithShape="0">
                    <a:schemeClr val="dk1">
                      <a:alpha val="40000"/>
                    </a:schemeClr>
                  </a:outerShdw>
                </a:effectLst>
                <a:latin typeface="+mn-lt"/>
                <a:ea typeface="+mn-ea"/>
                <a:cs typeface="+mn-cs"/>
                <a:sym typeface="+mn-ea"/>
              </a:rPr>
              <a:t>a[</a:t>
            </a:r>
            <a:r>
              <a:rPr lang="en-US" altLang="zh-CN" sz="2400" noProof="1">
                <a:effectLst>
                  <a:outerShdw blurRad="38100" dist="19050" dir="2700000" algn="tl" rotWithShape="0">
                    <a:schemeClr val="dk1">
                      <a:alpha val="40000"/>
                    </a:schemeClr>
                  </a:outerShdw>
                </a:effectLst>
                <a:latin typeface="+mn-lt"/>
                <a:ea typeface="+mn-ea"/>
                <a:cs typeface="+mn-cs"/>
                <a:sym typeface="+mn-ea"/>
              </a:rPr>
              <a:t>k&lt;&lt;1</a:t>
            </a:r>
            <a:r>
              <a:rPr lang="zh-CN" altLang="en-US" sz="2400" noProof="1">
                <a:effectLst>
                  <a:outerShdw blurRad="38100" dist="19050" dir="2700000" algn="tl" rotWithShape="0">
                    <a:schemeClr val="dk1">
                      <a:alpha val="40000"/>
                    </a:schemeClr>
                  </a:outerShdw>
                </a:effectLst>
                <a:latin typeface="+mn-lt"/>
                <a:ea typeface="+mn-ea"/>
                <a:cs typeface="+mn-cs"/>
                <a:sym typeface="+mn-ea"/>
              </a:rPr>
              <a:t>].sum</a:t>
            </a:r>
            <a:r>
              <a:rPr lang="en-US" altLang="zh-CN" sz="2400" noProof="1">
                <a:effectLst>
                  <a:outerShdw blurRad="38100" dist="19050" dir="2700000" algn="tl" rotWithShape="0">
                    <a:schemeClr val="dk1">
                      <a:alpha val="40000"/>
                    </a:schemeClr>
                  </a:outerShdw>
                </a:effectLst>
                <a:latin typeface="+mn-lt"/>
                <a:ea typeface="+mn-ea"/>
                <a:cs typeface="+mn-cs"/>
                <a:sym typeface="+mn-ea"/>
              </a:rPr>
              <a:t>,</a:t>
            </a:r>
            <a:r>
              <a:rPr lang="zh-CN" altLang="en-US" sz="2400" noProof="1">
                <a:effectLst>
                  <a:outerShdw blurRad="38100" dist="19050" dir="2700000" algn="tl" rotWithShape="0">
                    <a:schemeClr val="dk1">
                      <a:alpha val="40000"/>
                    </a:schemeClr>
                  </a:outerShdw>
                </a:effectLst>
                <a:latin typeface="+mn-lt"/>
                <a:ea typeface="+mn-ea"/>
                <a:cs typeface="+mn-cs"/>
                <a:sym typeface="+mn-ea"/>
              </a:rPr>
              <a:t>a</a:t>
            </a:r>
            <a:r>
              <a:rPr lang="en-US" altLang="zh-CN" sz="2400" noProof="1">
                <a:effectLst>
                  <a:outerShdw blurRad="38100" dist="19050" dir="2700000" algn="tl" rotWithShape="0">
                    <a:schemeClr val="dk1">
                      <a:alpha val="40000"/>
                    </a:schemeClr>
                  </a:outerShdw>
                </a:effectLst>
                <a:latin typeface="+mn-lt"/>
                <a:ea typeface="+mn-ea"/>
                <a:cs typeface="+mn-cs"/>
                <a:sym typeface="+mn-ea"/>
              </a:rPr>
              <a:t>[1&lt;&lt;1|1</a:t>
            </a:r>
            <a:r>
              <a:rPr lang="zh-CN" altLang="en-US" sz="2400" noProof="1">
                <a:effectLst>
                  <a:outerShdw blurRad="38100" dist="19050" dir="2700000" algn="tl" rotWithShape="0">
                    <a:schemeClr val="dk1">
                      <a:alpha val="40000"/>
                    </a:schemeClr>
                  </a:outerShdw>
                </a:effectLst>
                <a:latin typeface="+mn-lt"/>
                <a:ea typeface="+mn-ea"/>
                <a:cs typeface="+mn-cs"/>
                <a:sym typeface="+mn-ea"/>
              </a:rPr>
              <a:t>].sum</a:t>
            </a:r>
            <a:r>
              <a:rPr lang="en-US" altLang="zh-CN" sz="2400" noProof="1">
                <a:effectLst>
                  <a:outerShdw blurRad="38100" dist="19050" dir="2700000" algn="tl" rotWithShape="0">
                    <a:schemeClr val="dk1">
                      <a:alpha val="40000"/>
                    </a:schemeClr>
                  </a:outerShdw>
                </a:effectLst>
                <a:latin typeface="+mn-lt"/>
                <a:ea typeface="+mn-ea"/>
                <a:cs typeface="+mn-cs"/>
                <a:sym typeface="+mn-ea"/>
              </a:rPr>
              <a:t>);</a:t>
            </a:r>
            <a:endParaRPr lang="zh-CN" altLang="en-US" sz="2400" noProof="1">
              <a:effectLst>
                <a:outerShdw blurRad="38100" dist="19050" dir="2700000" algn="tl" rotWithShape="0">
                  <a:schemeClr val="dk1">
                    <a:alpha val="40000"/>
                  </a:schemeClr>
                </a:outerShdw>
              </a:effectLst>
            </a:endParaRPr>
          </a:p>
          <a:p>
            <a:pPr fontAlgn="auto"/>
            <a:r>
              <a:rPr lang="en-US" altLang="zh-CN" sz="2400" noProof="1">
                <a:effectLst>
                  <a:outerShdw blurRad="38100" dist="19050" dir="2700000" algn="tl" rotWithShape="0">
                    <a:schemeClr val="dk1">
                      <a:alpha val="40000"/>
                    </a:schemeClr>
                  </a:outerShdw>
                </a:effectLst>
                <a:latin typeface="+mn-lt"/>
                <a:ea typeface="+mn-ea"/>
                <a:cs typeface="+mn-cs"/>
              </a:rPr>
              <a:t>	</a:t>
            </a:r>
            <a:r>
              <a:rPr lang="zh-CN" altLang="en-US" sz="2400" noProof="1">
                <a:effectLst>
                  <a:outerShdw blurRad="38100" dist="19050" dir="2700000" algn="tl" rotWithShape="0">
                    <a:schemeClr val="dk1">
                      <a:alpha val="40000"/>
                    </a:schemeClr>
                  </a:outerShdw>
                </a:effectLst>
                <a:latin typeface="+mn-lt"/>
                <a:ea typeface="+mn-ea"/>
                <a:cs typeface="+mn-cs"/>
              </a:rPr>
              <a:t>//一段区间的元素和等于它的子区间的元素和</a:t>
            </a:r>
            <a:endParaRPr lang="zh-CN" altLang="en-US" sz="2400" noProof="1">
              <a:effectLst>
                <a:outerShdw blurRad="38100" dist="19050" dir="2700000" algn="tl" rotWithShape="0">
                  <a:schemeClr val="dk1">
                    <a:alpha val="40000"/>
                  </a:schemeClr>
                </a:outerShdw>
              </a:effectLst>
            </a:endParaRPr>
          </a:p>
          <a:p>
            <a:pPr fontAlgn="auto"/>
            <a:r>
              <a:rPr lang="en-US" altLang="zh-CN" sz="2400" noProof="1">
                <a:effectLst>
                  <a:outerShdw blurRad="38100" dist="19050" dir="2700000" algn="tl" rotWithShape="0">
                    <a:schemeClr val="dk1">
                      <a:alpha val="40000"/>
                    </a:schemeClr>
                  </a:outerShdw>
                </a:effectLst>
                <a:latin typeface="+mn-lt"/>
                <a:ea typeface="+mn-ea"/>
                <a:cs typeface="+mn-cs"/>
              </a:rPr>
              <a:t>	//</a:t>
            </a:r>
            <a:r>
              <a:rPr lang="zh-CN" altLang="en-US" sz="2400" noProof="1">
                <a:effectLst>
                  <a:outerShdw blurRad="38100" dist="19050" dir="2700000" algn="tl" rotWithShape="0">
                    <a:schemeClr val="dk1">
                      <a:alpha val="40000"/>
                    </a:schemeClr>
                  </a:outerShdw>
                </a:effectLst>
                <a:latin typeface="+mn-lt"/>
                <a:ea typeface="+mn-ea"/>
                <a:cs typeface="+mn-cs"/>
              </a:rPr>
              <a:t>一段区间内的最大值等于左区间的最大值和右区间最大值的最大值</a:t>
            </a:r>
            <a:endParaRPr lang="zh-CN" altLang="en-US" sz="2400" noProof="1">
              <a:effectLst>
                <a:outerShdw blurRad="38100" dist="19050" dir="2700000" algn="tl" rotWithShape="0">
                  <a:schemeClr val="dk1">
                    <a:alpha val="40000"/>
                  </a:schemeClr>
                </a:outerShdw>
              </a:effectLst>
            </a:endParaRPr>
          </a:p>
          <a:p>
            <a:pPr fontAlgn="auto"/>
            <a:r>
              <a:rPr lang="zh-CN" altLang="en-US" sz="2400" noProof="1">
                <a:effectLst>
                  <a:outerShdw blurRad="38100" dist="19050" dir="2700000" algn="tl" rotWithShape="0">
                    <a:schemeClr val="dk1">
                      <a:alpha val="40000"/>
                    </a:schemeClr>
                  </a:outerShdw>
                </a:effectLst>
                <a:latin typeface="+mn-lt"/>
                <a:ea typeface="+mn-ea"/>
                <a:cs typeface="+mn-cs"/>
              </a:rPr>
              <a:t>}</a:t>
            </a:r>
            <a:endParaRPr lang="zh-CN" altLang="en-US" sz="2400" noProof="1">
              <a:effectLst>
                <a:outerShdw blurRad="38100" dist="19050" dir="2700000" algn="tl" rotWithShape="0">
                  <a:schemeClr val="dk1">
                    <a:alpha val="40000"/>
                  </a:schemeClr>
                </a:outerShdw>
              </a:effectLst>
            </a:endParaRPr>
          </a:p>
          <a:p>
            <a:pPr fontAlgn="auto"/>
            <a:endParaRPr lang="zh-CN" altLang="en-US" sz="2400" noProof="1">
              <a:effectLst>
                <a:outerShdw blurRad="38100" dist="19050" dir="2700000" algn="tl" rotWithShape="0">
                  <a:schemeClr val="dk1">
                    <a:alpha val="40000"/>
                  </a:schemeClr>
                </a:outerShdw>
              </a:effectLst>
            </a:endParaRPr>
          </a:p>
        </p:txBody>
      </p:sp>
    </p:spTree>
  </p:cSld>
  <p:clrMapOvr>
    <a:masterClrMapping/>
  </p:clrMapOvr>
  <p:transition spd="slow">
    <p:wheel spokes="1"/>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1" name="文本框 10"/>
          <p:cNvSpPr txBox="1"/>
          <p:nvPr/>
        </p:nvSpPr>
        <p:spPr>
          <a:xfrm>
            <a:off x="2992107" y="875770"/>
            <a:ext cx="5467643" cy="922020"/>
          </a:xfrm>
          <a:prstGeom prst="rect">
            <a:avLst/>
          </a:prstGeom>
          <a:noFill/>
        </p:spPr>
        <p:txBody>
          <a:bodyPr wrap="square" rtlCol="0">
            <a:spAutoFit/>
          </a:bodyPr>
          <a:lstStyle/>
          <a:p>
            <a:pPr algn="ctr" fontAlgn="auto"/>
            <a:r>
              <a:rPr lang="zh-CN" altLang="en-US" sz="5400" noProof="1">
                <a:effectLst>
                  <a:outerShdw blurRad="38100" dist="19050" dir="2700000" algn="tl" rotWithShape="0">
                    <a:schemeClr val="dk1">
                      <a:alpha val="40000"/>
                    </a:schemeClr>
                  </a:outerShdw>
                </a:effectLst>
                <a:latin typeface="Berlin Sans FB Demi" pitchFamily="34" charset="0"/>
                <a:ea typeface="+mn-ea"/>
                <a:cs typeface="+mn-cs"/>
              </a:rPr>
              <a:t>初始化</a:t>
            </a:r>
            <a:endParaRPr lang="zh-CN" altLang="en-US" sz="5400" noProof="1">
              <a:effectLst>
                <a:outerShdw blurRad="38100" dist="19050" dir="2700000" algn="tl" rotWithShape="0">
                  <a:schemeClr val="dk1">
                    <a:alpha val="40000"/>
                  </a:schemeClr>
                </a:outerShdw>
              </a:effectLst>
              <a:latin typeface="Berlin Sans FB Demi" pitchFamily="34" charset="0"/>
            </a:endParaRPr>
          </a:p>
        </p:txBody>
      </p:sp>
      <p:sp>
        <p:nvSpPr>
          <p:cNvPr id="31" name="文本框 30"/>
          <p:cNvSpPr txBox="1"/>
          <p:nvPr/>
        </p:nvSpPr>
        <p:spPr>
          <a:xfrm>
            <a:off x="640715" y="2065655"/>
            <a:ext cx="11170920" cy="4092575"/>
          </a:xfrm>
          <a:prstGeom prst="rect">
            <a:avLst/>
          </a:prstGeom>
          <a:noFill/>
        </p:spPr>
        <p:txBody>
          <a:bodyPr wrap="square" rtlCol="0">
            <a:spAutoFit/>
          </a:bodyPr>
          <a:lstStyle/>
          <a:p>
            <a:pPr fontAlgn="auto"/>
            <a:r>
              <a:rPr lang="en-US" altLang="zh-CN" sz="2000" b="1" noProof="1">
                <a:effectLst>
                  <a:outerShdw blurRad="38100" dist="19050" dir="2700000" algn="tl" rotWithShape="0">
                    <a:schemeClr val="dk1">
                      <a:alpha val="40000"/>
                    </a:schemeClr>
                  </a:outerShdw>
                </a:effectLst>
                <a:latin typeface="+mn-lt"/>
                <a:ea typeface="+mn-ea"/>
                <a:cs typeface="+mn-cs"/>
              </a:rPr>
              <a:t>void build(int k/*当前节点的编号*/,int l/*当前区间的左边界*/,int r/*当前区间的右边界*/)</a:t>
            </a:r>
            <a:endParaRPr lang="en-US" altLang="zh-CN" sz="2000" b="1" noProof="1">
              <a:effectLst>
                <a:outerShdw blurRad="38100" dist="19050" dir="2700000" algn="tl" rotWithShape="0">
                  <a:schemeClr val="dk1">
                    <a:alpha val="40000"/>
                  </a:schemeClr>
                </a:outerShdw>
              </a:effectLst>
              <a:latin typeface="+mn-lt"/>
              <a:ea typeface="+mn-ea"/>
              <a:cs typeface="+mn-cs"/>
            </a:endParaRPr>
          </a:p>
          <a:p>
            <a:pPr fontAlgn="auto"/>
            <a:r>
              <a:rPr lang="en-US" altLang="zh-CN" sz="2000" b="1" noProof="1">
                <a:effectLst>
                  <a:outerShdw blurRad="38100" dist="19050" dir="2700000" algn="tl" rotWithShape="0">
                    <a:schemeClr val="dk1">
                      <a:alpha val="40000"/>
                    </a:schemeClr>
                  </a:outerShdw>
                </a:effectLst>
                <a:latin typeface="+mn-lt"/>
                <a:ea typeface="+mn-ea"/>
                <a:cs typeface="+mn-cs"/>
              </a:rPr>
              <a:t>{</a:t>
            </a:r>
            <a:endParaRPr lang="en-US" altLang="zh-CN" sz="2000" b="1" noProof="1">
              <a:effectLst>
                <a:outerShdw blurRad="38100" dist="19050" dir="2700000" algn="tl" rotWithShape="0">
                  <a:schemeClr val="dk1">
                    <a:alpha val="40000"/>
                  </a:schemeClr>
                </a:outerShdw>
              </a:effectLst>
              <a:latin typeface="+mn-lt"/>
              <a:ea typeface="+mn-ea"/>
              <a:cs typeface="+mn-cs"/>
            </a:endParaRPr>
          </a:p>
          <a:p>
            <a:pPr fontAlgn="auto"/>
            <a:r>
              <a:rPr lang="en-US" altLang="zh-CN" sz="2000" b="1" noProof="1">
                <a:effectLst>
                  <a:outerShdw blurRad="38100" dist="19050" dir="2700000" algn="tl" rotWithShape="0">
                    <a:schemeClr val="dk1">
                      <a:alpha val="40000"/>
                    </a:schemeClr>
                  </a:outerShdw>
                </a:effectLst>
                <a:latin typeface="+mn-lt"/>
                <a:ea typeface="+mn-ea"/>
                <a:cs typeface="+mn-cs"/>
              </a:rPr>
              <a:t>	a[k].l=l,a[k].r=r;</a:t>
            </a:r>
            <a:endParaRPr lang="en-US" altLang="zh-CN" sz="2000" b="1" noProof="1">
              <a:effectLst>
                <a:outerShdw blurRad="38100" dist="19050" dir="2700000" algn="tl" rotWithShape="0">
                  <a:schemeClr val="dk1">
                    <a:alpha val="40000"/>
                  </a:schemeClr>
                </a:outerShdw>
              </a:effectLst>
              <a:latin typeface="+mn-lt"/>
              <a:ea typeface="+mn-ea"/>
              <a:cs typeface="+mn-cs"/>
            </a:endParaRPr>
          </a:p>
          <a:p>
            <a:pPr fontAlgn="auto"/>
            <a:r>
              <a:rPr lang="en-US" altLang="zh-CN" sz="2000" b="1" noProof="1">
                <a:effectLst>
                  <a:outerShdw blurRad="38100" dist="19050" dir="2700000" algn="tl" rotWithShape="0">
                    <a:schemeClr val="dk1">
                      <a:alpha val="40000"/>
                    </a:schemeClr>
                  </a:outerShdw>
                </a:effectLst>
                <a:latin typeface="+mn-lt"/>
                <a:ea typeface="+mn-ea"/>
                <a:cs typeface="+mn-cs"/>
              </a:rPr>
              <a:t>	if(l==r)//递归到叶节点</a:t>
            </a:r>
            <a:endParaRPr lang="en-US" altLang="zh-CN" sz="2000" b="1" noProof="1">
              <a:effectLst>
                <a:outerShdw blurRad="38100" dist="19050" dir="2700000" algn="tl" rotWithShape="0">
                  <a:schemeClr val="dk1">
                    <a:alpha val="40000"/>
                  </a:schemeClr>
                </a:outerShdw>
              </a:effectLst>
              <a:latin typeface="+mn-lt"/>
              <a:ea typeface="+mn-ea"/>
              <a:cs typeface="+mn-cs"/>
            </a:endParaRPr>
          </a:p>
          <a:p>
            <a:pPr fontAlgn="auto"/>
            <a:r>
              <a:rPr lang="en-US" altLang="zh-CN" sz="2000" b="1" noProof="1">
                <a:effectLst>
                  <a:outerShdw blurRad="38100" dist="19050" dir="2700000" algn="tl" rotWithShape="0">
                    <a:schemeClr val="dk1">
                      <a:alpha val="40000"/>
                    </a:schemeClr>
                  </a:outerShdw>
                </a:effectLst>
                <a:latin typeface="+mn-lt"/>
                <a:ea typeface="+mn-ea"/>
                <a:cs typeface="+mn-cs"/>
              </a:rPr>
              <a:t>	{</a:t>
            </a:r>
            <a:endParaRPr lang="en-US" altLang="zh-CN" sz="2000" b="1" noProof="1">
              <a:effectLst>
                <a:outerShdw blurRad="38100" dist="19050" dir="2700000" algn="tl" rotWithShape="0">
                  <a:schemeClr val="dk1">
                    <a:alpha val="40000"/>
                  </a:schemeClr>
                </a:outerShdw>
              </a:effectLst>
              <a:latin typeface="+mn-lt"/>
              <a:ea typeface="+mn-ea"/>
              <a:cs typeface="+mn-cs"/>
            </a:endParaRPr>
          </a:p>
          <a:p>
            <a:pPr fontAlgn="auto"/>
            <a:r>
              <a:rPr lang="en-US" altLang="zh-CN" sz="2000" b="1" noProof="1">
                <a:effectLst>
                  <a:outerShdw blurRad="38100" dist="19050" dir="2700000" algn="tl" rotWithShape="0">
                    <a:schemeClr val="dk1">
                      <a:alpha val="40000"/>
                    </a:schemeClr>
                  </a:outerShdw>
                </a:effectLst>
                <a:latin typeface="+mn-lt"/>
                <a:ea typeface="+mn-ea"/>
                <a:cs typeface="+mn-cs"/>
              </a:rPr>
              <a:t>		a[k].max=a[k].sum=number[l];//其中number数组为给定的初值</a:t>
            </a:r>
            <a:endParaRPr lang="en-US" altLang="zh-CN" sz="2000" b="1" noProof="1">
              <a:effectLst>
                <a:outerShdw blurRad="38100" dist="19050" dir="2700000" algn="tl" rotWithShape="0">
                  <a:schemeClr val="dk1">
                    <a:alpha val="40000"/>
                  </a:schemeClr>
                </a:outerShdw>
              </a:effectLst>
              <a:latin typeface="+mn-lt"/>
              <a:ea typeface="+mn-ea"/>
              <a:cs typeface="+mn-cs"/>
            </a:endParaRPr>
          </a:p>
          <a:p>
            <a:pPr fontAlgn="auto"/>
            <a:r>
              <a:rPr lang="en-US" altLang="zh-CN" sz="2000" b="1" noProof="1">
                <a:effectLst>
                  <a:outerShdw blurRad="38100" dist="19050" dir="2700000" algn="tl" rotWithShape="0">
                    <a:schemeClr val="dk1">
                      <a:alpha val="40000"/>
                    </a:schemeClr>
                  </a:outerShdw>
                </a:effectLst>
                <a:latin typeface="+mn-lt"/>
                <a:ea typeface="+mn-ea"/>
                <a:cs typeface="+mn-cs"/>
              </a:rPr>
              <a:t>		return;</a:t>
            </a:r>
            <a:endParaRPr lang="en-US" altLang="zh-CN" sz="2000" b="1" noProof="1">
              <a:effectLst>
                <a:outerShdw blurRad="38100" dist="19050" dir="2700000" algn="tl" rotWithShape="0">
                  <a:schemeClr val="dk1">
                    <a:alpha val="40000"/>
                  </a:schemeClr>
                </a:outerShdw>
              </a:effectLst>
              <a:latin typeface="+mn-lt"/>
              <a:ea typeface="+mn-ea"/>
              <a:cs typeface="+mn-cs"/>
            </a:endParaRPr>
          </a:p>
          <a:p>
            <a:pPr fontAlgn="auto"/>
            <a:r>
              <a:rPr lang="en-US" altLang="zh-CN" sz="2000" b="1" noProof="1">
                <a:effectLst>
                  <a:outerShdw blurRad="38100" dist="19050" dir="2700000" algn="tl" rotWithShape="0">
                    <a:schemeClr val="dk1">
                      <a:alpha val="40000"/>
                    </a:schemeClr>
                  </a:outerShdw>
                </a:effectLst>
                <a:latin typeface="+mn-lt"/>
                <a:ea typeface="+mn-ea"/>
                <a:cs typeface="+mn-cs"/>
              </a:rPr>
              <a:t>	}</a:t>
            </a:r>
            <a:endParaRPr lang="en-US" altLang="zh-CN" sz="2000" b="1" noProof="1">
              <a:effectLst>
                <a:outerShdw blurRad="38100" dist="19050" dir="2700000" algn="tl" rotWithShape="0">
                  <a:schemeClr val="dk1">
                    <a:alpha val="40000"/>
                  </a:schemeClr>
                </a:outerShdw>
              </a:effectLst>
              <a:latin typeface="+mn-lt"/>
              <a:ea typeface="+mn-ea"/>
              <a:cs typeface="+mn-cs"/>
            </a:endParaRPr>
          </a:p>
          <a:p>
            <a:pPr fontAlgn="auto"/>
            <a:r>
              <a:rPr lang="en-US" altLang="zh-CN" sz="2000" b="1" noProof="1">
                <a:effectLst>
                  <a:outerShdw blurRad="38100" dist="19050" dir="2700000" algn="tl" rotWithShape="0">
                    <a:schemeClr val="dk1">
                      <a:alpha val="40000"/>
                    </a:schemeClr>
                  </a:outerShdw>
                </a:effectLst>
                <a:latin typeface="+mn-lt"/>
                <a:ea typeface="+mn-ea"/>
                <a:cs typeface="+mn-cs"/>
              </a:rPr>
              <a:t>	int mid=(l+r)&gt;&gt;1;//计算左右子节点的边界</a:t>
            </a:r>
            <a:endParaRPr lang="en-US" altLang="zh-CN" sz="2000" b="1" noProof="1">
              <a:effectLst>
                <a:outerShdw blurRad="38100" dist="19050" dir="2700000" algn="tl" rotWithShape="0">
                  <a:schemeClr val="dk1">
                    <a:alpha val="40000"/>
                  </a:schemeClr>
                </a:outerShdw>
              </a:effectLst>
              <a:latin typeface="+mn-lt"/>
              <a:ea typeface="+mn-ea"/>
              <a:cs typeface="+mn-cs"/>
            </a:endParaRPr>
          </a:p>
          <a:p>
            <a:pPr fontAlgn="auto"/>
            <a:r>
              <a:rPr lang="en-US" altLang="zh-CN" sz="2000" b="1" noProof="1">
                <a:effectLst>
                  <a:outerShdw blurRad="38100" dist="19050" dir="2700000" algn="tl" rotWithShape="0">
                    <a:schemeClr val="dk1">
                      <a:alpha val="40000"/>
                    </a:schemeClr>
                  </a:outerShdw>
                </a:effectLst>
                <a:latin typeface="+mn-lt"/>
                <a:ea typeface="+mn-ea"/>
                <a:cs typeface="+mn-cs"/>
              </a:rPr>
              <a:t>	build(k&lt;&lt;1,l,mid);//递归到左儿子</a:t>
            </a:r>
            <a:endParaRPr lang="en-US" altLang="zh-CN" sz="2000" b="1" noProof="1">
              <a:effectLst>
                <a:outerShdw blurRad="38100" dist="19050" dir="2700000" algn="tl" rotWithShape="0">
                  <a:schemeClr val="dk1">
                    <a:alpha val="40000"/>
                  </a:schemeClr>
                </a:outerShdw>
              </a:effectLst>
              <a:latin typeface="+mn-lt"/>
              <a:ea typeface="+mn-ea"/>
              <a:cs typeface="+mn-cs"/>
            </a:endParaRPr>
          </a:p>
          <a:p>
            <a:pPr fontAlgn="auto"/>
            <a:r>
              <a:rPr lang="en-US" altLang="zh-CN" sz="2000" b="1" noProof="1">
                <a:effectLst>
                  <a:outerShdw blurRad="38100" dist="19050" dir="2700000" algn="tl" rotWithShape="0">
                    <a:schemeClr val="dk1">
                      <a:alpha val="40000"/>
                    </a:schemeClr>
                  </a:outerShdw>
                </a:effectLst>
                <a:latin typeface="+mn-lt"/>
                <a:ea typeface="+mn-ea"/>
                <a:cs typeface="+mn-cs"/>
              </a:rPr>
              <a:t>	build(k&lt;&lt;1|1,mid+1,r);//递归到右儿子</a:t>
            </a:r>
            <a:endParaRPr lang="en-US" altLang="zh-CN" sz="2000" b="1" noProof="1">
              <a:effectLst>
                <a:outerShdw blurRad="38100" dist="19050" dir="2700000" algn="tl" rotWithShape="0">
                  <a:schemeClr val="dk1">
                    <a:alpha val="40000"/>
                  </a:schemeClr>
                </a:outerShdw>
              </a:effectLst>
              <a:latin typeface="+mn-lt"/>
              <a:ea typeface="+mn-ea"/>
              <a:cs typeface="+mn-cs"/>
            </a:endParaRPr>
          </a:p>
          <a:p>
            <a:pPr fontAlgn="auto"/>
            <a:r>
              <a:rPr lang="en-US" altLang="zh-CN" sz="2000" b="1" noProof="1">
                <a:effectLst>
                  <a:outerShdw blurRad="38100" dist="19050" dir="2700000" algn="tl" rotWithShape="0">
                    <a:schemeClr val="dk1">
                      <a:alpha val="40000"/>
                    </a:schemeClr>
                  </a:outerShdw>
                </a:effectLst>
                <a:latin typeface="+mn-lt"/>
                <a:ea typeface="+mn-ea"/>
                <a:cs typeface="+mn-cs"/>
              </a:rPr>
              <a:t>	update(k);//记得要用左右子区间的值更新该区间的值</a:t>
            </a:r>
            <a:endParaRPr lang="en-US" altLang="zh-CN" sz="2000" b="1" noProof="1">
              <a:effectLst>
                <a:outerShdw blurRad="38100" dist="19050" dir="2700000" algn="tl" rotWithShape="0">
                  <a:schemeClr val="dk1">
                    <a:alpha val="40000"/>
                  </a:schemeClr>
                </a:outerShdw>
              </a:effectLst>
              <a:latin typeface="+mn-lt"/>
              <a:ea typeface="+mn-ea"/>
              <a:cs typeface="+mn-cs"/>
            </a:endParaRPr>
          </a:p>
          <a:p>
            <a:pPr fontAlgn="auto"/>
            <a:r>
              <a:rPr lang="en-US" altLang="zh-CN" sz="2000" b="1" noProof="1">
                <a:effectLst>
                  <a:outerShdw blurRad="38100" dist="19050" dir="2700000" algn="tl" rotWithShape="0">
                    <a:schemeClr val="dk1">
                      <a:alpha val="40000"/>
                    </a:schemeClr>
                  </a:outerShdw>
                </a:effectLst>
                <a:latin typeface="+mn-lt"/>
                <a:ea typeface="+mn-ea"/>
                <a:cs typeface="+mn-cs"/>
              </a:rPr>
              <a:t>}</a:t>
            </a:r>
            <a:endParaRPr lang="en-US" altLang="zh-CN" sz="2000" b="1" noProof="1">
              <a:effectLst>
                <a:outerShdw blurRad="38100" dist="19050" dir="2700000" algn="tl" rotWithShape="0">
                  <a:schemeClr val="dk1">
                    <a:alpha val="40000"/>
                  </a:schemeClr>
                </a:outerShdw>
              </a:effectLst>
              <a:latin typeface="+mn-lt"/>
              <a:ea typeface="+mn-ea"/>
              <a:cs typeface="+mn-cs"/>
            </a:endParaRP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1" name="文本框 10"/>
          <p:cNvSpPr txBox="1"/>
          <p:nvPr/>
        </p:nvSpPr>
        <p:spPr>
          <a:xfrm>
            <a:off x="-287337" y="433388"/>
            <a:ext cx="11610975" cy="768350"/>
          </a:xfrm>
          <a:prstGeom prst="rect">
            <a:avLst/>
          </a:prstGeom>
          <a:noFill/>
        </p:spPr>
        <p:txBody>
          <a:bodyPr wrap="square" rtlCol="0">
            <a:spAutoFit/>
          </a:bodyPr>
          <a:lstStyle/>
          <a:p>
            <a:pPr algn="ctr" fontAlgn="auto"/>
            <a:r>
              <a:rPr lang="en-US" altLang="zh-CN" sz="4400" noProof="1">
                <a:effectLst>
                  <a:outerShdw blurRad="38100" dist="19050" dir="2700000" algn="tl" rotWithShape="0">
                    <a:schemeClr val="dk1">
                      <a:alpha val="40000"/>
                    </a:schemeClr>
                  </a:outerShdw>
                </a:effectLst>
                <a:latin typeface="Berlin Sans FB Demi" pitchFamily="34" charset="0"/>
                <a:ea typeface="+mn-ea"/>
                <a:cs typeface="+mn-cs"/>
              </a:rPr>
              <a:t>单点修改</a:t>
            </a:r>
            <a:endParaRPr lang="en-US" altLang="zh-CN" sz="4400" noProof="1">
              <a:effectLst>
                <a:outerShdw blurRad="38100" dist="19050" dir="2700000" algn="tl" rotWithShape="0">
                  <a:schemeClr val="dk1">
                    <a:alpha val="40000"/>
                  </a:schemeClr>
                </a:outerShdw>
              </a:effectLst>
              <a:latin typeface="Berlin Sans FB Demi" pitchFamily="34" charset="0"/>
            </a:endParaRPr>
          </a:p>
        </p:txBody>
      </p:sp>
      <p:sp>
        <p:nvSpPr>
          <p:cNvPr id="2" name="文本框 1"/>
          <p:cNvSpPr txBox="1"/>
          <p:nvPr/>
        </p:nvSpPr>
        <p:spPr>
          <a:xfrm>
            <a:off x="331788" y="1481138"/>
            <a:ext cx="11249025" cy="4892675"/>
          </a:xfrm>
          <a:prstGeom prst="rect">
            <a:avLst/>
          </a:prstGeom>
          <a:noFill/>
        </p:spPr>
        <p:txBody>
          <a:bodyPr wrap="square" rtlCol="0">
            <a:spAutoFit/>
          </a:bodyPr>
          <a:lstStyle/>
          <a:p>
            <a:pPr fontAlgn="auto"/>
            <a:r>
              <a:rPr lang="zh-CN" altLang="en-US" sz="2400" noProof="1">
                <a:effectLst>
                  <a:outerShdw blurRad="38100" dist="19050" dir="2700000" algn="tl" rotWithShape="0">
                    <a:schemeClr val="dk1">
                      <a:alpha val="40000"/>
                    </a:schemeClr>
                  </a:outerShdw>
                </a:effectLst>
                <a:latin typeface="+mn-lt"/>
                <a:ea typeface="+mn-ea"/>
                <a:cs typeface="+mn-cs"/>
              </a:rPr>
              <a:t>void change(int k/*当前节点的编号*/,int x/*要修改节点的编号*/,int y/*要把编号为x的数字修改成y*/)</a:t>
            </a:r>
            <a:endParaRPr lang="zh-CN" altLang="en-US" sz="2400" noProof="1">
              <a:effectLst>
                <a:outerShdw blurRad="38100" dist="19050" dir="2700000" algn="tl" rotWithShape="0">
                  <a:schemeClr val="dk1">
                    <a:alpha val="40000"/>
                  </a:schemeClr>
                </a:outerShdw>
              </a:effectLst>
            </a:endParaRPr>
          </a:p>
          <a:p>
            <a:pPr fontAlgn="auto"/>
            <a:r>
              <a:rPr lang="zh-CN" altLang="en-US" sz="2400" noProof="1">
                <a:effectLst>
                  <a:outerShdw blurRad="38100" dist="19050" dir="2700000" algn="tl" rotWithShape="0">
                    <a:schemeClr val="dk1">
                      <a:alpha val="40000"/>
                    </a:schemeClr>
                  </a:outerShdw>
                </a:effectLst>
                <a:latin typeface="+mn-lt"/>
                <a:ea typeface="+mn-ea"/>
                <a:cs typeface="+mn-cs"/>
              </a:rPr>
              <a:t>{</a:t>
            </a:r>
            <a:endParaRPr lang="zh-CN" altLang="en-US" sz="2400" noProof="1">
              <a:effectLst>
                <a:outerShdw blurRad="38100" dist="19050" dir="2700000" algn="tl" rotWithShape="0">
                  <a:schemeClr val="dk1">
                    <a:alpha val="40000"/>
                  </a:schemeClr>
                </a:outerShdw>
              </a:effectLst>
            </a:endParaRPr>
          </a:p>
          <a:p>
            <a:pPr fontAlgn="auto"/>
            <a:r>
              <a:rPr lang="zh-CN" altLang="en-US" sz="2400" noProof="1">
                <a:effectLst>
                  <a:outerShdw blurRad="38100" dist="19050" dir="2700000" algn="tl" rotWithShape="0">
                    <a:schemeClr val="dk1">
                      <a:alpha val="40000"/>
                    </a:schemeClr>
                  </a:outerShdw>
                </a:effectLst>
                <a:latin typeface="+mn-lt"/>
                <a:ea typeface="+mn-ea"/>
                <a:cs typeface="+mn-cs"/>
              </a:rPr>
              <a:t>	if(a[k].l==a[k].r){</a:t>
            </a:r>
            <a:r>
              <a:rPr lang="en-US" altLang="zh-CN" sz="2400" noProof="1">
                <a:effectLst>
                  <a:outerShdw blurRad="38100" dist="19050" dir="2700000" algn="tl" rotWithShape="0">
                    <a:schemeClr val="dk1">
                      <a:alpha val="40000"/>
                    </a:schemeClr>
                  </a:outerShdw>
                </a:effectLst>
                <a:latin typeface="+mn-lt"/>
                <a:ea typeface="+mn-ea"/>
                <a:cs typeface="+mn-cs"/>
              </a:rPr>
              <a:t>a[k].max=</a:t>
            </a:r>
            <a:r>
              <a:rPr lang="zh-CN" altLang="en-US" sz="2400" noProof="1">
                <a:effectLst>
                  <a:outerShdw blurRad="38100" dist="19050" dir="2700000" algn="tl" rotWithShape="0">
                    <a:schemeClr val="dk1">
                      <a:alpha val="40000"/>
                    </a:schemeClr>
                  </a:outerShdw>
                </a:effectLst>
                <a:latin typeface="+mn-lt"/>
                <a:ea typeface="+mn-ea"/>
                <a:cs typeface="+mn-cs"/>
              </a:rPr>
              <a:t>a[k].sum=y;return;}</a:t>
            </a:r>
            <a:endParaRPr lang="zh-CN" altLang="en-US" sz="2400" noProof="1">
              <a:effectLst>
                <a:outerShdw blurRad="38100" dist="19050" dir="2700000" algn="tl" rotWithShape="0">
                  <a:schemeClr val="dk1">
                    <a:alpha val="40000"/>
                  </a:schemeClr>
                </a:outerShdw>
              </a:effectLst>
            </a:endParaRPr>
          </a:p>
          <a:p>
            <a:pPr fontAlgn="auto"/>
            <a:r>
              <a:rPr lang="zh-CN" altLang="en-US" sz="2400" noProof="1">
                <a:effectLst>
                  <a:outerShdw blurRad="38100" dist="19050" dir="2700000" algn="tl" rotWithShape="0">
                    <a:schemeClr val="dk1">
                      <a:alpha val="40000"/>
                    </a:schemeClr>
                  </a:outerShdw>
                </a:effectLst>
                <a:latin typeface="+mn-lt"/>
                <a:ea typeface="+mn-ea"/>
                <a:cs typeface="+mn-cs"/>
              </a:rPr>
              <a:t>	//如果当前区间只包含一个元素，那么该元素一定就是我们要修改的。</a:t>
            </a:r>
            <a:endParaRPr lang="zh-CN" altLang="en-US" sz="2400" noProof="1">
              <a:effectLst>
                <a:outerShdw blurRad="38100" dist="19050" dir="2700000" algn="tl" rotWithShape="0">
                  <a:schemeClr val="dk1">
                    <a:alpha val="40000"/>
                  </a:schemeClr>
                </a:outerShdw>
              </a:effectLst>
            </a:endParaRPr>
          </a:p>
          <a:p>
            <a:pPr fontAlgn="auto"/>
            <a:r>
              <a:rPr lang="zh-CN" altLang="en-US" sz="2400" noProof="1">
                <a:effectLst>
                  <a:outerShdw blurRad="38100" dist="19050" dir="2700000" algn="tl" rotWithShape="0">
                    <a:schemeClr val="dk1">
                      <a:alpha val="40000"/>
                    </a:schemeClr>
                  </a:outerShdw>
                </a:effectLst>
                <a:latin typeface="+mn-lt"/>
                <a:ea typeface="+mn-ea"/>
                <a:cs typeface="+mn-cs"/>
              </a:rPr>
              <a:t>	//由于该区间的sum一定等于编号为x的数字，所以直接修改sum就可以了。</a:t>
            </a:r>
            <a:endParaRPr lang="zh-CN" altLang="en-US" sz="2400" noProof="1">
              <a:effectLst>
                <a:outerShdw blurRad="38100" dist="19050" dir="2700000" algn="tl" rotWithShape="0">
                  <a:schemeClr val="dk1">
                    <a:alpha val="40000"/>
                  </a:schemeClr>
                </a:outerShdw>
              </a:effectLst>
            </a:endParaRPr>
          </a:p>
          <a:p>
            <a:pPr fontAlgn="auto"/>
            <a:r>
              <a:rPr lang="zh-CN" altLang="en-US" sz="2400" noProof="1">
                <a:effectLst>
                  <a:outerShdw blurRad="38100" dist="19050" dir="2700000" algn="tl" rotWithShape="0">
                    <a:schemeClr val="dk1">
                      <a:alpha val="40000"/>
                    </a:schemeClr>
                  </a:outerShdw>
                </a:effectLst>
                <a:latin typeface="+mn-lt"/>
                <a:ea typeface="+mn-ea"/>
                <a:cs typeface="+mn-cs"/>
              </a:rPr>
              <a:t>	</a:t>
            </a:r>
            <a:r>
              <a:rPr lang="en-US" altLang="zh-CN" sz="2400" noProof="1">
                <a:effectLst>
                  <a:outerShdw blurRad="38100" dist="19050" dir="2700000" algn="tl" rotWithShape="0">
                    <a:schemeClr val="dk1">
                      <a:alpha val="40000"/>
                    </a:schemeClr>
                  </a:outerShdw>
                </a:effectLst>
                <a:latin typeface="+mn-lt"/>
                <a:ea typeface="+mn-ea"/>
                <a:cs typeface="+mn-cs"/>
              </a:rPr>
              <a:t>//pushdown(k);</a:t>
            </a:r>
            <a:endParaRPr lang="zh-CN" altLang="en-US" sz="2400" noProof="1">
              <a:effectLst>
                <a:outerShdw blurRad="38100" dist="19050" dir="2700000" algn="tl" rotWithShape="0">
                  <a:schemeClr val="dk1">
                    <a:alpha val="40000"/>
                  </a:schemeClr>
                </a:outerShdw>
              </a:effectLst>
            </a:endParaRPr>
          </a:p>
          <a:p>
            <a:pPr fontAlgn="auto"/>
            <a:r>
              <a:rPr lang="en-US" altLang="zh-CN" sz="2400" noProof="1">
                <a:effectLst>
                  <a:outerShdw blurRad="38100" dist="19050" dir="2700000" algn="tl" rotWithShape="0">
                    <a:schemeClr val="dk1">
                      <a:alpha val="40000"/>
                    </a:schemeClr>
                  </a:outerShdw>
                </a:effectLst>
                <a:latin typeface="+mn-lt"/>
                <a:ea typeface="+mn-ea"/>
                <a:cs typeface="+mn-cs"/>
              </a:rPr>
              <a:t>	</a:t>
            </a:r>
            <a:r>
              <a:rPr lang="zh-CN" altLang="en-US" sz="2400" noProof="1">
                <a:effectLst>
                  <a:outerShdw blurRad="38100" dist="19050" dir="2700000" algn="tl" rotWithShape="0">
                    <a:schemeClr val="dk1">
                      <a:alpha val="40000"/>
                    </a:schemeClr>
                  </a:outerShdw>
                </a:effectLst>
                <a:latin typeface="+mn-lt"/>
                <a:ea typeface="+mn-ea"/>
                <a:cs typeface="+mn-cs"/>
              </a:rPr>
              <a:t>int mid=(a[k].l+a[k].r)/2;//计算下一层子区间的左右边界</a:t>
            </a:r>
            <a:endParaRPr lang="zh-CN" altLang="en-US" sz="2400" noProof="1">
              <a:effectLst>
                <a:outerShdw blurRad="38100" dist="19050" dir="2700000" algn="tl" rotWithShape="0">
                  <a:schemeClr val="dk1">
                    <a:alpha val="40000"/>
                  </a:schemeClr>
                </a:outerShdw>
              </a:effectLst>
            </a:endParaRPr>
          </a:p>
          <a:p>
            <a:pPr fontAlgn="auto"/>
            <a:r>
              <a:rPr lang="zh-CN" altLang="en-US" sz="2400" noProof="1">
                <a:effectLst>
                  <a:outerShdw blurRad="38100" dist="19050" dir="2700000" algn="tl" rotWithShape="0">
                    <a:schemeClr val="dk1">
                      <a:alpha val="40000"/>
                    </a:schemeClr>
                  </a:outerShdw>
                </a:effectLst>
                <a:latin typeface="+mn-lt"/>
                <a:ea typeface="+mn-ea"/>
                <a:cs typeface="+mn-cs"/>
              </a:rPr>
              <a:t>	if(x&lt;=mid) change(</a:t>
            </a:r>
            <a:r>
              <a:rPr lang="en-US" altLang="zh-CN" sz="2400" noProof="1">
                <a:effectLst>
                  <a:outerShdw blurRad="38100" dist="19050" dir="2700000" algn="tl" rotWithShape="0">
                    <a:schemeClr val="dk1">
                      <a:alpha val="40000"/>
                    </a:schemeClr>
                  </a:outerShdw>
                </a:effectLst>
                <a:latin typeface="+mn-lt"/>
                <a:ea typeface="+mn-ea"/>
                <a:cs typeface="+mn-cs"/>
              </a:rPr>
              <a:t>k&lt;&lt;1</a:t>
            </a:r>
            <a:r>
              <a:rPr lang="zh-CN" altLang="en-US" sz="2400" noProof="1">
                <a:effectLst>
                  <a:outerShdw blurRad="38100" dist="19050" dir="2700000" algn="tl" rotWithShape="0">
                    <a:schemeClr val="dk1">
                      <a:alpha val="40000"/>
                    </a:schemeClr>
                  </a:outerShdw>
                </a:effectLst>
                <a:latin typeface="+mn-lt"/>
                <a:ea typeface="+mn-ea"/>
                <a:cs typeface="+mn-cs"/>
              </a:rPr>
              <a:t>,x,y);//递归到左儿子</a:t>
            </a:r>
            <a:endParaRPr lang="zh-CN" altLang="en-US" sz="2400" noProof="1">
              <a:effectLst>
                <a:outerShdw blurRad="38100" dist="19050" dir="2700000" algn="tl" rotWithShape="0">
                  <a:schemeClr val="dk1">
                    <a:alpha val="40000"/>
                  </a:schemeClr>
                </a:outerShdw>
              </a:effectLst>
            </a:endParaRPr>
          </a:p>
          <a:p>
            <a:pPr fontAlgn="auto"/>
            <a:r>
              <a:rPr lang="zh-CN" altLang="en-US" sz="2400" noProof="1">
                <a:effectLst>
                  <a:outerShdw blurRad="38100" dist="19050" dir="2700000" algn="tl" rotWithShape="0">
                    <a:schemeClr val="dk1">
                      <a:alpha val="40000"/>
                    </a:schemeClr>
                  </a:outerShdw>
                </a:effectLst>
                <a:latin typeface="+mn-lt"/>
                <a:ea typeface="+mn-ea"/>
                <a:cs typeface="+mn-cs"/>
              </a:rPr>
              <a:t>	else change(</a:t>
            </a:r>
            <a:r>
              <a:rPr lang="en-US" altLang="zh-CN" sz="2400" noProof="1">
                <a:effectLst>
                  <a:outerShdw blurRad="38100" dist="19050" dir="2700000" algn="tl" rotWithShape="0">
                    <a:schemeClr val="dk1">
                      <a:alpha val="40000"/>
                    </a:schemeClr>
                  </a:outerShdw>
                </a:effectLst>
                <a:latin typeface="+mn-lt"/>
                <a:ea typeface="+mn-ea"/>
                <a:cs typeface="+mn-cs"/>
              </a:rPr>
              <a:t>k&lt;&lt;1|1</a:t>
            </a:r>
            <a:r>
              <a:rPr lang="zh-CN" altLang="en-US" sz="2400" noProof="1">
                <a:effectLst>
                  <a:outerShdw blurRad="38100" dist="19050" dir="2700000" algn="tl" rotWithShape="0">
                    <a:schemeClr val="dk1">
                      <a:alpha val="40000"/>
                    </a:schemeClr>
                  </a:outerShdw>
                </a:effectLst>
                <a:latin typeface="+mn-lt"/>
                <a:ea typeface="+mn-ea"/>
                <a:cs typeface="+mn-cs"/>
              </a:rPr>
              <a:t>,x,y);//递归到右儿子</a:t>
            </a:r>
            <a:endParaRPr lang="zh-CN" altLang="en-US" sz="2400" noProof="1">
              <a:effectLst>
                <a:outerShdw blurRad="38100" dist="19050" dir="2700000" algn="tl" rotWithShape="0">
                  <a:schemeClr val="dk1">
                    <a:alpha val="40000"/>
                  </a:schemeClr>
                </a:outerShdw>
              </a:effectLst>
            </a:endParaRPr>
          </a:p>
          <a:p>
            <a:pPr fontAlgn="auto"/>
            <a:r>
              <a:rPr lang="zh-CN" altLang="en-US" sz="2400" noProof="1">
                <a:effectLst>
                  <a:outerShdw blurRad="38100" dist="19050" dir="2700000" algn="tl" rotWithShape="0">
                    <a:schemeClr val="dk1">
                      <a:alpha val="40000"/>
                    </a:schemeClr>
                  </a:outerShdw>
                </a:effectLst>
                <a:latin typeface="+mn-lt"/>
                <a:ea typeface="+mn-ea"/>
                <a:cs typeface="+mn-cs"/>
              </a:rPr>
              <a:t>	update(k);//记得更新点k的值</a:t>
            </a:r>
            <a:endParaRPr lang="zh-CN" altLang="en-US" sz="2400" noProof="1">
              <a:effectLst>
                <a:outerShdw blurRad="38100" dist="19050" dir="2700000" algn="tl" rotWithShape="0">
                  <a:schemeClr val="dk1">
                    <a:alpha val="40000"/>
                  </a:schemeClr>
                </a:outerShdw>
              </a:effectLst>
            </a:endParaRPr>
          </a:p>
          <a:p>
            <a:pPr fontAlgn="auto"/>
            <a:r>
              <a:rPr lang="zh-CN" altLang="en-US" sz="2400" noProof="1">
                <a:effectLst>
                  <a:outerShdw blurRad="38100" dist="19050" dir="2700000" algn="tl" rotWithShape="0">
                    <a:schemeClr val="dk1">
                      <a:alpha val="40000"/>
                    </a:schemeClr>
                  </a:outerShdw>
                </a:effectLst>
                <a:latin typeface="+mn-lt"/>
                <a:ea typeface="+mn-ea"/>
                <a:cs typeface="+mn-cs"/>
              </a:rPr>
              <a:t>}</a:t>
            </a:r>
            <a:endParaRPr lang="zh-CN" altLang="en-US" sz="2400" noProof="1">
              <a:effectLst>
                <a:outerShdw blurRad="38100" dist="19050" dir="2700000" algn="tl" rotWithShape="0">
                  <a:schemeClr val="dk1">
                    <a:alpha val="40000"/>
                  </a:schemeClr>
                </a:outerShdw>
              </a:effectLst>
            </a:endParaRPr>
          </a:p>
          <a:p>
            <a:pPr fontAlgn="auto"/>
            <a:endParaRPr lang="zh-CN" altLang="en-US" sz="2400" noProof="1">
              <a:effectLst>
                <a:outerShdw blurRad="38100" dist="19050" dir="2700000" algn="tl" rotWithShape="0">
                  <a:schemeClr val="dk1">
                    <a:alpha val="40000"/>
                  </a:schemeClr>
                </a:outerShdw>
              </a:effectLst>
            </a:endParaRPr>
          </a:p>
        </p:txBody>
      </p:sp>
    </p:spTree>
  </p:cSld>
  <p:clrMapOvr>
    <a:masterClrMapping/>
  </p:clrMapOvr>
  <p:transition spd="slow">
    <p:wheel spokes="1"/>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2" name="文本框 1"/>
          <p:cNvSpPr txBox="1"/>
          <p:nvPr/>
        </p:nvSpPr>
        <p:spPr>
          <a:xfrm>
            <a:off x="-11112" y="-119062"/>
            <a:ext cx="11936413" cy="246063"/>
          </a:xfrm>
          <a:prstGeom prst="rect">
            <a:avLst/>
          </a:prstGeom>
          <a:noFill/>
        </p:spPr>
        <p:txBody>
          <a:bodyPr wrap="square" rtlCol="0">
            <a:spAutoFit/>
          </a:bodyPr>
          <a:lstStyle/>
          <a:p>
            <a:pPr fontAlgn="auto"/>
            <a:r>
              <a:rPr lang="en-US" altLang="zh-CN" sz="1000" noProof="1">
                <a:effectLst>
                  <a:outerShdw blurRad="38100" dist="19050" dir="2700000" algn="tl" rotWithShape="0">
                    <a:schemeClr val="dk1">
                      <a:alpha val="40000"/>
                    </a:schemeClr>
                  </a:outerShdw>
                </a:effectLst>
                <a:latin typeface="+mn-lt"/>
                <a:ea typeface="+mn-ea"/>
                <a:cs typeface="+mn-cs"/>
              </a:rPr>
              <a:t> </a:t>
            </a:r>
            <a:endParaRPr lang="en-US" altLang="zh-CN" sz="1000" noProof="1">
              <a:effectLst>
                <a:outerShdw blurRad="38100" dist="19050" dir="2700000" algn="tl" rotWithShape="0">
                  <a:schemeClr val="dk1">
                    <a:alpha val="40000"/>
                  </a:schemeClr>
                </a:outerShdw>
              </a:effectLst>
            </a:endParaRPr>
          </a:p>
        </p:txBody>
      </p:sp>
      <p:pic>
        <p:nvPicPr>
          <p:cNvPr id="15363" name="图片 2"/>
          <p:cNvPicPr>
            <a:picLocks noChangeAspect="1"/>
          </p:cNvPicPr>
          <p:nvPr/>
        </p:nvPicPr>
        <p:blipFill>
          <a:blip r:embed="rId1"/>
          <a:stretch>
            <a:fillRect/>
          </a:stretch>
        </p:blipFill>
        <p:spPr>
          <a:xfrm>
            <a:off x="376238" y="223838"/>
            <a:ext cx="8402637" cy="6221412"/>
          </a:xfrm>
          <a:prstGeom prst="rect">
            <a:avLst/>
          </a:prstGeom>
          <a:noFill/>
          <a:ln w="9525">
            <a:noFill/>
          </a:ln>
        </p:spPr>
      </p:pic>
    </p:spTree>
  </p:cSld>
  <p:clrMapOvr>
    <a:masterClrMapping/>
  </p:clrMapOvr>
  <p:transition spd="slow">
    <p:wheel spokes="1"/>
  </p:transition>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SLIDE_MODEL_TYPE" val="cover"/>
</p:tagLst>
</file>

<file path=ppt/tags/tag3.xml><?xml version="1.0" encoding="utf-8"?>
<p:tagLst xmlns:p="http://schemas.openxmlformats.org/presentationml/2006/main">
  <p:tag name="KSO_WM_UNIT_PRESET_TEXT_INDEX" val="0"/>
  <p:tag name="KSO_WM_UNIT_PRESET_TEXT_LEN" val="0"/>
  <p:tag name="KSO_WM_UNIT_NOCLEAR" val="0"/>
  <p:tag name="KSO_WM_UNIT_VALUE" val="31"/>
  <p:tag name="KSO_WM_UNIT_HIGHLIGHT" val="0"/>
  <p:tag name="KSO_WM_UNIT_COMPATIBLE" val="0"/>
  <p:tag name="KSO_WM_UNIT_DIAGRAM_ISNUMVISUAL" val="0"/>
  <p:tag name="KSO_WM_UNIT_DIAGRAM_ISREFERUNIT" val="0"/>
  <p:tag name="KSO_WM_UNIT_TYPE" val="f"/>
  <p:tag name="KSO_WM_UNIT_INDEX" val="1"/>
  <p:tag name="KSO_WM_UNIT_ID" val="OneParaText2_2*f*1"/>
  <p:tag name="KSO_WM_TEMPLATE_CATEGORY" val="OneParaText"/>
  <p:tag name="KSO_WM_TEMPLATE_INDEX" val="2"/>
  <p:tag name="KSO_WM_UNIT_LAYERLEVEL" val="1"/>
  <p:tag name="KSO_WM_TAG_VERSION" val="1.0"/>
  <p:tag name="KSO_WM_BEAUTIFY_FLAG" val="#wm#"/>
  <p:tag name="KSO_WM_UNIT_TEXTBOXSTYLE_GUID" val="{03fe1f4f-2b7a-4c27-b1af-9e44fe95c73b}"/>
  <p:tag name="KSO_WM_UNIT_TEXTBOXSTYLE_INDEX" val="2"/>
  <p:tag name="KSO_WM_UNIT_TEXTBOXSTYLE_TYPE" val="OneParaTitle"/>
</p:tagLst>
</file>

<file path=ppt/tags/tag4.xml><?xml version="1.0" encoding="utf-8"?>
<p:tagLst xmlns:p="http://schemas.openxmlformats.org/presentationml/2006/main">
  <p:tag name="KSO_WM_SLIDE_MODEL_TYPE" val="cover"/>
</p:tagLst>
</file>

<file path=ppt/tags/tag5.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5417</Words>
  <Application>WPS 演示</Application>
  <PresentationFormat>宽屏</PresentationFormat>
  <Paragraphs>301</Paragraphs>
  <Slides>28</Slides>
  <Notes>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28</vt:i4>
      </vt:variant>
    </vt:vector>
  </HeadingPairs>
  <TitlesOfParts>
    <vt:vector size="44" baseType="lpstr">
      <vt:lpstr>Arial</vt:lpstr>
      <vt:lpstr>宋体</vt:lpstr>
      <vt:lpstr>Wingdings</vt:lpstr>
      <vt:lpstr>等线</vt:lpstr>
      <vt:lpstr>Berlin Sans FB Demi</vt:lpstr>
      <vt:lpstr>Segoe Print</vt:lpstr>
      <vt:lpstr>Segoe UI</vt:lpstr>
      <vt:lpstr>微软雅黑</vt:lpstr>
      <vt:lpstr>Constantia</vt:lpstr>
      <vt:lpstr>Arial Unicode MS</vt:lpstr>
      <vt:lpstr>等线 Light</vt:lpstr>
      <vt:lpstr>Calibri</vt:lpstr>
      <vt:lpstr>华文中宋</vt:lpstr>
      <vt:lpstr>Dubai Medium</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qzuser</cp:lastModifiedBy>
  <cp:revision>31</cp:revision>
  <dcterms:created xsi:type="dcterms:W3CDTF">2019-05-29T18:55:00Z</dcterms:created>
  <dcterms:modified xsi:type="dcterms:W3CDTF">2019-08-03T23:24:02Z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2052-11.1.0.8806</vt:lpwstr>
  </property>
</Properties>
</file>