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96" r:id="rId4"/>
    <p:sldMasterId id="2147483708" r:id="rId5"/>
  </p:sldMasterIdLst>
  <p:sldIdLst>
    <p:sldId id="257" r:id="rId6"/>
    <p:sldId id="259" r:id="rId7"/>
    <p:sldId id="260" r:id="rId8"/>
    <p:sldId id="261" r:id="rId9"/>
    <p:sldId id="262" r:id="rId10"/>
    <p:sldId id="284" r:id="rId11"/>
    <p:sldId id="290" r:id="rId12"/>
    <p:sldId id="291" r:id="rId13"/>
    <p:sldId id="292" r:id="rId14"/>
    <p:sldId id="263" r:id="rId15"/>
    <p:sldId id="264" r:id="rId16"/>
    <p:sldId id="265" r:id="rId17"/>
    <p:sldId id="288" r:id="rId18"/>
    <p:sldId id="267" r:id="rId19"/>
    <p:sldId id="268" r:id="rId20"/>
    <p:sldId id="269" r:id="rId21"/>
    <p:sldId id="271" r:id="rId22"/>
    <p:sldId id="293" r:id="rId23"/>
    <p:sldId id="289" r:id="rId24"/>
    <p:sldId id="274" r:id="rId25"/>
    <p:sldId id="275" r:id="rId26"/>
    <p:sldId id="28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p15:clr>
            <a:srgbClr val="A4A3A4"/>
          </p15:clr>
        </p15:guide>
        <p15:guide id="2" pos="384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AFAFA"/>
    <a:srgbClr val="D9D9D9"/>
    <a:srgbClr val="DCDCDC"/>
    <a:srgbClr val="F0F0F0"/>
    <a:srgbClr val="E6E6E6"/>
    <a:srgbClr val="C8C8C8"/>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7" d="100"/>
          <a:sy n="77" d="100"/>
        </p:scale>
        <p:origin x="77" y="211"/>
      </p:cViewPr>
      <p:guideLst>
        <p:guide orient="horz" pos="2195"/>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445" y="1122363"/>
            <a:ext cx="9145429"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3445" y="3602038"/>
            <a:ext cx="9145429" cy="1655762"/>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8165" indent="0" algn="ctr">
              <a:buNone/>
              <a:defRPr sz="1600"/>
            </a:lvl5pPr>
            <a:lvl6pPr marL="2285365" indent="0" algn="ctr">
              <a:buNone/>
              <a:defRPr sz="1600"/>
            </a:lvl6pPr>
            <a:lvl7pPr marL="2741930" indent="0" algn="ctr">
              <a:buNone/>
              <a:defRPr sz="1600"/>
            </a:lvl7pPr>
            <a:lvl8pPr marL="3199130" indent="0" algn="ctr">
              <a:buNone/>
              <a:defRPr sz="1600"/>
            </a:lvl8pPr>
            <a:lvl9pPr marL="3656330" indent="0" algn="ctr">
              <a:buNone/>
              <a:defRPr sz="1600"/>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894" y="590550"/>
            <a:ext cx="2626355" cy="5286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41068" y="590550"/>
            <a:ext cx="7731481" cy="52863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445" y="1122363"/>
            <a:ext cx="9145429"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3445" y="3602038"/>
            <a:ext cx="9145429" cy="1655762"/>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8165" indent="0" algn="ctr">
              <a:buNone/>
              <a:defRPr sz="1600"/>
            </a:lvl5pPr>
            <a:lvl6pPr marL="2285365" indent="0" algn="ctr">
              <a:buNone/>
              <a:defRPr sz="1600"/>
            </a:lvl6pPr>
            <a:lvl7pPr marL="2741930" indent="0" algn="ctr">
              <a:buNone/>
              <a:defRPr sz="1600"/>
            </a:lvl7pPr>
            <a:lvl8pPr marL="3199130" indent="0" algn="ctr">
              <a:buNone/>
              <a:defRPr sz="1600"/>
            </a:lvl8pPr>
            <a:lvl9pPr marL="3656330" indent="0" algn="ctr">
              <a:buNone/>
              <a:defRPr sz="1600"/>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547" y="1709738"/>
            <a:ext cx="10516529"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547" y="4589463"/>
            <a:ext cx="10516529" cy="1500187"/>
          </a:xfrm>
        </p:spPr>
        <p:txBody>
          <a:bodyPr/>
          <a:lstStyle>
            <a:lvl1pPr marL="0" indent="0">
              <a:buNone/>
              <a:defRPr sz="2400"/>
            </a:lvl1pPr>
            <a:lvl2pPr marL="457200" indent="0">
              <a:buNone/>
              <a:defRPr sz="2000"/>
            </a:lvl2pPr>
            <a:lvl3pPr marL="913765" indent="0">
              <a:buNone/>
              <a:defRPr sz="1800"/>
            </a:lvl3pPr>
            <a:lvl4pPr marL="1370965" indent="0">
              <a:buNone/>
              <a:defRPr sz="1600"/>
            </a:lvl4pPr>
            <a:lvl5pPr marL="1828165" indent="0">
              <a:buNone/>
              <a:defRPr sz="1600"/>
            </a:lvl5pPr>
            <a:lvl6pPr marL="2285365" indent="0">
              <a:buNone/>
              <a:defRPr sz="1600"/>
            </a:lvl6pPr>
            <a:lvl7pPr marL="2741930" indent="0">
              <a:buNone/>
              <a:defRPr sz="1600"/>
            </a:lvl7pPr>
            <a:lvl8pPr marL="3199130" indent="0">
              <a:buNone/>
              <a:defRPr sz="1600"/>
            </a:lvl8pPr>
            <a:lvl9pPr marL="3656330" indent="0">
              <a:buNone/>
              <a:defRPr sz="1600"/>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41068" y="1600200"/>
            <a:ext cx="5178125" cy="4276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1538" y="1600200"/>
            <a:ext cx="5179712" cy="4276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482" y="365125"/>
            <a:ext cx="10516528" cy="1325563"/>
          </a:xfrm>
        </p:spPr>
        <p:txBody>
          <a:bodyPr/>
          <a:lstStyle/>
          <a:p>
            <a:r>
              <a:rPr lang="zh-CN" altLang="en-US"/>
              <a:t>单击此处编辑母版标题样式</a:t>
            </a:r>
          </a:p>
        </p:txBody>
      </p:sp>
      <p:sp>
        <p:nvSpPr>
          <p:cNvPr id="3" name="文本占位符 2"/>
          <p:cNvSpPr>
            <a:spLocks noGrp="1"/>
          </p:cNvSpPr>
          <p:nvPr>
            <p:ph type="body" idx="1"/>
          </p:nvPr>
        </p:nvSpPr>
        <p:spPr>
          <a:xfrm>
            <a:off x="839482" y="1681163"/>
            <a:ext cx="5157495"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482" y="2505075"/>
            <a:ext cx="5157495"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3124" y="1681163"/>
            <a:ext cx="5182885"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3124" y="2505075"/>
            <a:ext cx="5182885"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482" y="457200"/>
            <a:ext cx="3932391"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2885" y="987425"/>
            <a:ext cx="617312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482" y="2057400"/>
            <a:ext cx="3932391"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8165" indent="0">
              <a:buNone/>
              <a:defRPr sz="1000"/>
            </a:lvl5pPr>
            <a:lvl6pPr marL="2285365" indent="0">
              <a:buNone/>
              <a:defRPr sz="1000"/>
            </a:lvl6pPr>
            <a:lvl7pPr marL="2741930" indent="0">
              <a:buNone/>
              <a:defRPr sz="1000"/>
            </a:lvl7pPr>
            <a:lvl8pPr marL="3199130" indent="0">
              <a:buNone/>
              <a:defRPr sz="1000"/>
            </a:lvl8pPr>
            <a:lvl9pPr marL="3656330" indent="0">
              <a:buNone/>
              <a:defRPr sz="100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482" y="457200"/>
            <a:ext cx="3932391"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2885" y="987425"/>
            <a:ext cx="6173124" cy="4873625"/>
          </a:xfrm>
        </p:spPr>
        <p:txBody>
          <a:bodyPr/>
          <a:lstStyle>
            <a:lvl1pPr marL="0" indent="0">
              <a:buNone/>
              <a:defRPr sz="3200"/>
            </a:lvl1pPr>
            <a:lvl2pPr marL="457200" indent="0">
              <a:buNone/>
              <a:defRPr sz="2800"/>
            </a:lvl2pPr>
            <a:lvl3pPr marL="913765" indent="0">
              <a:buNone/>
              <a:defRPr sz="2400"/>
            </a:lvl3pPr>
            <a:lvl4pPr marL="1370965" indent="0">
              <a:buNone/>
              <a:defRPr sz="2000"/>
            </a:lvl4pPr>
            <a:lvl5pPr marL="1828165" indent="0">
              <a:buNone/>
              <a:defRPr sz="2000"/>
            </a:lvl5pPr>
            <a:lvl6pPr marL="2285365" indent="0">
              <a:buNone/>
              <a:defRPr sz="2000"/>
            </a:lvl6pPr>
            <a:lvl7pPr marL="2741930" indent="0">
              <a:buNone/>
              <a:defRPr sz="2000"/>
            </a:lvl7pPr>
            <a:lvl8pPr marL="3199130" indent="0">
              <a:buNone/>
              <a:defRPr sz="2000"/>
            </a:lvl8pPr>
            <a:lvl9pPr marL="3656330" indent="0">
              <a:buNone/>
              <a:defRPr sz="2000"/>
            </a:lvl9pPr>
          </a:lstStyle>
          <a:p>
            <a:pPr lvl="0"/>
            <a:endParaRPr lang="zh-CN" altLang="en-US" noProof="0"/>
          </a:p>
        </p:txBody>
      </p:sp>
      <p:sp>
        <p:nvSpPr>
          <p:cNvPr id="4" name="文本占位符 3"/>
          <p:cNvSpPr>
            <a:spLocks noGrp="1"/>
          </p:cNvSpPr>
          <p:nvPr>
            <p:ph type="body" sz="half" idx="2"/>
          </p:nvPr>
        </p:nvSpPr>
        <p:spPr>
          <a:xfrm>
            <a:off x="839482" y="2057400"/>
            <a:ext cx="3932391"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8165" indent="0">
              <a:buNone/>
              <a:defRPr sz="1000"/>
            </a:lvl5pPr>
            <a:lvl6pPr marL="2285365" indent="0">
              <a:buNone/>
              <a:defRPr sz="1000"/>
            </a:lvl6pPr>
            <a:lvl7pPr marL="2741930" indent="0">
              <a:buNone/>
              <a:defRPr sz="1000"/>
            </a:lvl7pPr>
            <a:lvl8pPr marL="3199130" indent="0">
              <a:buNone/>
              <a:defRPr sz="1000"/>
            </a:lvl8pPr>
            <a:lvl9pPr marL="3656330" indent="0">
              <a:buNone/>
              <a:defRPr sz="10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894" y="590550"/>
            <a:ext cx="2626355" cy="5286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41068" y="590550"/>
            <a:ext cx="7731481" cy="52863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445" y="1122363"/>
            <a:ext cx="9145429"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3445" y="3602038"/>
            <a:ext cx="9145429" cy="1655762"/>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8165" indent="0" algn="ctr">
              <a:buNone/>
              <a:defRPr sz="1600"/>
            </a:lvl5pPr>
            <a:lvl6pPr marL="2285365" indent="0" algn="ctr">
              <a:buNone/>
              <a:defRPr sz="1600"/>
            </a:lvl6pPr>
            <a:lvl7pPr marL="2741930" indent="0" algn="ctr">
              <a:buNone/>
              <a:defRPr sz="1600"/>
            </a:lvl7pPr>
            <a:lvl8pPr marL="3199130" indent="0" algn="ctr">
              <a:buNone/>
              <a:defRPr sz="1600"/>
            </a:lvl8pPr>
            <a:lvl9pPr marL="3656330" indent="0" algn="ctr">
              <a:buNone/>
              <a:defRPr sz="1600"/>
            </a:lvl9pPr>
          </a:lstStyle>
          <a:p>
            <a:r>
              <a:rPr lang="zh-CN" altLang="en-US"/>
              <a:t>单击此处编辑母版副标题样式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547" y="1709738"/>
            <a:ext cx="10516529"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547" y="4589463"/>
            <a:ext cx="10516529" cy="1500187"/>
          </a:xfrm>
        </p:spPr>
        <p:txBody>
          <a:bodyPr/>
          <a:lstStyle>
            <a:lvl1pPr marL="0" indent="0">
              <a:buNone/>
              <a:defRPr sz="2400"/>
            </a:lvl1pPr>
            <a:lvl2pPr marL="457200" indent="0">
              <a:buNone/>
              <a:defRPr sz="2000"/>
            </a:lvl2pPr>
            <a:lvl3pPr marL="913765" indent="0">
              <a:buNone/>
              <a:defRPr sz="1800"/>
            </a:lvl3pPr>
            <a:lvl4pPr marL="1370965" indent="0">
              <a:buNone/>
              <a:defRPr sz="1600"/>
            </a:lvl4pPr>
            <a:lvl5pPr marL="1828165" indent="0">
              <a:buNone/>
              <a:defRPr sz="1600"/>
            </a:lvl5pPr>
            <a:lvl6pPr marL="2285365" indent="0">
              <a:buNone/>
              <a:defRPr sz="1600"/>
            </a:lvl6pPr>
            <a:lvl7pPr marL="2741930" indent="0">
              <a:buNone/>
              <a:defRPr sz="1600"/>
            </a:lvl7pPr>
            <a:lvl8pPr marL="3199130" indent="0">
              <a:buNone/>
              <a:defRPr sz="1600"/>
            </a:lvl8pPr>
            <a:lvl9pPr marL="3656330" indent="0">
              <a:buNone/>
              <a:defRPr sz="1600"/>
            </a:lvl9pPr>
          </a:lstStyle>
          <a:p>
            <a:pPr lvl="0"/>
            <a:r>
              <a:rPr lang="zh-CN" altLang="en-US"/>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41068" y="1600200"/>
            <a:ext cx="5178125" cy="4276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1538" y="1600200"/>
            <a:ext cx="5179712" cy="4276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482" y="365125"/>
            <a:ext cx="10516528" cy="1325563"/>
          </a:xfrm>
        </p:spPr>
        <p:txBody>
          <a:bodyPr/>
          <a:lstStyle/>
          <a:p>
            <a:r>
              <a:rPr lang="zh-CN" altLang="en-US"/>
              <a:t>单击此处编辑母版标题样式</a:t>
            </a:r>
          </a:p>
        </p:txBody>
      </p:sp>
      <p:sp>
        <p:nvSpPr>
          <p:cNvPr id="3" name="文本占位符 2"/>
          <p:cNvSpPr>
            <a:spLocks noGrp="1"/>
          </p:cNvSpPr>
          <p:nvPr>
            <p:ph type="body" idx="1"/>
          </p:nvPr>
        </p:nvSpPr>
        <p:spPr>
          <a:xfrm>
            <a:off x="839482" y="1681163"/>
            <a:ext cx="5157495"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482" y="2505075"/>
            <a:ext cx="5157495"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3124" y="1681163"/>
            <a:ext cx="5182885"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3124" y="2505075"/>
            <a:ext cx="5182885"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547" y="1709738"/>
            <a:ext cx="10516529"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547" y="4589463"/>
            <a:ext cx="10516529" cy="1500187"/>
          </a:xfrm>
        </p:spPr>
        <p:txBody>
          <a:bodyPr/>
          <a:lstStyle>
            <a:lvl1pPr marL="0" indent="0">
              <a:buNone/>
              <a:defRPr sz="2400"/>
            </a:lvl1pPr>
            <a:lvl2pPr marL="457200" indent="0">
              <a:buNone/>
              <a:defRPr sz="2000"/>
            </a:lvl2pPr>
            <a:lvl3pPr marL="913765" indent="0">
              <a:buNone/>
              <a:defRPr sz="1800"/>
            </a:lvl3pPr>
            <a:lvl4pPr marL="1370965" indent="0">
              <a:buNone/>
              <a:defRPr sz="1600"/>
            </a:lvl4pPr>
            <a:lvl5pPr marL="1828165" indent="0">
              <a:buNone/>
              <a:defRPr sz="1600"/>
            </a:lvl5pPr>
            <a:lvl6pPr marL="2285365" indent="0">
              <a:buNone/>
              <a:defRPr sz="1600"/>
            </a:lvl6pPr>
            <a:lvl7pPr marL="2741930" indent="0">
              <a:buNone/>
              <a:defRPr sz="1600"/>
            </a:lvl7pPr>
            <a:lvl8pPr marL="3199130" indent="0">
              <a:buNone/>
              <a:defRPr sz="1600"/>
            </a:lvl8pPr>
            <a:lvl9pPr marL="3656330" indent="0">
              <a:buNone/>
              <a:defRPr sz="1600"/>
            </a:lvl9pPr>
          </a:lstStyle>
          <a:p>
            <a:pPr lvl="0"/>
            <a:r>
              <a:rPr lang="zh-CN" altLang="en-US"/>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482" y="457200"/>
            <a:ext cx="3932391"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2885" y="987425"/>
            <a:ext cx="617312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482" y="2057400"/>
            <a:ext cx="3932391"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8165" indent="0">
              <a:buNone/>
              <a:defRPr sz="1000"/>
            </a:lvl5pPr>
            <a:lvl6pPr marL="2285365" indent="0">
              <a:buNone/>
              <a:defRPr sz="1000"/>
            </a:lvl6pPr>
            <a:lvl7pPr marL="2741930" indent="0">
              <a:buNone/>
              <a:defRPr sz="1000"/>
            </a:lvl7pPr>
            <a:lvl8pPr marL="3199130" indent="0">
              <a:buNone/>
              <a:defRPr sz="1000"/>
            </a:lvl8pPr>
            <a:lvl9pPr marL="3656330" indent="0">
              <a:buNone/>
              <a:defRPr sz="1000"/>
            </a:lvl9pPr>
          </a:lstStyle>
          <a:p>
            <a:pPr lvl="0"/>
            <a:r>
              <a:rPr lang="zh-CN" altLang="en-US"/>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482" y="457200"/>
            <a:ext cx="3932391"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2885" y="987425"/>
            <a:ext cx="6173124" cy="4873625"/>
          </a:xfrm>
        </p:spPr>
        <p:txBody>
          <a:bodyPr/>
          <a:lstStyle>
            <a:lvl1pPr marL="0" indent="0">
              <a:buNone/>
              <a:defRPr sz="3200"/>
            </a:lvl1pPr>
            <a:lvl2pPr marL="457200" indent="0">
              <a:buNone/>
              <a:defRPr sz="2800"/>
            </a:lvl2pPr>
            <a:lvl3pPr marL="913765" indent="0">
              <a:buNone/>
              <a:defRPr sz="2400"/>
            </a:lvl3pPr>
            <a:lvl4pPr marL="1370965" indent="0">
              <a:buNone/>
              <a:defRPr sz="2000"/>
            </a:lvl4pPr>
            <a:lvl5pPr marL="1828165" indent="0">
              <a:buNone/>
              <a:defRPr sz="2000"/>
            </a:lvl5pPr>
            <a:lvl6pPr marL="2285365" indent="0">
              <a:buNone/>
              <a:defRPr sz="2000"/>
            </a:lvl6pPr>
            <a:lvl7pPr marL="2741930" indent="0">
              <a:buNone/>
              <a:defRPr sz="2000"/>
            </a:lvl7pPr>
            <a:lvl8pPr marL="3199130" indent="0">
              <a:buNone/>
              <a:defRPr sz="2000"/>
            </a:lvl8pPr>
            <a:lvl9pPr marL="3656330" indent="0">
              <a:buNone/>
              <a:defRPr sz="2000"/>
            </a:lvl9pPr>
          </a:lstStyle>
          <a:p>
            <a:pPr lvl="0"/>
            <a:endParaRPr lang="zh-CN" altLang="en-US" noProof="0"/>
          </a:p>
        </p:txBody>
      </p:sp>
      <p:sp>
        <p:nvSpPr>
          <p:cNvPr id="4" name="文本占位符 3"/>
          <p:cNvSpPr>
            <a:spLocks noGrp="1"/>
          </p:cNvSpPr>
          <p:nvPr>
            <p:ph type="body" sz="half" idx="2"/>
          </p:nvPr>
        </p:nvSpPr>
        <p:spPr>
          <a:xfrm>
            <a:off x="839482" y="2057400"/>
            <a:ext cx="3932391"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8165" indent="0">
              <a:buNone/>
              <a:defRPr sz="1000"/>
            </a:lvl5pPr>
            <a:lvl6pPr marL="2285365" indent="0">
              <a:buNone/>
              <a:defRPr sz="1000"/>
            </a:lvl6pPr>
            <a:lvl7pPr marL="2741930" indent="0">
              <a:buNone/>
              <a:defRPr sz="1000"/>
            </a:lvl7pPr>
            <a:lvl8pPr marL="3199130" indent="0">
              <a:buNone/>
              <a:defRPr sz="1000"/>
            </a:lvl8pPr>
            <a:lvl9pPr marL="3656330" indent="0">
              <a:buNone/>
              <a:defRPr sz="100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894" y="590550"/>
            <a:ext cx="2626355" cy="5286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41068" y="590550"/>
            <a:ext cx="7731481" cy="52863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445" y="1122363"/>
            <a:ext cx="9145429"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3445" y="3602038"/>
            <a:ext cx="9145429" cy="1655762"/>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8165" indent="0" algn="ctr">
              <a:buNone/>
              <a:defRPr sz="1600"/>
            </a:lvl5pPr>
            <a:lvl6pPr marL="2285365" indent="0" algn="ctr">
              <a:buNone/>
              <a:defRPr sz="1600"/>
            </a:lvl6pPr>
            <a:lvl7pPr marL="2741930" indent="0" algn="ctr">
              <a:buNone/>
              <a:defRPr sz="1600"/>
            </a:lvl7pPr>
            <a:lvl8pPr marL="3199130" indent="0" algn="ctr">
              <a:buNone/>
              <a:defRPr sz="1600"/>
            </a:lvl8pPr>
            <a:lvl9pPr marL="3656330" indent="0" algn="ctr">
              <a:buNone/>
              <a:defRPr sz="1600"/>
            </a:lvl9pPr>
          </a:lstStyle>
          <a:p>
            <a:r>
              <a:rPr lang="zh-CN" altLang="en-US"/>
              <a:t>单击此处编辑母版副标题样式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547" y="1709738"/>
            <a:ext cx="10516529"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547" y="4589463"/>
            <a:ext cx="10516529" cy="1500187"/>
          </a:xfrm>
        </p:spPr>
        <p:txBody>
          <a:bodyPr/>
          <a:lstStyle>
            <a:lvl1pPr marL="0" indent="0">
              <a:buNone/>
              <a:defRPr sz="2400"/>
            </a:lvl1pPr>
            <a:lvl2pPr marL="457200" indent="0">
              <a:buNone/>
              <a:defRPr sz="2000"/>
            </a:lvl2pPr>
            <a:lvl3pPr marL="913765" indent="0">
              <a:buNone/>
              <a:defRPr sz="1800"/>
            </a:lvl3pPr>
            <a:lvl4pPr marL="1370965" indent="0">
              <a:buNone/>
              <a:defRPr sz="1600"/>
            </a:lvl4pPr>
            <a:lvl5pPr marL="1828165" indent="0">
              <a:buNone/>
              <a:defRPr sz="1600"/>
            </a:lvl5pPr>
            <a:lvl6pPr marL="2285365" indent="0">
              <a:buNone/>
              <a:defRPr sz="1600"/>
            </a:lvl6pPr>
            <a:lvl7pPr marL="2741930" indent="0">
              <a:buNone/>
              <a:defRPr sz="1600"/>
            </a:lvl7pPr>
            <a:lvl8pPr marL="3199130" indent="0">
              <a:buNone/>
              <a:defRPr sz="1600"/>
            </a:lvl8pPr>
            <a:lvl9pPr marL="3656330" indent="0">
              <a:buNone/>
              <a:defRPr sz="1600"/>
            </a:lvl9pPr>
          </a:lstStyle>
          <a:p>
            <a:pPr lvl="0"/>
            <a:r>
              <a:rPr lang="zh-CN" altLang="en-US"/>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378" y="1600200"/>
            <a:ext cx="5409816"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1538" y="1600200"/>
            <a:ext cx="5411402"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482" y="365125"/>
            <a:ext cx="10516528" cy="1325563"/>
          </a:xfrm>
        </p:spPr>
        <p:txBody>
          <a:bodyPr/>
          <a:lstStyle/>
          <a:p>
            <a:r>
              <a:rPr lang="zh-CN" altLang="en-US"/>
              <a:t>单击此处编辑母版标题样式</a:t>
            </a:r>
          </a:p>
        </p:txBody>
      </p:sp>
      <p:sp>
        <p:nvSpPr>
          <p:cNvPr id="3" name="文本占位符 2"/>
          <p:cNvSpPr>
            <a:spLocks noGrp="1"/>
          </p:cNvSpPr>
          <p:nvPr>
            <p:ph type="body" idx="1"/>
          </p:nvPr>
        </p:nvSpPr>
        <p:spPr>
          <a:xfrm>
            <a:off x="839482" y="1681163"/>
            <a:ext cx="5157495"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482" y="2505075"/>
            <a:ext cx="5157495"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3124" y="1681163"/>
            <a:ext cx="5182885"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3124" y="2505075"/>
            <a:ext cx="5182885"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41068" y="1600200"/>
            <a:ext cx="5178125" cy="4276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1538" y="1600200"/>
            <a:ext cx="5179712" cy="4276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482" y="457200"/>
            <a:ext cx="3932391"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2885" y="987425"/>
            <a:ext cx="617312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482" y="2057400"/>
            <a:ext cx="3932391"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8165" indent="0">
              <a:buNone/>
              <a:defRPr sz="1000"/>
            </a:lvl5pPr>
            <a:lvl6pPr marL="2285365" indent="0">
              <a:buNone/>
              <a:defRPr sz="1000"/>
            </a:lvl6pPr>
            <a:lvl7pPr marL="2741930" indent="0">
              <a:buNone/>
              <a:defRPr sz="1000"/>
            </a:lvl7pPr>
            <a:lvl8pPr marL="3199130" indent="0">
              <a:buNone/>
              <a:defRPr sz="1000"/>
            </a:lvl8pPr>
            <a:lvl9pPr marL="3656330" indent="0">
              <a:buNone/>
              <a:defRPr sz="1000"/>
            </a:lvl9pPr>
          </a:lstStyle>
          <a:p>
            <a:pPr lvl="0"/>
            <a:r>
              <a:rPr lang="zh-CN" altLang="en-US"/>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482" y="457200"/>
            <a:ext cx="3932391"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2885" y="987425"/>
            <a:ext cx="6173124" cy="4873625"/>
          </a:xfrm>
        </p:spPr>
        <p:txBody>
          <a:bodyPr/>
          <a:lstStyle>
            <a:lvl1pPr marL="0" indent="0">
              <a:buNone/>
              <a:defRPr sz="3200"/>
            </a:lvl1pPr>
            <a:lvl2pPr marL="457200" indent="0">
              <a:buNone/>
              <a:defRPr sz="2800"/>
            </a:lvl2pPr>
            <a:lvl3pPr marL="913765" indent="0">
              <a:buNone/>
              <a:defRPr sz="2400"/>
            </a:lvl3pPr>
            <a:lvl4pPr marL="1370965" indent="0">
              <a:buNone/>
              <a:defRPr sz="2000"/>
            </a:lvl4pPr>
            <a:lvl5pPr marL="1828165" indent="0">
              <a:buNone/>
              <a:defRPr sz="2000"/>
            </a:lvl5pPr>
            <a:lvl6pPr marL="2285365" indent="0">
              <a:buNone/>
              <a:defRPr sz="2000"/>
            </a:lvl6pPr>
            <a:lvl7pPr marL="2741930" indent="0">
              <a:buNone/>
              <a:defRPr sz="2000"/>
            </a:lvl7pPr>
            <a:lvl8pPr marL="3199130" indent="0">
              <a:buNone/>
              <a:defRPr sz="2000"/>
            </a:lvl8pPr>
            <a:lvl9pPr marL="3656330" indent="0">
              <a:buNone/>
              <a:defRPr sz="2000"/>
            </a:lvl9pPr>
          </a:lstStyle>
          <a:p>
            <a:pPr lvl="0"/>
            <a:endParaRPr lang="zh-CN" altLang="en-US" noProof="0"/>
          </a:p>
        </p:txBody>
      </p:sp>
      <p:sp>
        <p:nvSpPr>
          <p:cNvPr id="4" name="文本占位符 3"/>
          <p:cNvSpPr>
            <a:spLocks noGrp="1"/>
          </p:cNvSpPr>
          <p:nvPr>
            <p:ph type="body" sz="half" idx="2"/>
          </p:nvPr>
        </p:nvSpPr>
        <p:spPr>
          <a:xfrm>
            <a:off x="839482" y="2057400"/>
            <a:ext cx="3932391"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8165" indent="0">
              <a:buNone/>
              <a:defRPr sz="1000"/>
            </a:lvl5pPr>
            <a:lvl6pPr marL="2285365" indent="0">
              <a:buNone/>
              <a:defRPr sz="1000"/>
            </a:lvl6pPr>
            <a:lvl7pPr marL="2741930" indent="0">
              <a:buNone/>
              <a:defRPr sz="1000"/>
            </a:lvl7pPr>
            <a:lvl8pPr marL="3199130" indent="0">
              <a:buNone/>
              <a:defRPr sz="1000"/>
            </a:lvl8pPr>
            <a:lvl9pPr marL="3656330" indent="0">
              <a:buNone/>
              <a:defRPr sz="1000"/>
            </a:lvl9pPr>
          </a:lstStyle>
          <a:p>
            <a:pPr lvl="0"/>
            <a:r>
              <a:rPr lang="zh-CN" altLang="en-US"/>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740" y="908050"/>
            <a:ext cx="2742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378" y="908050"/>
            <a:ext cx="8079018"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445" y="1122363"/>
            <a:ext cx="9145429"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3445" y="3602038"/>
            <a:ext cx="9145429" cy="1655762"/>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8165" indent="0" algn="ctr">
              <a:buNone/>
              <a:defRPr sz="1600"/>
            </a:lvl5pPr>
            <a:lvl6pPr marL="2285365" indent="0" algn="ctr">
              <a:buNone/>
              <a:defRPr sz="1600"/>
            </a:lvl6pPr>
            <a:lvl7pPr marL="2741930" indent="0" algn="ctr">
              <a:buNone/>
              <a:defRPr sz="1600"/>
            </a:lvl7pPr>
            <a:lvl8pPr marL="3199130" indent="0" algn="ctr">
              <a:buNone/>
              <a:defRPr sz="1600"/>
            </a:lvl8pPr>
            <a:lvl9pPr marL="365633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7211122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470296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547" y="1709738"/>
            <a:ext cx="10516529"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547" y="4589463"/>
            <a:ext cx="10516529" cy="1500187"/>
          </a:xfrm>
        </p:spPr>
        <p:txBody>
          <a:bodyPr/>
          <a:lstStyle>
            <a:lvl1pPr marL="0" indent="0">
              <a:buNone/>
              <a:defRPr sz="2400"/>
            </a:lvl1pPr>
            <a:lvl2pPr marL="457200" indent="0">
              <a:buNone/>
              <a:defRPr sz="2000"/>
            </a:lvl2pPr>
            <a:lvl3pPr marL="913765" indent="0">
              <a:buNone/>
              <a:defRPr sz="1800"/>
            </a:lvl3pPr>
            <a:lvl4pPr marL="1370965" indent="0">
              <a:buNone/>
              <a:defRPr sz="1600"/>
            </a:lvl4pPr>
            <a:lvl5pPr marL="1828165" indent="0">
              <a:buNone/>
              <a:defRPr sz="1600"/>
            </a:lvl5pPr>
            <a:lvl6pPr marL="2285365" indent="0">
              <a:buNone/>
              <a:defRPr sz="1600"/>
            </a:lvl6pPr>
            <a:lvl7pPr marL="2741930" indent="0">
              <a:buNone/>
              <a:defRPr sz="1600"/>
            </a:lvl7pPr>
            <a:lvl8pPr marL="3199130" indent="0">
              <a:buNone/>
              <a:defRPr sz="1600"/>
            </a:lvl8pPr>
            <a:lvl9pPr marL="365633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9926567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378" y="1600200"/>
            <a:ext cx="5409816"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1538" y="1600200"/>
            <a:ext cx="5411402"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370413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482" y="365125"/>
            <a:ext cx="10516528" cy="1325563"/>
          </a:xfrm>
        </p:spPr>
        <p:txBody>
          <a:bodyPr/>
          <a:lstStyle/>
          <a:p>
            <a:r>
              <a:rPr lang="zh-CN" altLang="en-US"/>
              <a:t>单击此处编辑母版标题样式</a:t>
            </a:r>
          </a:p>
        </p:txBody>
      </p:sp>
      <p:sp>
        <p:nvSpPr>
          <p:cNvPr id="3" name="文本占位符 2"/>
          <p:cNvSpPr>
            <a:spLocks noGrp="1"/>
          </p:cNvSpPr>
          <p:nvPr>
            <p:ph type="body" idx="1"/>
          </p:nvPr>
        </p:nvSpPr>
        <p:spPr>
          <a:xfrm>
            <a:off x="839482" y="1681163"/>
            <a:ext cx="5157495"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482" y="2505075"/>
            <a:ext cx="5157495"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3124" y="1681163"/>
            <a:ext cx="5182885"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3124" y="2505075"/>
            <a:ext cx="5182885"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91143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482" y="365125"/>
            <a:ext cx="10516528" cy="1325563"/>
          </a:xfrm>
        </p:spPr>
        <p:txBody>
          <a:bodyPr/>
          <a:lstStyle/>
          <a:p>
            <a:r>
              <a:rPr lang="zh-CN" altLang="en-US"/>
              <a:t>单击此处编辑母版标题样式</a:t>
            </a:r>
          </a:p>
        </p:txBody>
      </p:sp>
      <p:sp>
        <p:nvSpPr>
          <p:cNvPr id="3" name="文本占位符 2"/>
          <p:cNvSpPr>
            <a:spLocks noGrp="1"/>
          </p:cNvSpPr>
          <p:nvPr>
            <p:ph type="body" idx="1"/>
          </p:nvPr>
        </p:nvSpPr>
        <p:spPr>
          <a:xfrm>
            <a:off x="839482" y="1681163"/>
            <a:ext cx="5157495"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482" y="2505075"/>
            <a:ext cx="5157495"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3124" y="1681163"/>
            <a:ext cx="5182885"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3124" y="2505075"/>
            <a:ext cx="5182885"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7937323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65130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482" y="457200"/>
            <a:ext cx="3932391"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2885" y="987425"/>
            <a:ext cx="617312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482" y="2057400"/>
            <a:ext cx="3932391"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8165" indent="0">
              <a:buNone/>
              <a:defRPr sz="1000"/>
            </a:lvl5pPr>
            <a:lvl6pPr marL="2285365" indent="0">
              <a:buNone/>
              <a:defRPr sz="1000"/>
            </a:lvl6pPr>
            <a:lvl7pPr marL="2741930" indent="0">
              <a:buNone/>
              <a:defRPr sz="1000"/>
            </a:lvl7pPr>
            <a:lvl8pPr marL="3199130" indent="0">
              <a:buNone/>
              <a:defRPr sz="1000"/>
            </a:lvl8pPr>
            <a:lvl9pPr marL="365633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7079450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482" y="457200"/>
            <a:ext cx="3932391"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2885" y="987425"/>
            <a:ext cx="6173124" cy="4873625"/>
          </a:xfrm>
        </p:spPr>
        <p:txBody>
          <a:bodyPr/>
          <a:lstStyle>
            <a:lvl1pPr marL="0" indent="0">
              <a:buNone/>
              <a:defRPr sz="3200"/>
            </a:lvl1pPr>
            <a:lvl2pPr marL="457200" indent="0">
              <a:buNone/>
              <a:defRPr sz="2800"/>
            </a:lvl2pPr>
            <a:lvl3pPr marL="913765" indent="0">
              <a:buNone/>
              <a:defRPr sz="2400"/>
            </a:lvl3pPr>
            <a:lvl4pPr marL="1370965" indent="0">
              <a:buNone/>
              <a:defRPr sz="2000"/>
            </a:lvl4pPr>
            <a:lvl5pPr marL="1828165" indent="0">
              <a:buNone/>
              <a:defRPr sz="2000"/>
            </a:lvl5pPr>
            <a:lvl6pPr marL="2285365" indent="0">
              <a:buNone/>
              <a:defRPr sz="2000"/>
            </a:lvl6pPr>
            <a:lvl7pPr marL="2741930" indent="0">
              <a:buNone/>
              <a:defRPr sz="2000"/>
            </a:lvl7pPr>
            <a:lvl8pPr marL="3199130" indent="0">
              <a:buNone/>
              <a:defRPr sz="2000"/>
            </a:lvl8pPr>
            <a:lvl9pPr marL="3656330" indent="0">
              <a:buNone/>
              <a:defRPr sz="2000"/>
            </a:lvl9pPr>
          </a:lstStyle>
          <a:p>
            <a:pPr lvl="0"/>
            <a:endParaRPr lang="zh-CN" altLang="en-US" noProof="0"/>
          </a:p>
        </p:txBody>
      </p:sp>
      <p:sp>
        <p:nvSpPr>
          <p:cNvPr id="4" name="文本占位符 3"/>
          <p:cNvSpPr>
            <a:spLocks noGrp="1"/>
          </p:cNvSpPr>
          <p:nvPr>
            <p:ph type="body" sz="half" idx="2"/>
          </p:nvPr>
        </p:nvSpPr>
        <p:spPr>
          <a:xfrm>
            <a:off x="839482" y="2057400"/>
            <a:ext cx="3932391"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8165" indent="0">
              <a:buNone/>
              <a:defRPr sz="1000"/>
            </a:lvl5pPr>
            <a:lvl6pPr marL="2285365" indent="0">
              <a:buNone/>
              <a:defRPr sz="1000"/>
            </a:lvl6pPr>
            <a:lvl7pPr marL="2741930" indent="0">
              <a:buNone/>
              <a:defRPr sz="1000"/>
            </a:lvl7pPr>
            <a:lvl8pPr marL="3199130" indent="0">
              <a:buNone/>
              <a:defRPr sz="1000"/>
            </a:lvl8pPr>
            <a:lvl9pPr marL="365633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9088784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403774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740" y="908050"/>
            <a:ext cx="2742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378" y="908050"/>
            <a:ext cx="8079018"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0024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482" y="457200"/>
            <a:ext cx="3932391"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2885" y="987425"/>
            <a:ext cx="617312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482" y="2057400"/>
            <a:ext cx="3932391"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8165" indent="0">
              <a:buNone/>
              <a:defRPr sz="1000"/>
            </a:lvl5pPr>
            <a:lvl6pPr marL="2285365" indent="0">
              <a:buNone/>
              <a:defRPr sz="1000"/>
            </a:lvl6pPr>
            <a:lvl7pPr marL="2741930" indent="0">
              <a:buNone/>
              <a:defRPr sz="1000"/>
            </a:lvl7pPr>
            <a:lvl8pPr marL="3199130" indent="0">
              <a:buNone/>
              <a:defRPr sz="1000"/>
            </a:lvl8pPr>
            <a:lvl9pPr marL="3656330" indent="0">
              <a:buNone/>
              <a:defRPr sz="10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482" y="457200"/>
            <a:ext cx="3932391"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2885" y="987425"/>
            <a:ext cx="6173124" cy="4873625"/>
          </a:xfrm>
        </p:spPr>
        <p:txBody>
          <a:bodyPr/>
          <a:lstStyle>
            <a:lvl1pPr marL="0" indent="0">
              <a:buNone/>
              <a:defRPr sz="3200"/>
            </a:lvl1pPr>
            <a:lvl2pPr marL="457200" indent="0">
              <a:buNone/>
              <a:defRPr sz="2800"/>
            </a:lvl2pPr>
            <a:lvl3pPr marL="913765" indent="0">
              <a:buNone/>
              <a:defRPr sz="2400"/>
            </a:lvl3pPr>
            <a:lvl4pPr marL="1370965" indent="0">
              <a:buNone/>
              <a:defRPr sz="2000"/>
            </a:lvl4pPr>
            <a:lvl5pPr marL="1828165" indent="0">
              <a:buNone/>
              <a:defRPr sz="2000"/>
            </a:lvl5pPr>
            <a:lvl6pPr marL="2285365" indent="0">
              <a:buNone/>
              <a:defRPr sz="2000"/>
            </a:lvl6pPr>
            <a:lvl7pPr marL="2741930" indent="0">
              <a:buNone/>
              <a:defRPr sz="2000"/>
            </a:lvl7pPr>
            <a:lvl8pPr marL="3199130" indent="0">
              <a:buNone/>
              <a:defRPr sz="2000"/>
            </a:lvl8pPr>
            <a:lvl9pPr marL="3656330" indent="0">
              <a:buNone/>
              <a:defRPr sz="2000"/>
            </a:lvl9pPr>
          </a:lstStyle>
          <a:p>
            <a:pPr lvl="0"/>
            <a:endParaRPr lang="zh-CN" altLang="en-US" noProof="0"/>
          </a:p>
        </p:txBody>
      </p:sp>
      <p:sp>
        <p:nvSpPr>
          <p:cNvPr id="4" name="文本占位符 3"/>
          <p:cNvSpPr>
            <a:spLocks noGrp="1"/>
          </p:cNvSpPr>
          <p:nvPr>
            <p:ph type="body" sz="half" idx="2"/>
          </p:nvPr>
        </p:nvSpPr>
        <p:spPr>
          <a:xfrm>
            <a:off x="839482" y="2057400"/>
            <a:ext cx="3932391"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8165" indent="0">
              <a:buNone/>
              <a:defRPr sz="1000"/>
            </a:lvl5pPr>
            <a:lvl6pPr marL="2285365" indent="0">
              <a:buNone/>
              <a:defRPr sz="1000"/>
            </a:lvl6pPr>
            <a:lvl7pPr marL="2741930" indent="0">
              <a:buNone/>
              <a:defRPr sz="1000"/>
            </a:lvl7pPr>
            <a:lvl8pPr marL="3199130" indent="0">
              <a:buNone/>
              <a:defRPr sz="1000"/>
            </a:lvl8pPr>
            <a:lvl9pPr marL="3656330" indent="0">
              <a:buNone/>
              <a:defRPr sz="10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841068" y="590550"/>
            <a:ext cx="10510181"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6147" name="Rectangle 3"/>
          <p:cNvSpPr>
            <a:spLocks noGrp="1" noChangeArrowheads="1"/>
          </p:cNvSpPr>
          <p:nvPr>
            <p:ph type="body" idx="1"/>
          </p:nvPr>
        </p:nvSpPr>
        <p:spPr bwMode="auto">
          <a:xfrm>
            <a:off x="841068" y="1600200"/>
            <a:ext cx="10510181"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400" kern="12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anose="02010609030101010101" pitchFamily="49" charset="-122"/>
          <a:cs typeface="+mn-cs"/>
        </a:defRPr>
      </a:lvl2pPr>
      <a:lvl3pPr marL="114236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59956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676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4098" name="Group 2"/>
          <p:cNvGrpSpPr/>
          <p:nvPr userDrawn="1"/>
        </p:nvGrpSpPr>
        <p:grpSpPr bwMode="auto">
          <a:xfrm>
            <a:off x="11092581" y="0"/>
            <a:ext cx="457033" cy="538163"/>
            <a:chOff x="0" y="0"/>
            <a:chExt cx="457200" cy="538163"/>
          </a:xfrm>
        </p:grpSpPr>
        <p:sp>
          <p:nvSpPr>
            <p:cNvPr id="4103" name="Freeform 5"/>
            <p:cNvSpPr/>
            <p:nvPr userDrawn="1"/>
          </p:nvSpPr>
          <p:spPr bwMode="auto">
            <a:xfrm>
              <a:off x="12700" y="0"/>
              <a:ext cx="444500" cy="538163"/>
            </a:xfrm>
            <a:custGeom>
              <a:avLst/>
              <a:gdLst>
                <a:gd name="T0" fmla="*/ 444500 w 564"/>
                <a:gd name="T1" fmla="*/ 538163 h 674"/>
                <a:gd name="T2" fmla="*/ 206488 w 564"/>
                <a:gd name="T3" fmla="*/ 431169 h 674"/>
                <a:gd name="T4" fmla="*/ 0 w 564"/>
                <a:gd name="T5" fmla="*/ 525388 h 674"/>
                <a:gd name="T6" fmla="*/ 0 w 564"/>
                <a:gd name="T7" fmla="*/ 0 h 674"/>
                <a:gd name="T8" fmla="*/ 444500 w 564"/>
                <a:gd name="T9" fmla="*/ 0 h 674"/>
                <a:gd name="T10" fmla="*/ 444500 w 564"/>
                <a:gd name="T11" fmla="*/ 538163 h 6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4" h="674">
                  <a:moveTo>
                    <a:pt x="564" y="674"/>
                  </a:moveTo>
                  <a:lnTo>
                    <a:pt x="262" y="540"/>
                  </a:lnTo>
                  <a:lnTo>
                    <a:pt x="0" y="658"/>
                  </a:lnTo>
                  <a:lnTo>
                    <a:pt x="0" y="0"/>
                  </a:lnTo>
                  <a:lnTo>
                    <a:pt x="564" y="0"/>
                  </a:lnTo>
                  <a:lnTo>
                    <a:pt x="564" y="674"/>
                  </a:lnTo>
                  <a:close/>
                </a:path>
              </a:pathLst>
            </a:custGeom>
            <a:solidFill>
              <a:srgbClr val="746D6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4" name="Freeform 6"/>
            <p:cNvSpPr/>
            <p:nvPr userDrawn="1"/>
          </p:nvSpPr>
          <p:spPr bwMode="auto">
            <a:xfrm>
              <a:off x="0" y="0"/>
              <a:ext cx="442913" cy="514350"/>
            </a:xfrm>
            <a:custGeom>
              <a:avLst/>
              <a:gdLst>
                <a:gd name="T0" fmla="*/ 442913 w 564"/>
                <a:gd name="T1" fmla="*/ 514350 h 644"/>
                <a:gd name="T2" fmla="*/ 219101 w 564"/>
                <a:gd name="T3" fmla="*/ 416911 h 644"/>
                <a:gd name="T4" fmla="*/ 0 w 564"/>
                <a:gd name="T5" fmla="*/ 514350 h 644"/>
                <a:gd name="T6" fmla="*/ 0 w 564"/>
                <a:gd name="T7" fmla="*/ 0 h 644"/>
                <a:gd name="T8" fmla="*/ 442913 w 564"/>
                <a:gd name="T9" fmla="*/ 0 h 644"/>
                <a:gd name="T10" fmla="*/ 442913 w 564"/>
                <a:gd name="T11" fmla="*/ 514350 h 6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4" h="644">
                  <a:moveTo>
                    <a:pt x="564" y="644"/>
                  </a:moveTo>
                  <a:lnTo>
                    <a:pt x="279" y="522"/>
                  </a:lnTo>
                  <a:lnTo>
                    <a:pt x="0" y="644"/>
                  </a:lnTo>
                  <a:lnTo>
                    <a:pt x="0" y="0"/>
                  </a:lnTo>
                  <a:lnTo>
                    <a:pt x="564" y="0"/>
                  </a:lnTo>
                  <a:lnTo>
                    <a:pt x="564" y="64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4101" name="TextBox 6"/>
          <p:cNvSpPr txBox="1">
            <a:spLocks noChangeArrowheads="1"/>
          </p:cNvSpPr>
          <p:nvPr userDrawn="1"/>
        </p:nvSpPr>
        <p:spPr bwMode="auto">
          <a:xfrm>
            <a:off x="11187424" y="87313"/>
            <a:ext cx="30226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fld id="{5FD9A216-4736-4C08-A04A-5BC70E0E02F6}" type="slidenum">
              <a:rPr lang="zh-CN" altLang="en-US" sz="1600" smtClean="0">
                <a:solidFill>
                  <a:srgbClr val="F8F8F8"/>
                </a:solidFill>
                <a:latin typeface="微软雅黑" panose="020B0503020204020204" pitchFamily="34" charset="-122"/>
                <a:ea typeface="微软雅黑" panose="020B0503020204020204" pitchFamily="34" charset="-122"/>
              </a:rPr>
              <a:t>‹#›</a:t>
            </a:fld>
            <a:endParaRPr lang="zh-CN" altLang="en-US" sz="1600">
              <a:solidFill>
                <a:srgbClr val="F8F8F8"/>
              </a:solidFill>
              <a:latin typeface="微软雅黑" panose="020B0503020204020204" pitchFamily="34" charset="-122"/>
              <a:ea typeface="微软雅黑" panose="020B0503020204020204" pitchFamily="34" charset="-122"/>
            </a:endParaRPr>
          </a:p>
        </p:txBody>
      </p:sp>
      <p:sp>
        <p:nvSpPr>
          <p:cNvPr id="4102" name="Rectangle 9"/>
          <p:cNvSpPr>
            <a:spLocks noChangeArrowheads="1"/>
          </p:cNvSpPr>
          <p:nvPr/>
        </p:nvSpPr>
        <p:spPr bwMode="auto">
          <a:xfrm>
            <a:off x="0" y="6732588"/>
            <a:ext cx="12192318" cy="1254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 name="Rectangle 2"/>
          <p:cNvSpPr>
            <a:spLocks noGrp="1" noChangeArrowheads="1"/>
          </p:cNvSpPr>
          <p:nvPr>
            <p:ph type="title"/>
          </p:nvPr>
        </p:nvSpPr>
        <p:spPr bwMode="auto">
          <a:xfrm>
            <a:off x="841068" y="590550"/>
            <a:ext cx="10510181"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3" name="Rectangle 3"/>
          <p:cNvSpPr>
            <a:spLocks noGrp="1" noChangeArrowheads="1"/>
          </p:cNvSpPr>
          <p:nvPr>
            <p:ph type="body" idx="1"/>
          </p:nvPr>
        </p:nvSpPr>
        <p:spPr bwMode="auto">
          <a:xfrm>
            <a:off x="841068" y="1600200"/>
            <a:ext cx="10510181"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400"/>
                                        <p:tgtEl>
                                          <p:spTgt spid="4098"/>
                                        </p:tgtEl>
                                      </p:cBhvr>
                                    </p:animEffect>
                                    <p:anim calcmode="lin" valueType="num">
                                      <p:cBhvr>
                                        <p:cTn id="8" dur="400" fill="hold"/>
                                        <p:tgtEl>
                                          <p:spTgt spid="4098"/>
                                        </p:tgtEl>
                                        <p:attrNameLst>
                                          <p:attrName>ppt_x</p:attrName>
                                        </p:attrNameLst>
                                      </p:cBhvr>
                                      <p:tavLst>
                                        <p:tav tm="0">
                                          <p:val>
                                            <p:strVal val="#ppt_x"/>
                                          </p:val>
                                        </p:tav>
                                        <p:tav tm="100000">
                                          <p:val>
                                            <p:strVal val="#ppt_x"/>
                                          </p:val>
                                        </p:tav>
                                      </p:tavLst>
                                    </p:anim>
                                    <p:anim calcmode="lin" valueType="num">
                                      <p:cBhvr>
                                        <p:cTn id="9" dur="400" fill="hold"/>
                                        <p:tgtEl>
                                          <p:spTgt spid="409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fade">
                                      <p:cBhvr>
                                        <p:cTn id="12" dur="400"/>
                                        <p:tgtEl>
                                          <p:spTgt spid="4101"/>
                                        </p:tgtEl>
                                      </p:cBhvr>
                                    </p:animEffect>
                                    <p:anim calcmode="lin" valueType="num">
                                      <p:cBhvr>
                                        <p:cTn id="13" dur="400" fill="hold"/>
                                        <p:tgtEl>
                                          <p:spTgt spid="4101"/>
                                        </p:tgtEl>
                                        <p:attrNameLst>
                                          <p:attrName>ppt_x</p:attrName>
                                        </p:attrNameLst>
                                      </p:cBhvr>
                                      <p:tavLst>
                                        <p:tav tm="0">
                                          <p:val>
                                            <p:strVal val="#ppt_x"/>
                                          </p:val>
                                        </p:tav>
                                        <p:tav tm="100000">
                                          <p:val>
                                            <p:strVal val="#ppt_x"/>
                                          </p:val>
                                        </p:tav>
                                      </p:tavLst>
                                    </p:anim>
                                    <p:anim calcmode="lin" valueType="num">
                                      <p:cBhvr>
                                        <p:cTn id="14" dur="400" fill="hold"/>
                                        <p:tgtEl>
                                          <p:spTgt spid="4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utoUpdateAnimBg="0"/>
    </p:bldLst>
  </p:timing>
  <p:txStyles>
    <p:titleStyle>
      <a:lvl1pPr algn="l" rtl="0" eaLnBrk="0" fontAlgn="base" hangingPunct="0">
        <a:spcBef>
          <a:spcPct val="0"/>
        </a:spcBef>
        <a:spcAft>
          <a:spcPct val="0"/>
        </a:spcAft>
        <a:defRPr sz="2400" kern="12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anose="02010609030101010101" pitchFamily="49" charset="-122"/>
          <a:cs typeface="+mn-cs"/>
        </a:defRPr>
      </a:lvl2pPr>
      <a:lvl3pPr marL="114236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59956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676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rgbClr val="F8F8F8"/>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841068" y="590550"/>
            <a:ext cx="10510181"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5123" name="Rectangle 3"/>
          <p:cNvSpPr>
            <a:spLocks noGrp="1" noChangeArrowheads="1"/>
          </p:cNvSpPr>
          <p:nvPr>
            <p:ph type="body" idx="1"/>
          </p:nvPr>
        </p:nvSpPr>
        <p:spPr bwMode="auto">
          <a:xfrm>
            <a:off x="841068" y="1600200"/>
            <a:ext cx="10510181"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2400" kern="12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anose="02010609030101010101" pitchFamily="49" charset="-122"/>
          <a:cs typeface="+mn-cs"/>
        </a:defRPr>
      </a:lvl2pPr>
      <a:lvl3pPr marL="114236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59956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676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378" y="908050"/>
            <a:ext cx="10973562"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2051" name="Rectangle 3"/>
          <p:cNvSpPr>
            <a:spLocks noGrp="1" noChangeArrowheads="1"/>
          </p:cNvSpPr>
          <p:nvPr>
            <p:ph type="body" idx="1"/>
          </p:nvPr>
        </p:nvSpPr>
        <p:spPr bwMode="auto">
          <a:xfrm>
            <a:off x="609378" y="1600200"/>
            <a:ext cx="1097356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spcBef>
          <a:spcPct val="0"/>
        </a:spcBef>
        <a:spcAft>
          <a:spcPct val="0"/>
        </a:spcAft>
        <a:defRPr sz="2400" kern="12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仿宋_GB2312" panose="02010609030101010101" pitchFamily="49" charset="-122"/>
          <a:cs typeface="+mn-cs"/>
        </a:defRPr>
      </a:lvl2pPr>
      <a:lvl3pPr marL="114236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59956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676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609378" y="908050"/>
            <a:ext cx="10973562"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9219" name="Rectangle 3"/>
          <p:cNvSpPr>
            <a:spLocks noGrp="1" noChangeArrowheads="1"/>
          </p:cNvSpPr>
          <p:nvPr>
            <p:ph type="body" idx="1"/>
          </p:nvPr>
        </p:nvSpPr>
        <p:spPr bwMode="auto">
          <a:xfrm>
            <a:off x="609378" y="1600200"/>
            <a:ext cx="1097356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p:txBody>
      </p:sp>
    </p:spTree>
    <p:extLst>
      <p:ext uri="{BB962C8B-B14F-4D97-AF65-F5344CB8AC3E}">
        <p14:creationId xmlns:p14="http://schemas.microsoft.com/office/powerpoint/2010/main" val="407071791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0" fontAlgn="base" hangingPunct="0">
        <a:spcBef>
          <a:spcPct val="0"/>
        </a:spcBef>
        <a:spcAft>
          <a:spcPct val="0"/>
        </a:spcAft>
        <a:defRPr sz="2400" kern="12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仿宋_GB2312" panose="02010609030101010101" pitchFamily="49" charset="-122"/>
          <a:cs typeface="+mn-cs"/>
        </a:defRPr>
      </a:lvl2pPr>
      <a:lvl3pPr marL="114236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59956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676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9.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18.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1266" name="Oval 5"/>
          <p:cNvSpPr>
            <a:spLocks noChangeArrowheads="1"/>
          </p:cNvSpPr>
          <p:nvPr/>
        </p:nvSpPr>
        <p:spPr bwMode="auto">
          <a:xfrm>
            <a:off x="1415534" y="1759559"/>
            <a:ext cx="2999282" cy="3018325"/>
          </a:xfrm>
          <a:prstGeom prst="ellipse">
            <a:avLst/>
          </a:prstGeom>
          <a:solidFill>
            <a:srgbClr val="F3F3F3"/>
          </a:solidFill>
          <a:ln w="9525">
            <a:solidFill>
              <a:schemeClr val="bg1"/>
            </a:solidFill>
            <a:round/>
          </a:ln>
        </p:spPr>
        <p:txBody>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267" name="Freeform 6"/>
          <p:cNvSpPr/>
          <p:nvPr/>
        </p:nvSpPr>
        <p:spPr bwMode="auto">
          <a:xfrm>
            <a:off x="3854633" y="2070595"/>
            <a:ext cx="8337685" cy="2526379"/>
          </a:xfrm>
          <a:custGeom>
            <a:avLst/>
            <a:gdLst>
              <a:gd name="T0" fmla="*/ 157171 w 10932"/>
              <a:gd name="T1" fmla="*/ 0 h 3294"/>
              <a:gd name="T2" fmla="*/ 8340725 w 10932"/>
              <a:gd name="T3" fmla="*/ 0 h 3294"/>
              <a:gd name="T4" fmla="*/ 8340725 w 10932"/>
              <a:gd name="T5" fmla="*/ 2527300 h 3294"/>
              <a:gd name="T6" fmla="*/ 0 w 10932"/>
              <a:gd name="T7" fmla="*/ 2527300 h 3294"/>
              <a:gd name="T8" fmla="*/ 680564 w 10932"/>
              <a:gd name="T9" fmla="*/ 1199969 h 3294"/>
              <a:gd name="T10" fmla="*/ 157171 w 10932"/>
              <a:gd name="T11" fmla="*/ 0 h 32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932" h="3294">
                <a:moveTo>
                  <a:pt x="206" y="0"/>
                </a:moveTo>
                <a:lnTo>
                  <a:pt x="10932" y="0"/>
                </a:lnTo>
                <a:lnTo>
                  <a:pt x="10932" y="3294"/>
                </a:lnTo>
                <a:lnTo>
                  <a:pt x="0" y="3294"/>
                </a:lnTo>
                <a:cubicBezTo>
                  <a:pt x="540" y="2909"/>
                  <a:pt x="892" y="2277"/>
                  <a:pt x="892" y="1564"/>
                </a:cubicBezTo>
                <a:cubicBezTo>
                  <a:pt x="892" y="945"/>
                  <a:pt x="628" y="388"/>
                  <a:pt x="206"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68" name="Freeform 7"/>
          <p:cNvSpPr/>
          <p:nvPr/>
        </p:nvSpPr>
        <p:spPr bwMode="auto">
          <a:xfrm>
            <a:off x="0" y="2070595"/>
            <a:ext cx="1974130" cy="2526379"/>
          </a:xfrm>
          <a:custGeom>
            <a:avLst/>
            <a:gdLst>
              <a:gd name="T0" fmla="*/ 0 w 2589"/>
              <a:gd name="T1" fmla="*/ 0 h 3294"/>
              <a:gd name="T2" fmla="*/ 1817716 w 2589"/>
              <a:gd name="T3" fmla="*/ 0 h 3294"/>
              <a:gd name="T4" fmla="*/ 1294446 w 2589"/>
              <a:gd name="T5" fmla="*/ 1199969 h 3294"/>
              <a:gd name="T6" fmla="*/ 1974850 w 2589"/>
              <a:gd name="T7" fmla="*/ 2527300 h 3294"/>
              <a:gd name="T8" fmla="*/ 0 w 2589"/>
              <a:gd name="T9" fmla="*/ 2527300 h 3294"/>
              <a:gd name="T10" fmla="*/ 0 w 2589"/>
              <a:gd name="T11" fmla="*/ 0 h 32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89" h="3294">
                <a:moveTo>
                  <a:pt x="0" y="0"/>
                </a:moveTo>
                <a:lnTo>
                  <a:pt x="2383" y="0"/>
                </a:lnTo>
                <a:cubicBezTo>
                  <a:pt x="1961" y="388"/>
                  <a:pt x="1697" y="945"/>
                  <a:pt x="1697" y="1564"/>
                </a:cubicBezTo>
                <a:cubicBezTo>
                  <a:pt x="1697" y="2277"/>
                  <a:pt x="2049" y="2909"/>
                  <a:pt x="2589" y="3294"/>
                </a:cubicBezTo>
                <a:lnTo>
                  <a:pt x="0" y="3294"/>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69" name="Freeform 8"/>
          <p:cNvSpPr>
            <a:spLocks noEditPoints="1"/>
          </p:cNvSpPr>
          <p:nvPr/>
        </p:nvSpPr>
        <p:spPr bwMode="auto">
          <a:xfrm>
            <a:off x="1717049" y="2357829"/>
            <a:ext cx="2508923" cy="2078867"/>
          </a:xfrm>
          <a:custGeom>
            <a:avLst/>
            <a:gdLst>
              <a:gd name="T0" fmla="*/ 1334615 w 3291"/>
              <a:gd name="T1" fmla="*/ 1568732 h 2711"/>
              <a:gd name="T2" fmla="*/ 94567 w 3291"/>
              <a:gd name="T3" fmla="*/ 1402270 h 2711"/>
              <a:gd name="T4" fmla="*/ 2132333 w 3291"/>
              <a:gd name="T5" fmla="*/ 1455201 h 2711"/>
              <a:gd name="T6" fmla="*/ 2103353 w 3291"/>
              <a:gd name="T7" fmla="*/ 1416078 h 2711"/>
              <a:gd name="T8" fmla="*/ 1324700 w 3291"/>
              <a:gd name="T9" fmla="*/ 1491255 h 2711"/>
              <a:gd name="T10" fmla="*/ 104481 w 3291"/>
              <a:gd name="T11" fmla="*/ 897514 h 2711"/>
              <a:gd name="T12" fmla="*/ 1349105 w 3291"/>
              <a:gd name="T13" fmla="*/ 1532678 h 2711"/>
              <a:gd name="T14" fmla="*/ 2130045 w 3291"/>
              <a:gd name="T15" fmla="*/ 1150659 h 2711"/>
              <a:gd name="T16" fmla="*/ 1324700 w 3291"/>
              <a:gd name="T17" fmla="*/ 1491255 h 2711"/>
              <a:gd name="T18" fmla="*/ 1842531 w 3291"/>
              <a:gd name="T19" fmla="*/ 1073182 h 2711"/>
              <a:gd name="T20" fmla="*/ 1821940 w 3291"/>
              <a:gd name="T21" fmla="*/ 817735 h 2711"/>
              <a:gd name="T22" fmla="*/ 523169 w 3291"/>
              <a:gd name="T23" fmla="*/ 800092 h 2711"/>
              <a:gd name="T24" fmla="*/ 129648 w 3291"/>
              <a:gd name="T25" fmla="*/ 886008 h 2711"/>
              <a:gd name="T26" fmla="*/ 1323938 w 3291"/>
              <a:gd name="T27" fmla="*/ 2038201 h 2711"/>
              <a:gd name="T28" fmla="*/ 103719 w 3291"/>
              <a:gd name="T29" fmla="*/ 1444461 h 2711"/>
              <a:gd name="T30" fmla="*/ 1349105 w 3291"/>
              <a:gd name="T31" fmla="*/ 2079625 h 2711"/>
              <a:gd name="T32" fmla="*/ 2129282 w 3291"/>
              <a:gd name="T33" fmla="*/ 1697606 h 2711"/>
              <a:gd name="T34" fmla="*/ 1323938 w 3291"/>
              <a:gd name="T35" fmla="*/ 2038201 h 2711"/>
              <a:gd name="T36" fmla="*/ 1962265 w 3291"/>
              <a:gd name="T37" fmla="*/ 637465 h 2711"/>
              <a:gd name="T38" fmla="*/ 1943199 w 3291"/>
              <a:gd name="T39" fmla="*/ 682725 h 2711"/>
              <a:gd name="T40" fmla="*/ 1956164 w 3291"/>
              <a:gd name="T41" fmla="*/ 748696 h 2711"/>
              <a:gd name="T42" fmla="*/ 1903542 w 3291"/>
              <a:gd name="T43" fmla="*/ 1040963 h 2711"/>
              <a:gd name="T44" fmla="*/ 2050731 w 3291"/>
              <a:gd name="T45" fmla="*/ 782448 h 2711"/>
              <a:gd name="T46" fmla="*/ 2035478 w 3291"/>
              <a:gd name="T47" fmla="*/ 721080 h 2711"/>
              <a:gd name="T48" fmla="*/ 2048443 w 3291"/>
              <a:gd name="T49" fmla="*/ 652040 h 2711"/>
              <a:gd name="T50" fmla="*/ 2031665 w 3291"/>
              <a:gd name="T51" fmla="*/ 419607 h 2711"/>
              <a:gd name="T52" fmla="*/ 2495348 w 3291"/>
              <a:gd name="T53" fmla="*/ 322952 h 2711"/>
              <a:gd name="T54" fmla="*/ 1421555 w 3291"/>
              <a:gd name="T55" fmla="*/ 8438 h 2711"/>
              <a:gd name="T56" fmla="*/ 759586 w 3291"/>
              <a:gd name="T57" fmla="*/ 52930 h 2711"/>
              <a:gd name="T58" fmla="*/ 19066 w 3291"/>
              <a:gd name="T59" fmla="*/ 141915 h 2711"/>
              <a:gd name="T60" fmla="*/ 882371 w 3291"/>
              <a:gd name="T61" fmla="*/ 599877 h 2711"/>
              <a:gd name="T62" fmla="*/ 1910405 w 3291"/>
              <a:gd name="T63" fmla="*/ 441086 h 2711"/>
              <a:gd name="T64" fmla="*/ 1154632 w 3291"/>
              <a:gd name="T65" fmla="*/ 299171 h 2711"/>
              <a:gd name="T66" fmla="*/ 1938623 w 3291"/>
              <a:gd name="T67" fmla="*/ 379718 h 2711"/>
              <a:gd name="T68" fmla="*/ 1767030 w 3291"/>
              <a:gd name="T69" fmla="*/ 521632 h 2711"/>
              <a:gd name="T70" fmla="*/ 578841 w 3291"/>
              <a:gd name="T71" fmla="*/ 800092 h 2711"/>
              <a:gd name="T72" fmla="*/ 857204 w 3291"/>
              <a:gd name="T73" fmla="*/ 648205 h 2711"/>
              <a:gd name="T74" fmla="*/ 1767030 w 3291"/>
              <a:gd name="T75" fmla="*/ 521632 h 271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291" h="2711">
                <a:moveTo>
                  <a:pt x="1729" y="2299"/>
                </a:moveTo>
                <a:cubicBezTo>
                  <a:pt x="1706" y="2214"/>
                  <a:pt x="1705" y="2127"/>
                  <a:pt x="1750" y="2045"/>
                </a:cubicBezTo>
                <a:lnTo>
                  <a:pt x="129" y="1525"/>
                </a:lnTo>
                <a:cubicBezTo>
                  <a:pt x="67" y="1606"/>
                  <a:pt x="52" y="1714"/>
                  <a:pt x="124" y="1828"/>
                </a:cubicBezTo>
                <a:lnTo>
                  <a:pt x="1762" y="2353"/>
                </a:lnTo>
                <a:lnTo>
                  <a:pt x="2796" y="1897"/>
                </a:lnTo>
                <a:cubicBezTo>
                  <a:pt x="2824" y="1885"/>
                  <a:pt x="2819" y="1866"/>
                  <a:pt x="2785" y="1855"/>
                </a:cubicBezTo>
                <a:lnTo>
                  <a:pt x="2758" y="1846"/>
                </a:lnTo>
                <a:lnTo>
                  <a:pt x="1729" y="2299"/>
                </a:lnTo>
                <a:close/>
                <a:moveTo>
                  <a:pt x="1737" y="1944"/>
                </a:moveTo>
                <a:cubicBezTo>
                  <a:pt x="1714" y="1859"/>
                  <a:pt x="1712" y="1772"/>
                  <a:pt x="1757" y="1689"/>
                </a:cubicBezTo>
                <a:lnTo>
                  <a:pt x="137" y="1170"/>
                </a:lnTo>
                <a:cubicBezTo>
                  <a:pt x="74" y="1251"/>
                  <a:pt x="59" y="1358"/>
                  <a:pt x="131" y="1473"/>
                </a:cubicBezTo>
                <a:lnTo>
                  <a:pt x="1769" y="1998"/>
                </a:lnTo>
                <a:lnTo>
                  <a:pt x="2803" y="1542"/>
                </a:lnTo>
                <a:cubicBezTo>
                  <a:pt x="2831" y="1529"/>
                  <a:pt x="2826" y="1510"/>
                  <a:pt x="2793" y="1500"/>
                </a:cubicBezTo>
                <a:lnTo>
                  <a:pt x="2765" y="1491"/>
                </a:lnTo>
                <a:lnTo>
                  <a:pt x="1737" y="1944"/>
                </a:lnTo>
                <a:close/>
                <a:moveTo>
                  <a:pt x="1791" y="1675"/>
                </a:moveTo>
                <a:lnTo>
                  <a:pt x="2416" y="1399"/>
                </a:lnTo>
                <a:lnTo>
                  <a:pt x="2463" y="1089"/>
                </a:lnTo>
                <a:lnTo>
                  <a:pt x="2389" y="1066"/>
                </a:lnTo>
                <a:cubicBezTo>
                  <a:pt x="2354" y="1324"/>
                  <a:pt x="1716" y="1343"/>
                  <a:pt x="1538" y="1343"/>
                </a:cubicBezTo>
                <a:cubicBezTo>
                  <a:pt x="1355" y="1343"/>
                  <a:pt x="686" y="1323"/>
                  <a:pt x="686" y="1043"/>
                </a:cubicBezTo>
                <a:lnTo>
                  <a:pt x="686" y="928"/>
                </a:lnTo>
                <a:lnTo>
                  <a:pt x="170" y="1155"/>
                </a:lnTo>
                <a:lnTo>
                  <a:pt x="1791" y="1675"/>
                </a:lnTo>
                <a:close/>
                <a:moveTo>
                  <a:pt x="1736" y="2657"/>
                </a:moveTo>
                <a:cubicBezTo>
                  <a:pt x="1713" y="2572"/>
                  <a:pt x="1712" y="2485"/>
                  <a:pt x="1757" y="2403"/>
                </a:cubicBezTo>
                <a:lnTo>
                  <a:pt x="136" y="1883"/>
                </a:lnTo>
                <a:cubicBezTo>
                  <a:pt x="74" y="1964"/>
                  <a:pt x="58" y="2072"/>
                  <a:pt x="131" y="2186"/>
                </a:cubicBezTo>
                <a:lnTo>
                  <a:pt x="1769" y="2711"/>
                </a:lnTo>
                <a:lnTo>
                  <a:pt x="2803" y="2255"/>
                </a:lnTo>
                <a:cubicBezTo>
                  <a:pt x="2831" y="2243"/>
                  <a:pt x="2826" y="2224"/>
                  <a:pt x="2792" y="2213"/>
                </a:cubicBezTo>
                <a:lnTo>
                  <a:pt x="2765" y="2204"/>
                </a:lnTo>
                <a:lnTo>
                  <a:pt x="1736" y="2657"/>
                </a:lnTo>
                <a:close/>
                <a:moveTo>
                  <a:pt x="2573" y="530"/>
                </a:moveTo>
                <a:lnTo>
                  <a:pt x="2573" y="831"/>
                </a:lnTo>
                <a:cubicBezTo>
                  <a:pt x="2562" y="833"/>
                  <a:pt x="2552" y="840"/>
                  <a:pt x="2551" y="850"/>
                </a:cubicBezTo>
                <a:lnTo>
                  <a:pt x="2548" y="890"/>
                </a:lnTo>
                <a:cubicBezTo>
                  <a:pt x="2547" y="912"/>
                  <a:pt x="2569" y="922"/>
                  <a:pt x="2567" y="940"/>
                </a:cubicBezTo>
                <a:lnTo>
                  <a:pt x="2565" y="976"/>
                </a:lnTo>
                <a:cubicBezTo>
                  <a:pt x="2564" y="990"/>
                  <a:pt x="2549" y="1002"/>
                  <a:pt x="2548" y="1020"/>
                </a:cubicBezTo>
                <a:lnTo>
                  <a:pt x="2496" y="1357"/>
                </a:lnTo>
                <a:cubicBezTo>
                  <a:pt x="2516" y="1397"/>
                  <a:pt x="2718" y="1398"/>
                  <a:pt x="2740" y="1357"/>
                </a:cubicBezTo>
                <a:lnTo>
                  <a:pt x="2689" y="1020"/>
                </a:lnTo>
                <a:cubicBezTo>
                  <a:pt x="2688" y="1002"/>
                  <a:pt x="2672" y="991"/>
                  <a:pt x="2671" y="976"/>
                </a:cubicBezTo>
                <a:lnTo>
                  <a:pt x="2669" y="940"/>
                </a:lnTo>
                <a:cubicBezTo>
                  <a:pt x="2668" y="921"/>
                  <a:pt x="2691" y="916"/>
                  <a:pt x="2689" y="891"/>
                </a:cubicBezTo>
                <a:lnTo>
                  <a:pt x="2686" y="850"/>
                </a:lnTo>
                <a:cubicBezTo>
                  <a:pt x="2686" y="839"/>
                  <a:pt x="2675" y="832"/>
                  <a:pt x="2664" y="831"/>
                </a:cubicBezTo>
                <a:cubicBezTo>
                  <a:pt x="2664" y="527"/>
                  <a:pt x="2664" y="875"/>
                  <a:pt x="2664" y="547"/>
                </a:cubicBezTo>
                <a:lnTo>
                  <a:pt x="3270" y="442"/>
                </a:lnTo>
                <a:cubicBezTo>
                  <a:pt x="3287" y="440"/>
                  <a:pt x="3291" y="428"/>
                  <a:pt x="3272" y="421"/>
                </a:cubicBezTo>
                <a:cubicBezTo>
                  <a:pt x="2980" y="336"/>
                  <a:pt x="2714" y="258"/>
                  <a:pt x="2471" y="187"/>
                </a:cubicBezTo>
                <a:cubicBezTo>
                  <a:pt x="2253" y="124"/>
                  <a:pt x="2051" y="65"/>
                  <a:pt x="1864" y="11"/>
                </a:cubicBezTo>
                <a:cubicBezTo>
                  <a:pt x="1831" y="1"/>
                  <a:pt x="1809" y="0"/>
                  <a:pt x="1775" y="3"/>
                </a:cubicBezTo>
                <a:cubicBezTo>
                  <a:pt x="1531" y="24"/>
                  <a:pt x="1272" y="46"/>
                  <a:pt x="996" y="69"/>
                </a:cubicBezTo>
                <a:cubicBezTo>
                  <a:pt x="696" y="95"/>
                  <a:pt x="375" y="122"/>
                  <a:pt x="29" y="151"/>
                </a:cubicBezTo>
                <a:cubicBezTo>
                  <a:pt x="0" y="155"/>
                  <a:pt x="6" y="177"/>
                  <a:pt x="25" y="185"/>
                </a:cubicBezTo>
                <a:cubicBezTo>
                  <a:pt x="163" y="258"/>
                  <a:pt x="313" y="337"/>
                  <a:pt x="479" y="424"/>
                </a:cubicBezTo>
                <a:cubicBezTo>
                  <a:pt x="679" y="529"/>
                  <a:pt x="903" y="648"/>
                  <a:pt x="1157" y="782"/>
                </a:cubicBezTo>
                <a:cubicBezTo>
                  <a:pt x="1179" y="793"/>
                  <a:pt x="1226" y="797"/>
                  <a:pt x="1262" y="791"/>
                </a:cubicBezTo>
                <a:cubicBezTo>
                  <a:pt x="1676" y="719"/>
                  <a:pt x="2091" y="647"/>
                  <a:pt x="2505" y="575"/>
                </a:cubicBezTo>
                <a:cubicBezTo>
                  <a:pt x="2504" y="561"/>
                  <a:pt x="2499" y="553"/>
                  <a:pt x="2481" y="548"/>
                </a:cubicBezTo>
                <a:lnTo>
                  <a:pt x="1514" y="390"/>
                </a:lnTo>
                <a:cubicBezTo>
                  <a:pt x="1430" y="377"/>
                  <a:pt x="1445" y="316"/>
                  <a:pt x="1494" y="324"/>
                </a:cubicBezTo>
                <a:lnTo>
                  <a:pt x="2542" y="495"/>
                </a:lnTo>
                <a:cubicBezTo>
                  <a:pt x="2562" y="498"/>
                  <a:pt x="2573" y="511"/>
                  <a:pt x="2573" y="530"/>
                </a:cubicBezTo>
                <a:close/>
                <a:moveTo>
                  <a:pt x="2317" y="680"/>
                </a:moveTo>
                <a:lnTo>
                  <a:pt x="2317" y="1043"/>
                </a:lnTo>
                <a:cubicBezTo>
                  <a:pt x="2317" y="1345"/>
                  <a:pt x="759" y="1345"/>
                  <a:pt x="759" y="1043"/>
                </a:cubicBezTo>
                <a:lnTo>
                  <a:pt x="759" y="652"/>
                </a:lnTo>
                <a:cubicBezTo>
                  <a:pt x="880" y="716"/>
                  <a:pt x="1002" y="781"/>
                  <a:pt x="1124" y="845"/>
                </a:cubicBezTo>
                <a:cubicBezTo>
                  <a:pt x="1164" y="866"/>
                  <a:pt x="1229" y="869"/>
                  <a:pt x="1274" y="861"/>
                </a:cubicBezTo>
                <a:cubicBezTo>
                  <a:pt x="1622" y="801"/>
                  <a:pt x="1969" y="741"/>
                  <a:pt x="2317" y="680"/>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70" name="Rectangle 3"/>
          <p:cNvSpPr>
            <a:spLocks noGrp="1" noChangeArrowheads="1"/>
          </p:cNvSpPr>
          <p:nvPr>
            <p:ph type="ctrTitle" idx="4294967295"/>
          </p:nvPr>
        </p:nvSpPr>
        <p:spPr>
          <a:xfrm>
            <a:off x="4824241" y="3273089"/>
            <a:ext cx="7053866" cy="803216"/>
          </a:xfrm>
        </p:spPr>
        <p:txBody>
          <a:bodyPr/>
          <a:lstStyle/>
          <a:p>
            <a:pPr eaLnBrk="1" hangingPunct="1"/>
            <a:r>
              <a:rPr lang="zh-CN" altLang="en-US" sz="2800" b="1" dirty="0">
                <a:solidFill>
                  <a:srgbClr val="F8F8F8"/>
                </a:solidFill>
                <a:latin typeface="微软雅黑" panose="020B0503020204020204" pitchFamily="34" charset="-122"/>
              </a:rPr>
              <a:t>基于爬虫和</a:t>
            </a:r>
            <a:r>
              <a:rPr lang="en-US" altLang="zh-CN" sz="2800" b="1" dirty="0">
                <a:solidFill>
                  <a:srgbClr val="F8F8F8"/>
                </a:solidFill>
                <a:latin typeface="微软雅黑" panose="020B0503020204020204" pitchFamily="34" charset="-122"/>
              </a:rPr>
              <a:t>NLP</a:t>
            </a:r>
            <a:r>
              <a:rPr lang="zh-CN" altLang="en-US" sz="2800" b="1" dirty="0">
                <a:solidFill>
                  <a:srgbClr val="F8F8F8"/>
                </a:solidFill>
                <a:latin typeface="微软雅黑" panose="020B0503020204020204" pitchFamily="34" charset="-122"/>
              </a:rPr>
              <a:t>的就业课程在线推荐平台</a:t>
            </a:r>
          </a:p>
        </p:txBody>
      </p:sp>
      <p:sp>
        <p:nvSpPr>
          <p:cNvPr id="17" name="Rectangle 3">
            <a:extLst>
              <a:ext uri="{FF2B5EF4-FFF2-40B4-BE49-F238E27FC236}">
                <a16:creationId xmlns:a16="http://schemas.microsoft.com/office/drawing/2014/main" id="{EF3B27AD-C7A4-47DF-BA83-2163C1B0EB92}"/>
              </a:ext>
            </a:extLst>
          </p:cNvPr>
          <p:cNvSpPr txBox="1">
            <a:spLocks noChangeArrowheads="1"/>
          </p:cNvSpPr>
          <p:nvPr/>
        </p:nvSpPr>
        <p:spPr bwMode="auto">
          <a:xfrm>
            <a:off x="4824241" y="2566081"/>
            <a:ext cx="7053866" cy="80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kern="12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9pPr>
          </a:lstStyle>
          <a:p>
            <a:pPr eaLnBrk="1" hangingPunct="1"/>
            <a:r>
              <a:rPr lang="en-US" altLang="zh-CN" sz="4000" b="1" dirty="0">
                <a:solidFill>
                  <a:srgbClr val="F8F8F8"/>
                </a:solidFill>
                <a:latin typeface="微软雅黑" panose="020B0503020204020204" pitchFamily="34" charset="-122"/>
              </a:rPr>
              <a:t>J-Learn</a:t>
            </a:r>
            <a:endParaRPr lang="zh-CN" altLang="en-US" sz="4000" b="1" dirty="0">
              <a:solidFill>
                <a:srgbClr val="F8F8F8"/>
              </a:solidFill>
              <a:latin typeface="微软雅黑" panose="020B0503020204020204" pitchFamily="34" charset="-122"/>
            </a:endParaRPr>
          </a:p>
        </p:txBody>
      </p:sp>
    </p:spTree>
  </p:cSld>
  <p:clrMapOvr>
    <a:masterClrMapping/>
  </p:clrMapOvr>
  <p:transition spd="slow" advTm="8478">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p:cTn id="7" dur="1000" fill="hold"/>
                                        <p:tgtEl>
                                          <p:spTgt spid="11269"/>
                                        </p:tgtEl>
                                        <p:attrNameLst>
                                          <p:attrName>ppt_w</p:attrName>
                                        </p:attrNameLst>
                                      </p:cBhvr>
                                      <p:tavLst>
                                        <p:tav tm="0">
                                          <p:val>
                                            <p:fltVal val="0"/>
                                          </p:val>
                                        </p:tav>
                                        <p:tav tm="100000">
                                          <p:val>
                                            <p:strVal val="#ppt_w"/>
                                          </p:val>
                                        </p:tav>
                                      </p:tavLst>
                                    </p:anim>
                                    <p:anim calcmode="lin" valueType="num">
                                      <p:cBhvr>
                                        <p:cTn id="8" dur="1000" fill="hold"/>
                                        <p:tgtEl>
                                          <p:spTgt spid="11269"/>
                                        </p:tgtEl>
                                        <p:attrNameLst>
                                          <p:attrName>ppt_h</p:attrName>
                                        </p:attrNameLst>
                                      </p:cBhvr>
                                      <p:tavLst>
                                        <p:tav tm="0">
                                          <p:val>
                                            <p:fltVal val="0"/>
                                          </p:val>
                                        </p:tav>
                                        <p:tav tm="100000">
                                          <p:val>
                                            <p:strVal val="#ppt_h"/>
                                          </p:val>
                                        </p:tav>
                                      </p:tavLst>
                                    </p:anim>
                                    <p:animEffect transition="in" filter="fade">
                                      <p:cBhvr>
                                        <p:cTn id="9" dur="1000"/>
                                        <p:tgtEl>
                                          <p:spTgt spid="1126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1266"/>
                                        </p:tgtEl>
                                        <p:attrNameLst>
                                          <p:attrName>style.visibility</p:attrName>
                                        </p:attrNameLst>
                                      </p:cBhvr>
                                      <p:to>
                                        <p:strVal val="visible"/>
                                      </p:to>
                                    </p:set>
                                    <p:anim calcmode="lin" valueType="num">
                                      <p:cBhvr>
                                        <p:cTn id="12" dur="1000" fill="hold"/>
                                        <p:tgtEl>
                                          <p:spTgt spid="11266"/>
                                        </p:tgtEl>
                                        <p:attrNameLst>
                                          <p:attrName>ppt_w</p:attrName>
                                        </p:attrNameLst>
                                      </p:cBhvr>
                                      <p:tavLst>
                                        <p:tav tm="0">
                                          <p:val>
                                            <p:fltVal val="0"/>
                                          </p:val>
                                        </p:tav>
                                        <p:tav tm="100000">
                                          <p:val>
                                            <p:strVal val="#ppt_w"/>
                                          </p:val>
                                        </p:tav>
                                      </p:tavLst>
                                    </p:anim>
                                    <p:anim calcmode="lin" valueType="num">
                                      <p:cBhvr>
                                        <p:cTn id="13" dur="1000" fill="hold"/>
                                        <p:tgtEl>
                                          <p:spTgt spid="11266"/>
                                        </p:tgtEl>
                                        <p:attrNameLst>
                                          <p:attrName>ppt_h</p:attrName>
                                        </p:attrNameLst>
                                      </p:cBhvr>
                                      <p:tavLst>
                                        <p:tav tm="0">
                                          <p:val>
                                            <p:fltVal val="0"/>
                                          </p:val>
                                        </p:tav>
                                        <p:tav tm="100000">
                                          <p:val>
                                            <p:strVal val="#ppt_h"/>
                                          </p:val>
                                        </p:tav>
                                      </p:tavLst>
                                    </p:anim>
                                    <p:animEffect transition="in" filter="fade">
                                      <p:cBhvr>
                                        <p:cTn id="14" dur="1000"/>
                                        <p:tgtEl>
                                          <p:spTgt spid="11266"/>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11268"/>
                                        </p:tgtEl>
                                        <p:attrNameLst>
                                          <p:attrName>style.visibility</p:attrName>
                                        </p:attrNameLst>
                                      </p:cBhvr>
                                      <p:to>
                                        <p:strVal val="visible"/>
                                      </p:to>
                                    </p:set>
                                    <p:animEffect transition="in" filter="wipe(right)">
                                      <p:cBhvr>
                                        <p:cTn id="18" dur="1000"/>
                                        <p:tgtEl>
                                          <p:spTgt spid="11268"/>
                                        </p:tgtEl>
                                      </p:cBhvr>
                                    </p:animEffect>
                                  </p:childTnLst>
                                </p:cTn>
                              </p:par>
                              <p:par>
                                <p:cTn id="19" presetID="22" presetClass="entr" presetSubtype="8" fill="hold" nodeType="withEffect">
                                  <p:stCondLst>
                                    <p:cond delay="0"/>
                                  </p:stCondLst>
                                  <p:childTnLst>
                                    <p:set>
                                      <p:cBhvr>
                                        <p:cTn id="20" dur="1" fill="hold">
                                          <p:stCondLst>
                                            <p:cond delay="0"/>
                                          </p:stCondLst>
                                        </p:cTn>
                                        <p:tgtEl>
                                          <p:spTgt spid="11267"/>
                                        </p:tgtEl>
                                        <p:attrNameLst>
                                          <p:attrName>style.visibility</p:attrName>
                                        </p:attrNameLst>
                                      </p:cBhvr>
                                      <p:to>
                                        <p:strVal val="visible"/>
                                      </p:to>
                                    </p:set>
                                    <p:animEffect transition="in" filter="wipe(left)">
                                      <p:cBhvr>
                                        <p:cTn id="21" dur="1000"/>
                                        <p:tgtEl>
                                          <p:spTgt spid="11267"/>
                                        </p:tgtEl>
                                      </p:cBhvr>
                                    </p:animEffect>
                                  </p:childTnLst>
                                </p:cTn>
                              </p:par>
                            </p:childTnLst>
                          </p:cTn>
                        </p:par>
                        <p:par>
                          <p:cTn id="22" fill="hold">
                            <p:stCondLst>
                              <p:cond delay="2000"/>
                            </p:stCondLst>
                            <p:childTnLst>
                              <p:par>
                                <p:cTn id="23" presetID="2" presetClass="entr" presetSubtype="2"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1+#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2" fill="hold" grpId="0" nodeType="afterEffect">
                                  <p:stCondLst>
                                    <p:cond delay="0"/>
                                  </p:stCondLst>
                                  <p:childTnLst>
                                    <p:set>
                                      <p:cBhvr>
                                        <p:cTn id="29" dur="1" fill="hold">
                                          <p:stCondLst>
                                            <p:cond delay="0"/>
                                          </p:stCondLst>
                                        </p:cTn>
                                        <p:tgtEl>
                                          <p:spTgt spid="11270"/>
                                        </p:tgtEl>
                                        <p:attrNameLst>
                                          <p:attrName>style.visibility</p:attrName>
                                        </p:attrNameLst>
                                      </p:cBhvr>
                                      <p:to>
                                        <p:strVal val="visible"/>
                                      </p:to>
                                    </p:set>
                                    <p:anim calcmode="lin" valueType="num">
                                      <p:cBhvr additive="base">
                                        <p:cTn id="30" dur="500" fill="hold"/>
                                        <p:tgtEl>
                                          <p:spTgt spid="11270"/>
                                        </p:tgtEl>
                                        <p:attrNameLst>
                                          <p:attrName>ppt_x</p:attrName>
                                        </p:attrNameLst>
                                      </p:cBhvr>
                                      <p:tavLst>
                                        <p:tav tm="0">
                                          <p:val>
                                            <p:strVal val="1+#ppt_w/2"/>
                                          </p:val>
                                        </p:tav>
                                        <p:tav tm="100000">
                                          <p:val>
                                            <p:strVal val="#ppt_x"/>
                                          </p:val>
                                        </p:tav>
                                      </p:tavLst>
                                    </p:anim>
                                    <p:anim calcmode="lin" valueType="num">
                                      <p:cBhvr additive="base">
                                        <p:cTn id="31" dur="500" fill="hold"/>
                                        <p:tgtEl>
                                          <p:spTgt spid="112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autoUpdateAnimBg="0"/>
      <p:bldP spid="11270" grpId="0" autoUpdateAnimBg="0"/>
      <p:bldP spid="17"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7" name="TextBox 6"/>
          <p:cNvSpPr txBox="1">
            <a:spLocks noChangeArrowheads="1"/>
          </p:cNvSpPr>
          <p:nvPr/>
        </p:nvSpPr>
        <p:spPr bwMode="auto">
          <a:xfrm>
            <a:off x="3755040" y="2735198"/>
            <a:ext cx="3702201" cy="59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srgbClr val="F8F8F8"/>
                </a:solidFill>
                <a:effectLst/>
                <a:uLnTx/>
                <a:uFillTx/>
                <a:latin typeface="微软雅黑" panose="020B0503020204020204" pitchFamily="34" charset="-122"/>
                <a:ea typeface="微软雅黑" panose="020B0503020204020204" pitchFamily="34" charset="-122"/>
                <a:cs typeface="+mn-cs"/>
              </a:rPr>
              <a:t>二、系统功能设计</a:t>
            </a:r>
          </a:p>
        </p:txBody>
      </p:sp>
      <p:cxnSp>
        <p:nvCxnSpPr>
          <p:cNvPr id="21510" name="直接连接符 10"/>
          <p:cNvCxnSpPr>
            <a:cxnSpLocks noChangeShapeType="1"/>
          </p:cNvCxnSpPr>
          <p:nvPr/>
        </p:nvCxnSpPr>
        <p:spPr bwMode="auto">
          <a:xfrm flipH="1">
            <a:off x="3575334" y="3533737"/>
            <a:ext cx="8616983" cy="0"/>
          </a:xfrm>
          <a:prstGeom prst="line">
            <a:avLst/>
          </a:prstGeom>
          <a:noFill/>
          <a:ln w="9525">
            <a:solidFill>
              <a:srgbClr val="F8F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511" name="Group 7"/>
          <p:cNvGrpSpPr/>
          <p:nvPr/>
        </p:nvGrpSpPr>
        <p:grpSpPr bwMode="auto">
          <a:xfrm>
            <a:off x="1288580" y="2473673"/>
            <a:ext cx="2093150" cy="2121714"/>
            <a:chOff x="0" y="0"/>
            <a:chExt cx="2093913" cy="2122488"/>
          </a:xfrm>
        </p:grpSpPr>
        <p:sp>
          <p:nvSpPr>
            <p:cNvPr id="20485" name="Freeform 6"/>
            <p:cNvSpPr>
              <a:spLocks noEditPoints="1"/>
            </p:cNvSpPr>
            <p:nvPr/>
          </p:nvSpPr>
          <p:spPr bwMode="auto">
            <a:xfrm>
              <a:off x="0" y="0"/>
              <a:ext cx="2093913" cy="2122488"/>
            </a:xfrm>
            <a:custGeom>
              <a:avLst/>
              <a:gdLst>
                <a:gd name="T0" fmla="*/ 1046580 w 2783"/>
                <a:gd name="T1" fmla="*/ 0 h 2783"/>
                <a:gd name="T2" fmla="*/ 0 w 2783"/>
                <a:gd name="T3" fmla="*/ 1060863 h 2783"/>
                <a:gd name="T4" fmla="*/ 1046580 w 2783"/>
                <a:gd name="T5" fmla="*/ 2122488 h 2783"/>
                <a:gd name="T6" fmla="*/ 2093913 w 2783"/>
                <a:gd name="T7" fmla="*/ 1060863 h 2783"/>
                <a:gd name="T8" fmla="*/ 1046580 w 2783"/>
                <a:gd name="T9" fmla="*/ 0 h 2783"/>
                <a:gd name="T10" fmla="*/ 1046580 w 2783"/>
                <a:gd name="T11" fmla="*/ 41946 h 2783"/>
                <a:gd name="T12" fmla="*/ 41382 w 2783"/>
                <a:gd name="T13" fmla="*/ 1060863 h 2783"/>
                <a:gd name="T14" fmla="*/ 1046580 w 2783"/>
                <a:gd name="T15" fmla="*/ 2080542 h 2783"/>
                <a:gd name="T16" fmla="*/ 2052531 w 2783"/>
                <a:gd name="T17" fmla="*/ 1060863 h 2783"/>
                <a:gd name="T18" fmla="*/ 1046580 w 2783"/>
                <a:gd name="T19" fmla="*/ 41946 h 27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0486" name="Freeform 10"/>
            <p:cNvSpPr>
              <a:spLocks noEditPoints="1"/>
            </p:cNvSpPr>
            <p:nvPr/>
          </p:nvSpPr>
          <p:spPr bwMode="auto">
            <a:xfrm>
              <a:off x="155223" y="163129"/>
              <a:ext cx="1796329" cy="1793077"/>
            </a:xfrm>
            <a:custGeom>
              <a:avLst/>
              <a:gdLst>
                <a:gd name="T0" fmla="*/ 898949 w 1145"/>
                <a:gd name="T1" fmla="*/ 667119 h 1145"/>
                <a:gd name="T2" fmla="*/ 668329 w 1145"/>
                <a:gd name="T3" fmla="*/ 897322 h 1145"/>
                <a:gd name="T4" fmla="*/ 898949 w 1145"/>
                <a:gd name="T5" fmla="*/ 1127524 h 1145"/>
                <a:gd name="T6" fmla="*/ 1129569 w 1145"/>
                <a:gd name="T7" fmla="*/ 897322 h 1145"/>
                <a:gd name="T8" fmla="*/ 898949 w 1145"/>
                <a:gd name="T9" fmla="*/ 667119 h 1145"/>
                <a:gd name="T10" fmla="*/ 993080 w 1145"/>
                <a:gd name="T11" fmla="*/ 1335803 h 1145"/>
                <a:gd name="T12" fmla="*/ 993080 w 1145"/>
                <a:gd name="T13" fmla="*/ 1230881 h 1145"/>
                <a:gd name="T14" fmla="*/ 804818 w 1145"/>
                <a:gd name="T15" fmla="*/ 1230881 h 1145"/>
                <a:gd name="T16" fmla="*/ 804818 w 1145"/>
                <a:gd name="T17" fmla="*/ 1335803 h 1145"/>
                <a:gd name="T18" fmla="*/ 459672 w 1145"/>
                <a:gd name="T19" fmla="*/ 991282 h 1145"/>
                <a:gd name="T20" fmla="*/ 563216 w 1145"/>
                <a:gd name="T21" fmla="*/ 991282 h 1145"/>
                <a:gd name="T22" fmla="*/ 563216 w 1145"/>
                <a:gd name="T23" fmla="*/ 803361 h 1145"/>
                <a:gd name="T24" fmla="*/ 459672 w 1145"/>
                <a:gd name="T25" fmla="*/ 803361 h 1145"/>
                <a:gd name="T26" fmla="*/ 804818 w 1145"/>
                <a:gd name="T27" fmla="*/ 458840 h 1145"/>
                <a:gd name="T28" fmla="*/ 804818 w 1145"/>
                <a:gd name="T29" fmla="*/ 562196 h 1145"/>
                <a:gd name="T30" fmla="*/ 993080 w 1145"/>
                <a:gd name="T31" fmla="*/ 562196 h 1145"/>
                <a:gd name="T32" fmla="*/ 993080 w 1145"/>
                <a:gd name="T33" fmla="*/ 458840 h 1145"/>
                <a:gd name="T34" fmla="*/ 1338226 w 1145"/>
                <a:gd name="T35" fmla="*/ 803361 h 1145"/>
                <a:gd name="T36" fmla="*/ 1234682 w 1145"/>
                <a:gd name="T37" fmla="*/ 803361 h 1145"/>
                <a:gd name="T38" fmla="*/ 1234682 w 1145"/>
                <a:gd name="T39" fmla="*/ 991282 h 1145"/>
                <a:gd name="T40" fmla="*/ 1338226 w 1145"/>
                <a:gd name="T41" fmla="*/ 991282 h 1145"/>
                <a:gd name="T42" fmla="*/ 993080 w 1145"/>
                <a:gd name="T43" fmla="*/ 1335803 h 1145"/>
                <a:gd name="T44" fmla="*/ 1529625 w 1145"/>
                <a:gd name="T45" fmla="*/ 803361 h 1145"/>
                <a:gd name="T46" fmla="*/ 993080 w 1145"/>
                <a:gd name="T47" fmla="*/ 267787 h 1145"/>
                <a:gd name="T48" fmla="*/ 993080 w 1145"/>
                <a:gd name="T49" fmla="*/ 0 h 1145"/>
                <a:gd name="T50" fmla="*/ 804818 w 1145"/>
                <a:gd name="T51" fmla="*/ 0 h 1145"/>
                <a:gd name="T52" fmla="*/ 804818 w 1145"/>
                <a:gd name="T53" fmla="*/ 267787 h 1145"/>
                <a:gd name="T54" fmla="*/ 268273 w 1145"/>
                <a:gd name="T55" fmla="*/ 803361 h 1145"/>
                <a:gd name="T56" fmla="*/ 0 w 1145"/>
                <a:gd name="T57" fmla="*/ 803361 h 1145"/>
                <a:gd name="T58" fmla="*/ 0 w 1145"/>
                <a:gd name="T59" fmla="*/ 991282 h 1145"/>
                <a:gd name="T60" fmla="*/ 268273 w 1145"/>
                <a:gd name="T61" fmla="*/ 991282 h 1145"/>
                <a:gd name="T62" fmla="*/ 804818 w 1145"/>
                <a:gd name="T63" fmla="*/ 1526856 h 1145"/>
                <a:gd name="T64" fmla="*/ 804818 w 1145"/>
                <a:gd name="T65" fmla="*/ 1793077 h 1145"/>
                <a:gd name="T66" fmla="*/ 993080 w 1145"/>
                <a:gd name="T67" fmla="*/ 1793077 h 1145"/>
                <a:gd name="T68" fmla="*/ 993080 w 1145"/>
                <a:gd name="T69" fmla="*/ 1526856 h 1145"/>
                <a:gd name="T70" fmla="*/ 1529625 w 1145"/>
                <a:gd name="T71" fmla="*/ 991282 h 1145"/>
                <a:gd name="T72" fmla="*/ 1796329 w 1145"/>
                <a:gd name="T73" fmla="*/ 991282 h 1145"/>
                <a:gd name="T74" fmla="*/ 1796329 w 1145"/>
                <a:gd name="T75" fmla="*/ 803361 h 1145"/>
                <a:gd name="T76" fmla="*/ 1529625 w 1145"/>
                <a:gd name="T77" fmla="*/ 803361 h 114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145" h="1145">
                  <a:moveTo>
                    <a:pt x="573" y="426"/>
                  </a:moveTo>
                  <a:cubicBezTo>
                    <a:pt x="492" y="426"/>
                    <a:pt x="426" y="492"/>
                    <a:pt x="426" y="573"/>
                  </a:cubicBezTo>
                  <a:cubicBezTo>
                    <a:pt x="426" y="654"/>
                    <a:pt x="492" y="720"/>
                    <a:pt x="573" y="720"/>
                  </a:cubicBezTo>
                  <a:cubicBezTo>
                    <a:pt x="654" y="720"/>
                    <a:pt x="720" y="654"/>
                    <a:pt x="720" y="573"/>
                  </a:cubicBezTo>
                  <a:cubicBezTo>
                    <a:pt x="720" y="492"/>
                    <a:pt x="654" y="426"/>
                    <a:pt x="573" y="426"/>
                  </a:cubicBezTo>
                  <a:close/>
                  <a:moveTo>
                    <a:pt x="633" y="853"/>
                  </a:moveTo>
                  <a:lnTo>
                    <a:pt x="633" y="786"/>
                  </a:lnTo>
                  <a:lnTo>
                    <a:pt x="513" y="786"/>
                  </a:lnTo>
                  <a:lnTo>
                    <a:pt x="513" y="853"/>
                  </a:lnTo>
                  <a:cubicBezTo>
                    <a:pt x="403" y="829"/>
                    <a:pt x="316" y="743"/>
                    <a:pt x="293" y="633"/>
                  </a:cubicBezTo>
                  <a:lnTo>
                    <a:pt x="359" y="633"/>
                  </a:lnTo>
                  <a:lnTo>
                    <a:pt x="359" y="513"/>
                  </a:lnTo>
                  <a:lnTo>
                    <a:pt x="293" y="513"/>
                  </a:lnTo>
                  <a:cubicBezTo>
                    <a:pt x="316" y="403"/>
                    <a:pt x="403" y="316"/>
                    <a:pt x="513" y="293"/>
                  </a:cubicBezTo>
                  <a:lnTo>
                    <a:pt x="513" y="359"/>
                  </a:lnTo>
                  <a:lnTo>
                    <a:pt x="633" y="359"/>
                  </a:lnTo>
                  <a:lnTo>
                    <a:pt x="633" y="293"/>
                  </a:lnTo>
                  <a:cubicBezTo>
                    <a:pt x="743" y="316"/>
                    <a:pt x="830" y="403"/>
                    <a:pt x="853" y="513"/>
                  </a:cubicBezTo>
                  <a:lnTo>
                    <a:pt x="787" y="513"/>
                  </a:lnTo>
                  <a:lnTo>
                    <a:pt x="787" y="633"/>
                  </a:lnTo>
                  <a:lnTo>
                    <a:pt x="853" y="633"/>
                  </a:lnTo>
                  <a:cubicBezTo>
                    <a:pt x="830" y="743"/>
                    <a:pt x="743" y="829"/>
                    <a:pt x="633" y="853"/>
                  </a:cubicBezTo>
                  <a:close/>
                  <a:moveTo>
                    <a:pt x="975" y="513"/>
                  </a:moveTo>
                  <a:cubicBezTo>
                    <a:pt x="949" y="337"/>
                    <a:pt x="809" y="197"/>
                    <a:pt x="633" y="171"/>
                  </a:cubicBezTo>
                  <a:lnTo>
                    <a:pt x="633" y="0"/>
                  </a:lnTo>
                  <a:lnTo>
                    <a:pt x="513" y="0"/>
                  </a:lnTo>
                  <a:lnTo>
                    <a:pt x="513" y="171"/>
                  </a:lnTo>
                  <a:cubicBezTo>
                    <a:pt x="337" y="197"/>
                    <a:pt x="197" y="337"/>
                    <a:pt x="171" y="513"/>
                  </a:cubicBezTo>
                  <a:lnTo>
                    <a:pt x="0" y="513"/>
                  </a:lnTo>
                  <a:lnTo>
                    <a:pt x="0" y="633"/>
                  </a:lnTo>
                  <a:lnTo>
                    <a:pt x="171" y="633"/>
                  </a:lnTo>
                  <a:cubicBezTo>
                    <a:pt x="197" y="809"/>
                    <a:pt x="337" y="949"/>
                    <a:pt x="513" y="975"/>
                  </a:cubicBezTo>
                  <a:lnTo>
                    <a:pt x="513" y="1145"/>
                  </a:lnTo>
                  <a:lnTo>
                    <a:pt x="633" y="1145"/>
                  </a:lnTo>
                  <a:lnTo>
                    <a:pt x="633" y="975"/>
                  </a:lnTo>
                  <a:cubicBezTo>
                    <a:pt x="809" y="949"/>
                    <a:pt x="949" y="809"/>
                    <a:pt x="975" y="633"/>
                  </a:cubicBezTo>
                  <a:lnTo>
                    <a:pt x="1145" y="633"/>
                  </a:lnTo>
                  <a:lnTo>
                    <a:pt x="1145" y="513"/>
                  </a:lnTo>
                  <a:lnTo>
                    <a:pt x="975" y="513"/>
                  </a:ln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grpSp>
      <p:sp>
        <p:nvSpPr>
          <p:cNvPr id="12" name="TextBox 7">
            <a:extLst>
              <a:ext uri="{FF2B5EF4-FFF2-40B4-BE49-F238E27FC236}">
                <a16:creationId xmlns:a16="http://schemas.microsoft.com/office/drawing/2014/main" id="{756B23A8-1015-4EC6-A77D-FA6EDDD4E44E}"/>
              </a:ext>
            </a:extLst>
          </p:cNvPr>
          <p:cNvSpPr txBox="1">
            <a:spLocks noChangeArrowheads="1"/>
          </p:cNvSpPr>
          <p:nvPr/>
        </p:nvSpPr>
        <p:spPr bwMode="auto">
          <a:xfrm>
            <a:off x="3755040" y="3863544"/>
            <a:ext cx="2423818" cy="899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25000"/>
              </a:lnSpc>
              <a:spcBef>
                <a:spcPct val="0"/>
              </a:spcBef>
              <a:spcAft>
                <a:spcPts val="0"/>
              </a:spcAft>
              <a:buClrTx/>
              <a:buSzTx/>
              <a:buFont typeface="Wingdings" panose="05000000000000000000" pitchFamily="2" charset="2"/>
              <a:buChar char="l"/>
              <a:tabLst/>
              <a:defRPr/>
            </a:pPr>
            <a:r>
              <a:rPr kumimoji="0" lang="zh-CN" altLang="en-US" sz="2200" b="0" i="0" u="none" strike="noStrike" kern="1200" cap="none" spc="0" normalizeH="0" baseline="0" noProof="0" dirty="0">
                <a:ln>
                  <a:noFill/>
                </a:ln>
                <a:solidFill>
                  <a:srgbClr val="F8F8F8"/>
                </a:solidFill>
                <a:effectLst/>
                <a:uLnTx/>
                <a:uFillTx/>
                <a:latin typeface="Arial" panose="020B0604020202020204" pitchFamily="34" charset="0"/>
                <a:ea typeface="微软雅黑" panose="020B0503020204020204" pitchFamily="34" charset="-122"/>
                <a:cs typeface="+mn-cs"/>
              </a:rPr>
              <a:t>模块功能设计</a:t>
            </a:r>
            <a:endParaRPr kumimoji="0" lang="en-US" altLang="zh-CN" sz="2200" b="0" i="0" u="none" strike="noStrike" kern="1200" cap="none" spc="0" normalizeH="0" baseline="0" noProof="0" dirty="0">
              <a:ln>
                <a:noFill/>
              </a:ln>
              <a:solidFill>
                <a:srgbClr val="F8F8F8"/>
              </a:solidFill>
              <a:effectLst/>
              <a:uLnTx/>
              <a:uFillTx/>
              <a:latin typeface="Arial" panose="020B0604020202020204" pitchFamily="34" charset="0"/>
              <a:ea typeface="微软雅黑" panose="020B0503020204020204" pitchFamily="34" charset="-122"/>
              <a:cs typeface="+mn-cs"/>
            </a:endParaRPr>
          </a:p>
          <a:p>
            <a:pPr marL="342900" marR="0" lvl="0" indent="-342900" algn="l" defTabSz="914400" rtl="0" eaLnBrk="1" fontAlgn="auto" latinLnBrk="0" hangingPunct="1">
              <a:lnSpc>
                <a:spcPct val="125000"/>
              </a:lnSpc>
              <a:spcBef>
                <a:spcPct val="0"/>
              </a:spcBef>
              <a:spcAft>
                <a:spcPts val="0"/>
              </a:spcAft>
              <a:buClrTx/>
              <a:buSzTx/>
              <a:buFont typeface="Wingdings" panose="05000000000000000000" pitchFamily="2" charset="2"/>
              <a:buChar char="l"/>
              <a:tabLst/>
              <a:defRPr/>
            </a:pPr>
            <a:r>
              <a:rPr lang="zh-CN" altLang="en-US" sz="2200" dirty="0">
                <a:solidFill>
                  <a:srgbClr val="F8F8F8"/>
                </a:solidFill>
              </a:rPr>
              <a:t>系统框架搭建</a:t>
            </a:r>
            <a:endParaRPr kumimoji="0" lang="zh-CN" altLang="en-US" sz="2200" b="0" i="0" u="none" strike="noStrike" kern="1200" cap="none" spc="0" normalizeH="0" baseline="0" noProof="0" dirty="0">
              <a:ln>
                <a:noFill/>
              </a:ln>
              <a:solidFill>
                <a:srgbClr val="F8F8F8"/>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advTm="2152">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1510"/>
                                        </p:tgtEl>
                                        <p:attrNameLst>
                                          <p:attrName>style.visibility</p:attrName>
                                        </p:attrNameLst>
                                      </p:cBhvr>
                                      <p:to>
                                        <p:strVal val="visible"/>
                                      </p:to>
                                    </p:set>
                                    <p:anim calcmode="lin" valueType="num">
                                      <p:cBhvr additive="base">
                                        <p:cTn id="7" dur="500" fill="hold"/>
                                        <p:tgtEl>
                                          <p:spTgt spid="21510"/>
                                        </p:tgtEl>
                                        <p:attrNameLst>
                                          <p:attrName>ppt_x</p:attrName>
                                        </p:attrNameLst>
                                      </p:cBhvr>
                                      <p:tavLst>
                                        <p:tav tm="0">
                                          <p:val>
                                            <p:strVal val="1+#ppt_w/2"/>
                                          </p:val>
                                        </p:tav>
                                        <p:tav tm="100000">
                                          <p:val>
                                            <p:strVal val="#ppt_x"/>
                                          </p:val>
                                        </p:tav>
                                      </p:tavLst>
                                    </p:anim>
                                    <p:anim calcmode="lin" valueType="num">
                                      <p:cBhvr additive="base">
                                        <p:cTn id="8" dur="500" fill="hold"/>
                                        <p:tgtEl>
                                          <p:spTgt spid="215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1511"/>
                                        </p:tgtEl>
                                        <p:attrNameLst>
                                          <p:attrName>style.visibility</p:attrName>
                                        </p:attrNameLst>
                                      </p:cBhvr>
                                      <p:to>
                                        <p:strVal val="visible"/>
                                      </p:to>
                                    </p:set>
                                    <p:anim calcmode="lin" valueType="num">
                                      <p:cBhvr>
                                        <p:cTn id="12" dur="300" fill="hold"/>
                                        <p:tgtEl>
                                          <p:spTgt spid="21511"/>
                                        </p:tgtEl>
                                        <p:attrNameLst>
                                          <p:attrName>ppt_w</p:attrName>
                                        </p:attrNameLst>
                                      </p:cBhvr>
                                      <p:tavLst>
                                        <p:tav tm="0">
                                          <p:val>
                                            <p:fltVal val="0"/>
                                          </p:val>
                                        </p:tav>
                                        <p:tav tm="100000">
                                          <p:val>
                                            <p:strVal val="#ppt_w"/>
                                          </p:val>
                                        </p:tav>
                                      </p:tavLst>
                                    </p:anim>
                                    <p:anim calcmode="lin" valueType="num">
                                      <p:cBhvr>
                                        <p:cTn id="13" dur="300" fill="hold"/>
                                        <p:tgtEl>
                                          <p:spTgt spid="21511"/>
                                        </p:tgtEl>
                                        <p:attrNameLst>
                                          <p:attrName>ppt_h</p:attrName>
                                        </p:attrNameLst>
                                      </p:cBhvr>
                                      <p:tavLst>
                                        <p:tav tm="0">
                                          <p:val>
                                            <p:fltVal val="0"/>
                                          </p:val>
                                        </p:tav>
                                        <p:tav tm="100000">
                                          <p:val>
                                            <p:strVal val="#ppt_h"/>
                                          </p:val>
                                        </p:tav>
                                      </p:tavLst>
                                    </p:anim>
                                    <p:animEffect transition="in" filter="fade">
                                      <p:cBhvr>
                                        <p:cTn id="14" dur="3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Box 76"/>
          <p:cNvSpPr txBox="1">
            <a:spLocks noChangeArrowheads="1"/>
          </p:cNvSpPr>
          <p:nvPr/>
        </p:nvSpPr>
        <p:spPr bwMode="auto">
          <a:xfrm>
            <a:off x="1185431" y="146003"/>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solidFill>
                  <a:srgbClr val="333333"/>
                </a:solidFill>
                <a:latin typeface="微软雅黑" panose="020B0503020204020204" pitchFamily="34" charset="-122"/>
              </a:rPr>
              <a:t>模块功能设计</a:t>
            </a:r>
          </a:p>
        </p:txBody>
      </p:sp>
      <p:sp>
        <p:nvSpPr>
          <p:cNvPr id="23555" name="Freeform 40"/>
          <p:cNvSpPr>
            <a:spLocks noEditPoints="1"/>
          </p:cNvSpPr>
          <p:nvPr/>
        </p:nvSpPr>
        <p:spPr bwMode="auto">
          <a:xfrm>
            <a:off x="553836" y="281448"/>
            <a:ext cx="265015" cy="393557"/>
          </a:xfrm>
          <a:custGeom>
            <a:avLst/>
            <a:gdLst>
              <a:gd name="T0" fmla="*/ 79213 w 579"/>
              <a:gd name="T1" fmla="*/ 375784 h 857"/>
              <a:gd name="T2" fmla="*/ 252291 w 579"/>
              <a:gd name="T3" fmla="*/ 375784 h 857"/>
              <a:gd name="T4" fmla="*/ 261449 w 579"/>
              <a:gd name="T5" fmla="*/ 384972 h 857"/>
              <a:gd name="T6" fmla="*/ 252291 w 579"/>
              <a:gd name="T7" fmla="*/ 393700 h 857"/>
              <a:gd name="T8" fmla="*/ 79213 w 579"/>
              <a:gd name="T9" fmla="*/ 393700 h 857"/>
              <a:gd name="T10" fmla="*/ 70056 w 579"/>
              <a:gd name="T11" fmla="*/ 384972 h 857"/>
              <a:gd name="T12" fmla="*/ 79213 w 579"/>
              <a:gd name="T13" fmla="*/ 375784 h 857"/>
              <a:gd name="T14" fmla="*/ 82876 w 579"/>
              <a:gd name="T15" fmla="*/ 290337 h 857"/>
              <a:gd name="T16" fmla="*/ 178115 w 579"/>
              <a:gd name="T17" fmla="*/ 133224 h 857"/>
              <a:gd name="T18" fmla="*/ 211540 w 579"/>
              <a:gd name="T19" fmla="*/ 153437 h 857"/>
              <a:gd name="T20" fmla="*/ 116759 w 579"/>
              <a:gd name="T21" fmla="*/ 310550 h 857"/>
              <a:gd name="T22" fmla="*/ 82876 w 579"/>
              <a:gd name="T23" fmla="*/ 290337 h 857"/>
              <a:gd name="T24" fmla="*/ 16026 w 579"/>
              <a:gd name="T25" fmla="*/ 249451 h 857"/>
              <a:gd name="T26" fmla="*/ 111265 w 579"/>
              <a:gd name="T27" fmla="*/ 92338 h 857"/>
              <a:gd name="T28" fmla="*/ 144690 w 579"/>
              <a:gd name="T29" fmla="*/ 112551 h 857"/>
              <a:gd name="T30" fmla="*/ 49451 w 579"/>
              <a:gd name="T31" fmla="*/ 269664 h 857"/>
              <a:gd name="T32" fmla="*/ 16026 w 579"/>
              <a:gd name="T33" fmla="*/ 249451 h 857"/>
              <a:gd name="T34" fmla="*/ 916 w 579"/>
              <a:gd name="T35" fmla="*/ 376702 h 857"/>
              <a:gd name="T36" fmla="*/ 10073 w 579"/>
              <a:gd name="T37" fmla="*/ 298606 h 857"/>
              <a:gd name="T38" fmla="*/ 75550 w 579"/>
              <a:gd name="T39" fmla="*/ 338113 h 857"/>
              <a:gd name="T40" fmla="*/ 10989 w 579"/>
              <a:gd name="T41" fmla="*/ 382675 h 857"/>
              <a:gd name="T42" fmla="*/ 916 w 579"/>
              <a:gd name="T43" fmla="*/ 376702 h 857"/>
              <a:gd name="T44" fmla="*/ 136906 w 579"/>
              <a:gd name="T45" fmla="*/ 48696 h 857"/>
              <a:gd name="T46" fmla="*/ 123169 w 579"/>
              <a:gd name="T47" fmla="*/ 71665 h 857"/>
              <a:gd name="T48" fmla="*/ 223445 w 579"/>
              <a:gd name="T49" fmla="*/ 132765 h 857"/>
              <a:gd name="T50" fmla="*/ 237639 w 579"/>
              <a:gd name="T51" fmla="*/ 109795 h 857"/>
              <a:gd name="T52" fmla="*/ 136906 w 579"/>
              <a:gd name="T53" fmla="*/ 48696 h 857"/>
              <a:gd name="T54" fmla="*/ 158426 w 579"/>
              <a:gd name="T55" fmla="*/ 13782 h 857"/>
              <a:gd name="T56" fmla="*/ 188646 w 579"/>
              <a:gd name="T57" fmla="*/ 6432 h 857"/>
              <a:gd name="T58" fmla="*/ 251376 w 579"/>
              <a:gd name="T59" fmla="*/ 44561 h 857"/>
              <a:gd name="T60" fmla="*/ 259160 w 579"/>
              <a:gd name="T61" fmla="*/ 74881 h 857"/>
              <a:gd name="T62" fmla="*/ 250460 w 579"/>
              <a:gd name="T63" fmla="*/ 89122 h 857"/>
              <a:gd name="T64" fmla="*/ 149726 w 579"/>
              <a:gd name="T65" fmla="*/ 28023 h 857"/>
              <a:gd name="T66" fmla="*/ 158426 w 579"/>
              <a:gd name="T67" fmla="*/ 13782 h 8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23556" name="直接连接符 46"/>
          <p:cNvCxnSpPr>
            <a:cxnSpLocks noChangeShapeType="1"/>
          </p:cNvCxnSpPr>
          <p:nvPr/>
        </p:nvCxnSpPr>
        <p:spPr bwMode="auto">
          <a:xfrm flipH="1">
            <a:off x="985479" y="670243"/>
            <a:ext cx="9896042" cy="0"/>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图片 6" descr="火车票产品功能梳理">
            <a:extLst>
              <a:ext uri="{FF2B5EF4-FFF2-40B4-BE49-F238E27FC236}">
                <a16:creationId xmlns:a16="http://schemas.microsoft.com/office/drawing/2014/main" id="{4CB77EFB-783C-4311-9AE0-946D1C7CC18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51762" y="1432134"/>
            <a:ext cx="8917356" cy="4578048"/>
          </a:xfrm>
          <a:prstGeom prst="rect">
            <a:avLst/>
          </a:prstGeom>
          <a:noFill/>
          <a:ln>
            <a:noFill/>
          </a:ln>
        </p:spPr>
      </p:pic>
    </p:spTree>
  </p:cSld>
  <p:clrMapOvr>
    <a:masterClrMapping/>
  </p:clrMapOvr>
  <p:transition spd="slow" advTm="653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1+#ppt_w/2"/>
                                          </p:val>
                                        </p:tav>
                                        <p:tav tm="100000">
                                          <p:val>
                                            <p:strVal val="#ppt_x"/>
                                          </p:val>
                                        </p:tav>
                                      </p:tavLst>
                                    </p:anim>
                                    <p:anim calcmode="lin" valueType="num">
                                      <p:cBhvr additive="base">
                                        <p:cTn id="8" dur="500" fill="hold"/>
                                        <p:tgtEl>
                                          <p:spTgt spid="23555"/>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23556"/>
                                        </p:tgtEl>
                                        <p:attrNameLst>
                                          <p:attrName>style.visibility</p:attrName>
                                        </p:attrNameLst>
                                      </p:cBhvr>
                                      <p:to>
                                        <p:strVal val="visible"/>
                                      </p:to>
                                    </p:set>
                                    <p:animEffect transition="in" filter="wipe(right)">
                                      <p:cBhvr>
                                        <p:cTn id="11" dur="500"/>
                                        <p:tgtEl>
                                          <p:spTgt spid="23556"/>
                                        </p:tgtEl>
                                      </p:cBhvr>
                                    </p:animEffect>
                                  </p:childTnLst>
                                </p:cTn>
                              </p:par>
                            </p:childTnLst>
                          </p:cTn>
                        </p:par>
                        <p:par>
                          <p:cTn id="12" fill="hold">
                            <p:stCondLst>
                              <p:cond delay="6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3554"/>
                                        </p:tgtEl>
                                        <p:attrNameLst>
                                          <p:attrName>style.visibility</p:attrName>
                                        </p:attrNameLst>
                                      </p:cBhvr>
                                      <p:to>
                                        <p:strVal val="visible"/>
                                      </p:to>
                                    </p:set>
                                    <p:anim calcmode="lin" valueType="num">
                                      <p:cBhvr>
                                        <p:cTn id="15" dur="400" fill="hold"/>
                                        <p:tgtEl>
                                          <p:spTgt spid="23554"/>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3554"/>
                                        </p:tgtEl>
                                        <p:attrNameLst>
                                          <p:attrName>ppt_y</p:attrName>
                                        </p:attrNameLst>
                                      </p:cBhvr>
                                      <p:tavLst>
                                        <p:tav tm="0">
                                          <p:val>
                                            <p:strVal val="#ppt_y"/>
                                          </p:val>
                                        </p:tav>
                                        <p:tav tm="100000">
                                          <p:val>
                                            <p:strVal val="#ppt_y"/>
                                          </p:val>
                                        </p:tav>
                                      </p:tavLst>
                                    </p:anim>
                                    <p:anim calcmode="lin" valueType="num">
                                      <p:cBhvr>
                                        <p:cTn id="17" dur="400" fill="hold"/>
                                        <p:tgtEl>
                                          <p:spTgt spid="23554"/>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355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3554"/>
                                        </p:tgtEl>
                                      </p:cBhvr>
                                    </p:animEffect>
                                  </p:childTnLst>
                                </p:cTn>
                              </p:par>
                            </p:childTnLst>
                          </p:cTn>
                        </p:par>
                        <p:par>
                          <p:cTn id="20" fill="hold">
                            <p:stCondLst>
                              <p:cond delay="1200"/>
                            </p:stCondLst>
                            <p:childTnLst>
                              <p:par>
                                <p:cTn id="21" presetID="1"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Box 76"/>
          <p:cNvSpPr txBox="1">
            <a:spLocks noChangeArrowheads="1"/>
          </p:cNvSpPr>
          <p:nvPr/>
        </p:nvSpPr>
        <p:spPr bwMode="auto">
          <a:xfrm>
            <a:off x="1185431" y="146006"/>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solidFill>
                  <a:srgbClr val="333333"/>
                </a:solidFill>
                <a:latin typeface="微软雅黑" panose="020B0503020204020204" pitchFamily="34" charset="-122"/>
              </a:rPr>
              <a:t>系统框架搭建</a:t>
            </a:r>
          </a:p>
        </p:txBody>
      </p:sp>
      <p:sp>
        <p:nvSpPr>
          <p:cNvPr id="23555" name="Freeform 40"/>
          <p:cNvSpPr>
            <a:spLocks noEditPoints="1"/>
          </p:cNvSpPr>
          <p:nvPr/>
        </p:nvSpPr>
        <p:spPr bwMode="auto">
          <a:xfrm>
            <a:off x="553836" y="281448"/>
            <a:ext cx="265015" cy="393557"/>
          </a:xfrm>
          <a:custGeom>
            <a:avLst/>
            <a:gdLst>
              <a:gd name="T0" fmla="*/ 79213 w 579"/>
              <a:gd name="T1" fmla="*/ 375784 h 857"/>
              <a:gd name="T2" fmla="*/ 252291 w 579"/>
              <a:gd name="T3" fmla="*/ 375784 h 857"/>
              <a:gd name="T4" fmla="*/ 261449 w 579"/>
              <a:gd name="T5" fmla="*/ 384972 h 857"/>
              <a:gd name="T6" fmla="*/ 252291 w 579"/>
              <a:gd name="T7" fmla="*/ 393700 h 857"/>
              <a:gd name="T8" fmla="*/ 79213 w 579"/>
              <a:gd name="T9" fmla="*/ 393700 h 857"/>
              <a:gd name="T10" fmla="*/ 70056 w 579"/>
              <a:gd name="T11" fmla="*/ 384972 h 857"/>
              <a:gd name="T12" fmla="*/ 79213 w 579"/>
              <a:gd name="T13" fmla="*/ 375784 h 857"/>
              <a:gd name="T14" fmla="*/ 82876 w 579"/>
              <a:gd name="T15" fmla="*/ 290337 h 857"/>
              <a:gd name="T16" fmla="*/ 178115 w 579"/>
              <a:gd name="T17" fmla="*/ 133224 h 857"/>
              <a:gd name="T18" fmla="*/ 211540 w 579"/>
              <a:gd name="T19" fmla="*/ 153437 h 857"/>
              <a:gd name="T20" fmla="*/ 116759 w 579"/>
              <a:gd name="T21" fmla="*/ 310550 h 857"/>
              <a:gd name="T22" fmla="*/ 82876 w 579"/>
              <a:gd name="T23" fmla="*/ 290337 h 857"/>
              <a:gd name="T24" fmla="*/ 16026 w 579"/>
              <a:gd name="T25" fmla="*/ 249451 h 857"/>
              <a:gd name="T26" fmla="*/ 111265 w 579"/>
              <a:gd name="T27" fmla="*/ 92338 h 857"/>
              <a:gd name="T28" fmla="*/ 144690 w 579"/>
              <a:gd name="T29" fmla="*/ 112551 h 857"/>
              <a:gd name="T30" fmla="*/ 49451 w 579"/>
              <a:gd name="T31" fmla="*/ 269664 h 857"/>
              <a:gd name="T32" fmla="*/ 16026 w 579"/>
              <a:gd name="T33" fmla="*/ 249451 h 857"/>
              <a:gd name="T34" fmla="*/ 916 w 579"/>
              <a:gd name="T35" fmla="*/ 376702 h 857"/>
              <a:gd name="T36" fmla="*/ 10073 w 579"/>
              <a:gd name="T37" fmla="*/ 298606 h 857"/>
              <a:gd name="T38" fmla="*/ 75550 w 579"/>
              <a:gd name="T39" fmla="*/ 338113 h 857"/>
              <a:gd name="T40" fmla="*/ 10989 w 579"/>
              <a:gd name="T41" fmla="*/ 382675 h 857"/>
              <a:gd name="T42" fmla="*/ 916 w 579"/>
              <a:gd name="T43" fmla="*/ 376702 h 857"/>
              <a:gd name="T44" fmla="*/ 136906 w 579"/>
              <a:gd name="T45" fmla="*/ 48696 h 857"/>
              <a:gd name="T46" fmla="*/ 123169 w 579"/>
              <a:gd name="T47" fmla="*/ 71665 h 857"/>
              <a:gd name="T48" fmla="*/ 223445 w 579"/>
              <a:gd name="T49" fmla="*/ 132765 h 857"/>
              <a:gd name="T50" fmla="*/ 237639 w 579"/>
              <a:gd name="T51" fmla="*/ 109795 h 857"/>
              <a:gd name="T52" fmla="*/ 136906 w 579"/>
              <a:gd name="T53" fmla="*/ 48696 h 857"/>
              <a:gd name="T54" fmla="*/ 158426 w 579"/>
              <a:gd name="T55" fmla="*/ 13782 h 857"/>
              <a:gd name="T56" fmla="*/ 188646 w 579"/>
              <a:gd name="T57" fmla="*/ 6432 h 857"/>
              <a:gd name="T58" fmla="*/ 251376 w 579"/>
              <a:gd name="T59" fmla="*/ 44561 h 857"/>
              <a:gd name="T60" fmla="*/ 259160 w 579"/>
              <a:gd name="T61" fmla="*/ 74881 h 857"/>
              <a:gd name="T62" fmla="*/ 250460 w 579"/>
              <a:gd name="T63" fmla="*/ 89122 h 857"/>
              <a:gd name="T64" fmla="*/ 149726 w 579"/>
              <a:gd name="T65" fmla="*/ 28023 h 857"/>
              <a:gd name="T66" fmla="*/ 158426 w 579"/>
              <a:gd name="T67" fmla="*/ 13782 h 8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23556" name="直接连接符 46"/>
          <p:cNvCxnSpPr>
            <a:cxnSpLocks noChangeShapeType="1"/>
          </p:cNvCxnSpPr>
          <p:nvPr/>
        </p:nvCxnSpPr>
        <p:spPr bwMode="auto">
          <a:xfrm flipH="1">
            <a:off x="985479" y="670243"/>
            <a:ext cx="9896042" cy="0"/>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图片 6" descr="未命名文件 (2)">
            <a:extLst>
              <a:ext uri="{FF2B5EF4-FFF2-40B4-BE49-F238E27FC236}">
                <a16:creationId xmlns:a16="http://schemas.microsoft.com/office/drawing/2014/main" id="{4C6BA970-120E-4E66-9C17-B065EDB02B2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5756" y="897170"/>
            <a:ext cx="8880814" cy="5468117"/>
          </a:xfrm>
          <a:prstGeom prst="rect">
            <a:avLst/>
          </a:prstGeom>
          <a:noFill/>
          <a:ln>
            <a:noFill/>
          </a:ln>
        </p:spPr>
      </p:pic>
    </p:spTree>
  </p:cSld>
  <p:clrMapOvr>
    <a:masterClrMapping/>
  </p:clrMapOvr>
  <p:transition spd="slow" advTm="653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1+#ppt_w/2"/>
                                          </p:val>
                                        </p:tav>
                                        <p:tav tm="100000">
                                          <p:val>
                                            <p:strVal val="#ppt_x"/>
                                          </p:val>
                                        </p:tav>
                                      </p:tavLst>
                                    </p:anim>
                                    <p:anim calcmode="lin" valueType="num">
                                      <p:cBhvr additive="base">
                                        <p:cTn id="8" dur="500" fill="hold"/>
                                        <p:tgtEl>
                                          <p:spTgt spid="23555"/>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23556"/>
                                        </p:tgtEl>
                                        <p:attrNameLst>
                                          <p:attrName>style.visibility</p:attrName>
                                        </p:attrNameLst>
                                      </p:cBhvr>
                                      <p:to>
                                        <p:strVal val="visible"/>
                                      </p:to>
                                    </p:set>
                                    <p:animEffect transition="in" filter="wipe(right)">
                                      <p:cBhvr>
                                        <p:cTn id="11" dur="500"/>
                                        <p:tgtEl>
                                          <p:spTgt spid="23556"/>
                                        </p:tgtEl>
                                      </p:cBhvr>
                                    </p:animEffect>
                                  </p:childTnLst>
                                </p:cTn>
                              </p:par>
                            </p:childTnLst>
                          </p:cTn>
                        </p:par>
                        <p:par>
                          <p:cTn id="12" fill="hold">
                            <p:stCondLst>
                              <p:cond delay="6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3554"/>
                                        </p:tgtEl>
                                        <p:attrNameLst>
                                          <p:attrName>style.visibility</p:attrName>
                                        </p:attrNameLst>
                                      </p:cBhvr>
                                      <p:to>
                                        <p:strVal val="visible"/>
                                      </p:to>
                                    </p:set>
                                    <p:anim calcmode="lin" valueType="num">
                                      <p:cBhvr>
                                        <p:cTn id="15" dur="400" fill="hold"/>
                                        <p:tgtEl>
                                          <p:spTgt spid="23554"/>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3554"/>
                                        </p:tgtEl>
                                        <p:attrNameLst>
                                          <p:attrName>ppt_y</p:attrName>
                                        </p:attrNameLst>
                                      </p:cBhvr>
                                      <p:tavLst>
                                        <p:tav tm="0">
                                          <p:val>
                                            <p:strVal val="#ppt_y"/>
                                          </p:val>
                                        </p:tav>
                                        <p:tav tm="100000">
                                          <p:val>
                                            <p:strVal val="#ppt_y"/>
                                          </p:val>
                                        </p:tav>
                                      </p:tavLst>
                                    </p:anim>
                                    <p:anim calcmode="lin" valueType="num">
                                      <p:cBhvr>
                                        <p:cTn id="17" dur="400" fill="hold"/>
                                        <p:tgtEl>
                                          <p:spTgt spid="23554"/>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355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3554"/>
                                        </p:tgtEl>
                                      </p:cBhvr>
                                    </p:animEffect>
                                  </p:childTnLst>
                                </p:cTn>
                              </p:par>
                            </p:childTnLst>
                          </p:cTn>
                        </p:par>
                        <p:par>
                          <p:cTn id="20" fill="hold">
                            <p:stCondLst>
                              <p:cond delay="1200"/>
                            </p:stCondLst>
                            <p:childTnLst>
                              <p:par>
                                <p:cTn id="21" presetID="1"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6631" name="TextBox 6"/>
          <p:cNvSpPr txBox="1">
            <a:spLocks noChangeArrowheads="1"/>
          </p:cNvSpPr>
          <p:nvPr/>
        </p:nvSpPr>
        <p:spPr bwMode="auto">
          <a:xfrm>
            <a:off x="3752269" y="2740698"/>
            <a:ext cx="5108256"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srgbClr val="F8F8F8"/>
                </a:solidFill>
                <a:effectLst/>
                <a:uLnTx/>
                <a:uFillTx/>
                <a:latin typeface="微软雅黑" panose="020B0503020204020204" pitchFamily="34" charset="-122"/>
                <a:ea typeface="微软雅黑" panose="020B0503020204020204" pitchFamily="34" charset="-122"/>
                <a:cs typeface="+mn-cs"/>
              </a:rPr>
              <a:t>三、</a:t>
            </a:r>
            <a:r>
              <a:rPr lang="zh-CN" altLang="en-US" sz="3200" b="1" dirty="0">
                <a:solidFill>
                  <a:srgbClr val="F8F8F8"/>
                </a:solidFill>
                <a:latin typeface="微软雅黑" panose="020B0503020204020204" pitchFamily="34" charset="-122"/>
              </a:rPr>
              <a:t>关键技术介绍</a:t>
            </a:r>
            <a:endParaRPr kumimoji="0" lang="zh-CN" altLang="en-US" sz="3200" b="1" i="0" u="none" strike="noStrike" kern="1200" cap="none" spc="0" normalizeH="0" baseline="0" noProof="0" dirty="0">
              <a:ln>
                <a:noFill/>
              </a:ln>
              <a:solidFill>
                <a:srgbClr val="F8F8F8"/>
              </a:solidFill>
              <a:effectLst/>
              <a:uLnTx/>
              <a:uFillTx/>
              <a:latin typeface="微软雅黑" panose="020B0503020204020204" pitchFamily="34" charset="-122"/>
              <a:ea typeface="微软雅黑" panose="020B0503020204020204" pitchFamily="34" charset="-122"/>
              <a:cs typeface="+mn-cs"/>
            </a:endParaRPr>
          </a:p>
        </p:txBody>
      </p:sp>
      <p:cxnSp>
        <p:nvCxnSpPr>
          <p:cNvPr id="27654" name="直接连接符 10"/>
          <p:cNvCxnSpPr>
            <a:cxnSpLocks noChangeShapeType="1"/>
          </p:cNvCxnSpPr>
          <p:nvPr/>
        </p:nvCxnSpPr>
        <p:spPr bwMode="auto">
          <a:xfrm flipH="1">
            <a:off x="3575334" y="3533737"/>
            <a:ext cx="8616983" cy="0"/>
          </a:xfrm>
          <a:prstGeom prst="line">
            <a:avLst/>
          </a:prstGeom>
          <a:noFill/>
          <a:ln w="9525">
            <a:solidFill>
              <a:srgbClr val="F8F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655" name="Group 7"/>
          <p:cNvGrpSpPr/>
          <p:nvPr/>
        </p:nvGrpSpPr>
        <p:grpSpPr bwMode="auto">
          <a:xfrm>
            <a:off x="1312385" y="2473673"/>
            <a:ext cx="2093149" cy="2121714"/>
            <a:chOff x="0" y="0"/>
            <a:chExt cx="2093913" cy="2122488"/>
          </a:xfrm>
        </p:grpSpPr>
        <p:sp>
          <p:nvSpPr>
            <p:cNvPr id="26629" name="Freeform 6"/>
            <p:cNvSpPr>
              <a:spLocks noEditPoints="1"/>
            </p:cNvSpPr>
            <p:nvPr/>
          </p:nvSpPr>
          <p:spPr bwMode="auto">
            <a:xfrm>
              <a:off x="0" y="0"/>
              <a:ext cx="2093913" cy="2122488"/>
            </a:xfrm>
            <a:custGeom>
              <a:avLst/>
              <a:gdLst>
                <a:gd name="T0" fmla="*/ 1046580 w 2783"/>
                <a:gd name="T1" fmla="*/ 0 h 2783"/>
                <a:gd name="T2" fmla="*/ 0 w 2783"/>
                <a:gd name="T3" fmla="*/ 1060863 h 2783"/>
                <a:gd name="T4" fmla="*/ 1046580 w 2783"/>
                <a:gd name="T5" fmla="*/ 2122488 h 2783"/>
                <a:gd name="T6" fmla="*/ 2093913 w 2783"/>
                <a:gd name="T7" fmla="*/ 1060863 h 2783"/>
                <a:gd name="T8" fmla="*/ 1046580 w 2783"/>
                <a:gd name="T9" fmla="*/ 0 h 2783"/>
                <a:gd name="T10" fmla="*/ 1046580 w 2783"/>
                <a:gd name="T11" fmla="*/ 41946 h 2783"/>
                <a:gd name="T12" fmla="*/ 41382 w 2783"/>
                <a:gd name="T13" fmla="*/ 1060863 h 2783"/>
                <a:gd name="T14" fmla="*/ 1046580 w 2783"/>
                <a:gd name="T15" fmla="*/ 2080542 h 2783"/>
                <a:gd name="T16" fmla="*/ 2052531 w 2783"/>
                <a:gd name="T17" fmla="*/ 1060863 h 2783"/>
                <a:gd name="T18" fmla="*/ 1046580 w 2783"/>
                <a:gd name="T19" fmla="*/ 41946 h 27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6630" name="Freeform 6"/>
            <p:cNvSpPr>
              <a:spLocks noEditPoints="1"/>
            </p:cNvSpPr>
            <p:nvPr/>
          </p:nvSpPr>
          <p:spPr bwMode="auto">
            <a:xfrm>
              <a:off x="337980" y="335866"/>
              <a:ext cx="1417952" cy="1401540"/>
            </a:xfrm>
            <a:custGeom>
              <a:avLst/>
              <a:gdLst>
                <a:gd name="T0" fmla="*/ 517921 w 1848"/>
                <a:gd name="T1" fmla="*/ 95560 h 1848"/>
                <a:gd name="T2" fmla="*/ 219445 w 1848"/>
                <a:gd name="T3" fmla="*/ 217663 h 1848"/>
                <a:gd name="T4" fmla="*/ 96679 w 1848"/>
                <a:gd name="T5" fmla="*/ 511926 h 1848"/>
                <a:gd name="T6" fmla="*/ 219445 w 1848"/>
                <a:gd name="T7" fmla="*/ 806947 h 1848"/>
                <a:gd name="T8" fmla="*/ 517921 w 1848"/>
                <a:gd name="T9" fmla="*/ 929051 h 1848"/>
                <a:gd name="T10" fmla="*/ 815629 w 1848"/>
                <a:gd name="T11" fmla="*/ 806947 h 1848"/>
                <a:gd name="T12" fmla="*/ 815629 w 1848"/>
                <a:gd name="T13" fmla="*/ 217663 h 1848"/>
                <a:gd name="T14" fmla="*/ 517921 w 1848"/>
                <a:gd name="T15" fmla="*/ 95560 h 1848"/>
                <a:gd name="T16" fmla="*/ 517921 w 1848"/>
                <a:gd name="T17" fmla="*/ 1023852 h 1848"/>
                <a:gd name="T18" fmla="*/ 151923 w 1848"/>
                <a:gd name="T19" fmla="*/ 874446 h 1848"/>
                <a:gd name="T20" fmla="*/ 0 w 1848"/>
                <a:gd name="T21" fmla="*/ 511926 h 1848"/>
                <a:gd name="T22" fmla="*/ 151923 w 1848"/>
                <a:gd name="T23" fmla="*/ 150165 h 1848"/>
                <a:gd name="T24" fmla="*/ 517921 w 1848"/>
                <a:gd name="T25" fmla="*/ 0 h 1848"/>
                <a:gd name="T26" fmla="*/ 883918 w 1848"/>
                <a:gd name="T27" fmla="*/ 150165 h 1848"/>
                <a:gd name="T28" fmla="*/ 883918 w 1848"/>
                <a:gd name="T29" fmla="*/ 874446 h 1848"/>
                <a:gd name="T30" fmla="*/ 517921 w 1848"/>
                <a:gd name="T31" fmla="*/ 1023852 h 1848"/>
                <a:gd name="T32" fmla="*/ 967553 w 1848"/>
                <a:gd name="T33" fmla="*/ 809981 h 1848"/>
                <a:gd name="T34" fmla="*/ 967553 w 1848"/>
                <a:gd name="T35" fmla="*/ 874446 h 1848"/>
                <a:gd name="T36" fmla="*/ 884685 w 1848"/>
                <a:gd name="T37" fmla="*/ 956354 h 1848"/>
                <a:gd name="T38" fmla="*/ 818698 w 1848"/>
                <a:gd name="T39" fmla="*/ 956354 h 1848"/>
                <a:gd name="T40" fmla="*/ 815629 w 1848"/>
                <a:gd name="T41" fmla="*/ 953320 h 1848"/>
                <a:gd name="T42" fmla="*/ 815629 w 1848"/>
                <a:gd name="T43" fmla="*/ 888855 h 1848"/>
                <a:gd name="T44" fmla="*/ 898497 w 1848"/>
                <a:gd name="T45" fmla="*/ 806947 h 1848"/>
                <a:gd name="T46" fmla="*/ 964484 w 1848"/>
                <a:gd name="T47" fmla="*/ 806947 h 1848"/>
                <a:gd name="T48" fmla="*/ 967553 w 1848"/>
                <a:gd name="T49" fmla="*/ 809981 h 1848"/>
                <a:gd name="T50" fmla="*/ 1074973 w 1848"/>
                <a:gd name="T51" fmla="*/ 948011 h 1848"/>
                <a:gd name="T52" fmla="*/ 1074973 w 1848"/>
                <a:gd name="T53" fmla="*/ 1062531 h 1848"/>
                <a:gd name="T54" fmla="*/ 959113 w 1848"/>
                <a:gd name="T55" fmla="*/ 1062531 h 1848"/>
                <a:gd name="T56" fmla="*/ 959113 w 1848"/>
                <a:gd name="T57" fmla="*/ 948011 h 1848"/>
                <a:gd name="T58" fmla="*/ 1074973 w 1848"/>
                <a:gd name="T59" fmla="*/ 948011 h 1848"/>
                <a:gd name="T60" fmla="*/ 1401839 w 1848"/>
                <a:gd name="T61" fmla="*/ 1255167 h 1848"/>
                <a:gd name="T62" fmla="*/ 1398770 w 1848"/>
                <a:gd name="T63" fmla="*/ 1316598 h 1848"/>
                <a:gd name="T64" fmla="*/ 1332016 w 1848"/>
                <a:gd name="T65" fmla="*/ 1382580 h 1848"/>
                <a:gd name="T66" fmla="*/ 1269098 w 1848"/>
                <a:gd name="T67" fmla="*/ 1385613 h 1848"/>
                <a:gd name="T68" fmla="*/ 1071137 w 1848"/>
                <a:gd name="T69" fmla="*/ 1189944 h 1848"/>
                <a:gd name="T70" fmla="*/ 1074206 w 1848"/>
                <a:gd name="T71" fmla="*/ 1127754 h 1848"/>
                <a:gd name="T72" fmla="*/ 1140960 w 1848"/>
                <a:gd name="T73" fmla="*/ 1061773 h 1848"/>
                <a:gd name="T74" fmla="*/ 1203111 w 1848"/>
                <a:gd name="T75" fmla="*/ 1058739 h 1848"/>
                <a:gd name="T76" fmla="*/ 1401839 w 1848"/>
                <a:gd name="T77" fmla="*/ 1255167 h 1848"/>
                <a:gd name="T78" fmla="*/ 517921 w 1848"/>
                <a:gd name="T79" fmla="*/ 204770 h 1848"/>
                <a:gd name="T80" fmla="*/ 298476 w 1848"/>
                <a:gd name="T81" fmla="*/ 295021 h 1848"/>
                <a:gd name="T82" fmla="*/ 207168 w 1848"/>
                <a:gd name="T83" fmla="*/ 511926 h 1848"/>
                <a:gd name="T84" fmla="*/ 298476 w 1848"/>
                <a:gd name="T85" fmla="*/ 729590 h 1848"/>
                <a:gd name="T86" fmla="*/ 517921 w 1848"/>
                <a:gd name="T87" fmla="*/ 819082 h 1848"/>
                <a:gd name="T88" fmla="*/ 737366 w 1848"/>
                <a:gd name="T89" fmla="*/ 729590 h 1848"/>
                <a:gd name="T90" fmla="*/ 737366 w 1848"/>
                <a:gd name="T91" fmla="*/ 295021 h 1848"/>
                <a:gd name="T92" fmla="*/ 517921 w 1848"/>
                <a:gd name="T93" fmla="*/ 204770 h 1848"/>
                <a:gd name="T94" fmla="*/ 517921 w 1848"/>
                <a:gd name="T95" fmla="*/ 882788 h 1848"/>
                <a:gd name="T96" fmla="*/ 252438 w 1848"/>
                <a:gd name="T97" fmla="*/ 774336 h 1848"/>
                <a:gd name="T98" fmla="*/ 142716 w 1848"/>
                <a:gd name="T99" fmla="*/ 511926 h 1848"/>
                <a:gd name="T100" fmla="*/ 252438 w 1848"/>
                <a:gd name="T101" fmla="*/ 250275 h 1848"/>
                <a:gd name="T102" fmla="*/ 517921 w 1848"/>
                <a:gd name="T103" fmla="*/ 141823 h 1848"/>
                <a:gd name="T104" fmla="*/ 783403 w 1848"/>
                <a:gd name="T105" fmla="*/ 250275 h 1848"/>
                <a:gd name="T106" fmla="*/ 783403 w 1848"/>
                <a:gd name="T107" fmla="*/ 774336 h 1848"/>
                <a:gd name="T108" fmla="*/ 517921 w 1848"/>
                <a:gd name="T109" fmla="*/ 882788 h 18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848" h="1848">
                  <a:moveTo>
                    <a:pt x="675" y="126"/>
                  </a:moveTo>
                  <a:cubicBezTo>
                    <a:pt x="528" y="126"/>
                    <a:pt x="390" y="183"/>
                    <a:pt x="286" y="287"/>
                  </a:cubicBezTo>
                  <a:cubicBezTo>
                    <a:pt x="183" y="391"/>
                    <a:pt x="126" y="529"/>
                    <a:pt x="126" y="675"/>
                  </a:cubicBezTo>
                  <a:cubicBezTo>
                    <a:pt x="126" y="822"/>
                    <a:pt x="183" y="960"/>
                    <a:pt x="286" y="1064"/>
                  </a:cubicBezTo>
                  <a:cubicBezTo>
                    <a:pt x="390" y="1168"/>
                    <a:pt x="528" y="1225"/>
                    <a:pt x="675" y="1225"/>
                  </a:cubicBezTo>
                  <a:cubicBezTo>
                    <a:pt x="822" y="1225"/>
                    <a:pt x="960" y="1168"/>
                    <a:pt x="1063" y="1064"/>
                  </a:cubicBezTo>
                  <a:cubicBezTo>
                    <a:pt x="1278" y="850"/>
                    <a:pt x="1278" y="501"/>
                    <a:pt x="1063" y="287"/>
                  </a:cubicBezTo>
                  <a:cubicBezTo>
                    <a:pt x="960" y="183"/>
                    <a:pt x="822" y="126"/>
                    <a:pt x="675" y="126"/>
                  </a:cubicBezTo>
                  <a:close/>
                  <a:moveTo>
                    <a:pt x="675" y="1350"/>
                  </a:moveTo>
                  <a:cubicBezTo>
                    <a:pt x="495" y="1350"/>
                    <a:pt x="325" y="1280"/>
                    <a:pt x="198" y="1153"/>
                  </a:cubicBezTo>
                  <a:cubicBezTo>
                    <a:pt x="70" y="1025"/>
                    <a:pt x="0" y="856"/>
                    <a:pt x="0" y="675"/>
                  </a:cubicBezTo>
                  <a:cubicBezTo>
                    <a:pt x="0" y="495"/>
                    <a:pt x="70" y="326"/>
                    <a:pt x="198" y="198"/>
                  </a:cubicBezTo>
                  <a:cubicBezTo>
                    <a:pt x="325" y="71"/>
                    <a:pt x="495" y="0"/>
                    <a:pt x="675" y="0"/>
                  </a:cubicBezTo>
                  <a:cubicBezTo>
                    <a:pt x="855" y="0"/>
                    <a:pt x="1025" y="71"/>
                    <a:pt x="1152" y="198"/>
                  </a:cubicBezTo>
                  <a:cubicBezTo>
                    <a:pt x="1415" y="461"/>
                    <a:pt x="1415" y="889"/>
                    <a:pt x="1152" y="1153"/>
                  </a:cubicBezTo>
                  <a:cubicBezTo>
                    <a:pt x="1025" y="1280"/>
                    <a:pt x="855" y="1350"/>
                    <a:pt x="675" y="1350"/>
                  </a:cubicBezTo>
                  <a:close/>
                  <a:moveTo>
                    <a:pt x="1261" y="1068"/>
                  </a:moveTo>
                  <a:cubicBezTo>
                    <a:pt x="1284" y="1091"/>
                    <a:pt x="1284" y="1130"/>
                    <a:pt x="1261" y="1153"/>
                  </a:cubicBezTo>
                  <a:lnTo>
                    <a:pt x="1153" y="1261"/>
                  </a:lnTo>
                  <a:cubicBezTo>
                    <a:pt x="1129" y="1285"/>
                    <a:pt x="1091" y="1285"/>
                    <a:pt x="1067" y="1261"/>
                  </a:cubicBezTo>
                  <a:lnTo>
                    <a:pt x="1063" y="1257"/>
                  </a:lnTo>
                  <a:cubicBezTo>
                    <a:pt x="1040" y="1234"/>
                    <a:pt x="1040" y="1195"/>
                    <a:pt x="1063" y="1172"/>
                  </a:cubicBezTo>
                  <a:lnTo>
                    <a:pt x="1171" y="1064"/>
                  </a:lnTo>
                  <a:cubicBezTo>
                    <a:pt x="1195" y="1040"/>
                    <a:pt x="1233" y="1040"/>
                    <a:pt x="1257" y="1064"/>
                  </a:cubicBezTo>
                  <a:lnTo>
                    <a:pt x="1261" y="1068"/>
                  </a:lnTo>
                  <a:close/>
                  <a:moveTo>
                    <a:pt x="1401" y="1250"/>
                  </a:moveTo>
                  <a:cubicBezTo>
                    <a:pt x="1442" y="1292"/>
                    <a:pt x="1442" y="1359"/>
                    <a:pt x="1401" y="1401"/>
                  </a:cubicBezTo>
                  <a:cubicBezTo>
                    <a:pt x="1359" y="1443"/>
                    <a:pt x="1291" y="1443"/>
                    <a:pt x="1250" y="1401"/>
                  </a:cubicBezTo>
                  <a:cubicBezTo>
                    <a:pt x="1208" y="1359"/>
                    <a:pt x="1208" y="1292"/>
                    <a:pt x="1250" y="1250"/>
                  </a:cubicBezTo>
                  <a:cubicBezTo>
                    <a:pt x="1291" y="1208"/>
                    <a:pt x="1359" y="1208"/>
                    <a:pt x="1401" y="1250"/>
                  </a:cubicBezTo>
                  <a:close/>
                  <a:moveTo>
                    <a:pt x="1827" y="1655"/>
                  </a:moveTo>
                  <a:cubicBezTo>
                    <a:pt x="1848" y="1676"/>
                    <a:pt x="1846" y="1713"/>
                    <a:pt x="1823" y="1736"/>
                  </a:cubicBezTo>
                  <a:lnTo>
                    <a:pt x="1736" y="1823"/>
                  </a:lnTo>
                  <a:cubicBezTo>
                    <a:pt x="1713" y="1847"/>
                    <a:pt x="1676" y="1848"/>
                    <a:pt x="1654" y="1827"/>
                  </a:cubicBezTo>
                  <a:lnTo>
                    <a:pt x="1396" y="1569"/>
                  </a:lnTo>
                  <a:cubicBezTo>
                    <a:pt x="1375" y="1547"/>
                    <a:pt x="1376" y="1511"/>
                    <a:pt x="1400" y="1487"/>
                  </a:cubicBezTo>
                  <a:lnTo>
                    <a:pt x="1487" y="1400"/>
                  </a:lnTo>
                  <a:cubicBezTo>
                    <a:pt x="1510" y="1377"/>
                    <a:pt x="1547" y="1375"/>
                    <a:pt x="1568" y="1396"/>
                  </a:cubicBezTo>
                  <a:lnTo>
                    <a:pt x="1827" y="1655"/>
                  </a:lnTo>
                  <a:close/>
                  <a:moveTo>
                    <a:pt x="675" y="270"/>
                  </a:moveTo>
                  <a:cubicBezTo>
                    <a:pt x="567" y="270"/>
                    <a:pt x="465" y="312"/>
                    <a:pt x="389" y="389"/>
                  </a:cubicBezTo>
                  <a:cubicBezTo>
                    <a:pt x="312" y="465"/>
                    <a:pt x="270" y="567"/>
                    <a:pt x="270" y="675"/>
                  </a:cubicBezTo>
                  <a:cubicBezTo>
                    <a:pt x="270" y="783"/>
                    <a:pt x="312" y="885"/>
                    <a:pt x="389" y="962"/>
                  </a:cubicBezTo>
                  <a:cubicBezTo>
                    <a:pt x="465" y="1038"/>
                    <a:pt x="567" y="1080"/>
                    <a:pt x="675" y="1080"/>
                  </a:cubicBezTo>
                  <a:cubicBezTo>
                    <a:pt x="783" y="1080"/>
                    <a:pt x="885" y="1038"/>
                    <a:pt x="961" y="962"/>
                  </a:cubicBezTo>
                  <a:cubicBezTo>
                    <a:pt x="1119" y="804"/>
                    <a:pt x="1119" y="547"/>
                    <a:pt x="961" y="389"/>
                  </a:cubicBezTo>
                  <a:cubicBezTo>
                    <a:pt x="885" y="312"/>
                    <a:pt x="783" y="270"/>
                    <a:pt x="675" y="270"/>
                  </a:cubicBezTo>
                  <a:close/>
                  <a:moveTo>
                    <a:pt x="675" y="1164"/>
                  </a:moveTo>
                  <a:cubicBezTo>
                    <a:pt x="544" y="1164"/>
                    <a:pt x="422" y="1113"/>
                    <a:pt x="329" y="1021"/>
                  </a:cubicBezTo>
                  <a:cubicBezTo>
                    <a:pt x="237" y="929"/>
                    <a:pt x="186" y="806"/>
                    <a:pt x="186" y="675"/>
                  </a:cubicBezTo>
                  <a:cubicBezTo>
                    <a:pt x="186" y="545"/>
                    <a:pt x="237" y="422"/>
                    <a:pt x="329" y="330"/>
                  </a:cubicBezTo>
                  <a:cubicBezTo>
                    <a:pt x="422" y="237"/>
                    <a:pt x="544" y="187"/>
                    <a:pt x="675" y="187"/>
                  </a:cubicBezTo>
                  <a:cubicBezTo>
                    <a:pt x="806" y="187"/>
                    <a:pt x="928" y="237"/>
                    <a:pt x="1021" y="330"/>
                  </a:cubicBezTo>
                  <a:cubicBezTo>
                    <a:pt x="1211" y="520"/>
                    <a:pt x="1211" y="830"/>
                    <a:pt x="1021" y="1021"/>
                  </a:cubicBezTo>
                  <a:cubicBezTo>
                    <a:pt x="928" y="1113"/>
                    <a:pt x="806" y="1164"/>
                    <a:pt x="675" y="1164"/>
                  </a:cubicBez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grpSp>
      <p:sp>
        <p:nvSpPr>
          <p:cNvPr id="10" name="TextBox 7">
            <a:extLst>
              <a:ext uri="{FF2B5EF4-FFF2-40B4-BE49-F238E27FC236}">
                <a16:creationId xmlns:a16="http://schemas.microsoft.com/office/drawing/2014/main" id="{BDBE9FD5-8BE1-491D-8A8D-94C8BC13954A}"/>
              </a:ext>
            </a:extLst>
          </p:cNvPr>
          <p:cNvSpPr txBox="1">
            <a:spLocks noChangeArrowheads="1"/>
          </p:cNvSpPr>
          <p:nvPr/>
        </p:nvSpPr>
        <p:spPr bwMode="auto">
          <a:xfrm>
            <a:off x="3752269" y="3862333"/>
            <a:ext cx="3891405" cy="899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lnSpc>
                <a:spcPct val="125000"/>
              </a:lnSpc>
              <a:spcBef>
                <a:spcPct val="0"/>
              </a:spcBef>
              <a:buFont typeface="Wingdings" panose="05000000000000000000" pitchFamily="2" charset="2"/>
              <a:buChar char="l"/>
              <a:defRPr/>
            </a:pPr>
            <a:r>
              <a:rPr lang="zh-CN" altLang="en-US" sz="2200" dirty="0">
                <a:solidFill>
                  <a:srgbClr val="F8F8F8"/>
                </a:solidFill>
              </a:rPr>
              <a:t>语料库的制作及数据处理</a:t>
            </a:r>
            <a:endParaRPr lang="en-US" altLang="zh-CN" sz="2200" dirty="0">
              <a:solidFill>
                <a:srgbClr val="F8F8F8"/>
              </a:solidFill>
            </a:endParaRPr>
          </a:p>
          <a:p>
            <a:pPr marL="342900" indent="-342900">
              <a:lnSpc>
                <a:spcPct val="125000"/>
              </a:lnSpc>
              <a:spcBef>
                <a:spcPct val="0"/>
              </a:spcBef>
              <a:buFont typeface="Wingdings" panose="05000000000000000000" pitchFamily="2" charset="2"/>
              <a:buChar char="l"/>
              <a:defRPr/>
            </a:pPr>
            <a:r>
              <a:rPr lang="zh-CN" altLang="en-US" sz="2200" dirty="0">
                <a:solidFill>
                  <a:srgbClr val="F8F8F8"/>
                </a:solidFill>
              </a:rPr>
              <a:t>实体提取模型构建</a:t>
            </a:r>
          </a:p>
        </p:txBody>
      </p:sp>
    </p:spTree>
  </p:cSld>
  <p:clrMapOvr>
    <a:masterClrMapping/>
  </p:clrMapOvr>
  <p:transition spd="slow" advTm="4272">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7654"/>
                                        </p:tgtEl>
                                        <p:attrNameLst>
                                          <p:attrName>style.visibility</p:attrName>
                                        </p:attrNameLst>
                                      </p:cBhvr>
                                      <p:to>
                                        <p:strVal val="visible"/>
                                      </p:to>
                                    </p:set>
                                    <p:anim calcmode="lin" valueType="num">
                                      <p:cBhvr additive="base">
                                        <p:cTn id="7" dur="500" fill="hold"/>
                                        <p:tgtEl>
                                          <p:spTgt spid="27654"/>
                                        </p:tgtEl>
                                        <p:attrNameLst>
                                          <p:attrName>ppt_x</p:attrName>
                                        </p:attrNameLst>
                                      </p:cBhvr>
                                      <p:tavLst>
                                        <p:tav tm="0">
                                          <p:val>
                                            <p:strVal val="1+#ppt_w/2"/>
                                          </p:val>
                                        </p:tav>
                                        <p:tav tm="100000">
                                          <p:val>
                                            <p:strVal val="#ppt_x"/>
                                          </p:val>
                                        </p:tav>
                                      </p:tavLst>
                                    </p:anim>
                                    <p:anim calcmode="lin" valueType="num">
                                      <p:cBhvr additive="base">
                                        <p:cTn id="8" dur="500" fill="hold"/>
                                        <p:tgtEl>
                                          <p:spTgt spid="276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7655"/>
                                        </p:tgtEl>
                                        <p:attrNameLst>
                                          <p:attrName>style.visibility</p:attrName>
                                        </p:attrNameLst>
                                      </p:cBhvr>
                                      <p:to>
                                        <p:strVal val="visible"/>
                                      </p:to>
                                    </p:set>
                                    <p:anim calcmode="lin" valueType="num">
                                      <p:cBhvr>
                                        <p:cTn id="12" dur="300" fill="hold"/>
                                        <p:tgtEl>
                                          <p:spTgt spid="27655"/>
                                        </p:tgtEl>
                                        <p:attrNameLst>
                                          <p:attrName>ppt_w</p:attrName>
                                        </p:attrNameLst>
                                      </p:cBhvr>
                                      <p:tavLst>
                                        <p:tav tm="0">
                                          <p:val>
                                            <p:fltVal val="0"/>
                                          </p:val>
                                        </p:tav>
                                        <p:tav tm="100000">
                                          <p:val>
                                            <p:strVal val="#ppt_w"/>
                                          </p:val>
                                        </p:tav>
                                      </p:tavLst>
                                    </p:anim>
                                    <p:anim calcmode="lin" valueType="num">
                                      <p:cBhvr>
                                        <p:cTn id="13" dur="300" fill="hold"/>
                                        <p:tgtEl>
                                          <p:spTgt spid="27655"/>
                                        </p:tgtEl>
                                        <p:attrNameLst>
                                          <p:attrName>ppt_h</p:attrName>
                                        </p:attrNameLst>
                                      </p:cBhvr>
                                      <p:tavLst>
                                        <p:tav tm="0">
                                          <p:val>
                                            <p:fltVal val="0"/>
                                          </p:val>
                                        </p:tav>
                                        <p:tav tm="100000">
                                          <p:val>
                                            <p:strVal val="#ppt_h"/>
                                          </p:val>
                                        </p:tav>
                                      </p:tavLst>
                                    </p:anim>
                                    <p:animEffect transition="in" filter="fade">
                                      <p:cBhvr>
                                        <p:cTn id="14" dur="3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TextBox 76"/>
          <p:cNvSpPr txBox="1">
            <a:spLocks noChangeArrowheads="1"/>
          </p:cNvSpPr>
          <p:nvPr/>
        </p:nvSpPr>
        <p:spPr bwMode="auto">
          <a:xfrm>
            <a:off x="1185431" y="146003"/>
            <a:ext cx="4134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zh-CN" altLang="en-US" sz="2800" dirty="0">
                <a:solidFill>
                  <a:schemeClr val="bg1"/>
                </a:solidFill>
                <a:latin typeface="微软雅黑" panose="020B0503020204020204" pitchFamily="34" charset="-122"/>
              </a:rPr>
              <a:t>语料库的制作及数据处理</a:t>
            </a:r>
          </a:p>
        </p:txBody>
      </p:sp>
      <p:sp>
        <p:nvSpPr>
          <p:cNvPr id="24579" name="Freeform 40"/>
          <p:cNvSpPr>
            <a:spLocks noEditPoints="1"/>
          </p:cNvSpPr>
          <p:nvPr/>
        </p:nvSpPr>
        <p:spPr bwMode="auto">
          <a:xfrm>
            <a:off x="553836" y="281448"/>
            <a:ext cx="265015" cy="393557"/>
          </a:xfrm>
          <a:custGeom>
            <a:avLst/>
            <a:gdLst>
              <a:gd name="T0" fmla="*/ 79213 w 579"/>
              <a:gd name="T1" fmla="*/ 375784 h 857"/>
              <a:gd name="T2" fmla="*/ 252291 w 579"/>
              <a:gd name="T3" fmla="*/ 375784 h 857"/>
              <a:gd name="T4" fmla="*/ 261449 w 579"/>
              <a:gd name="T5" fmla="*/ 384972 h 857"/>
              <a:gd name="T6" fmla="*/ 252291 w 579"/>
              <a:gd name="T7" fmla="*/ 393700 h 857"/>
              <a:gd name="T8" fmla="*/ 79213 w 579"/>
              <a:gd name="T9" fmla="*/ 393700 h 857"/>
              <a:gd name="T10" fmla="*/ 70056 w 579"/>
              <a:gd name="T11" fmla="*/ 384972 h 857"/>
              <a:gd name="T12" fmla="*/ 79213 w 579"/>
              <a:gd name="T13" fmla="*/ 375784 h 857"/>
              <a:gd name="T14" fmla="*/ 82876 w 579"/>
              <a:gd name="T15" fmla="*/ 290337 h 857"/>
              <a:gd name="T16" fmla="*/ 178115 w 579"/>
              <a:gd name="T17" fmla="*/ 133224 h 857"/>
              <a:gd name="T18" fmla="*/ 211540 w 579"/>
              <a:gd name="T19" fmla="*/ 153437 h 857"/>
              <a:gd name="T20" fmla="*/ 116759 w 579"/>
              <a:gd name="T21" fmla="*/ 310550 h 857"/>
              <a:gd name="T22" fmla="*/ 82876 w 579"/>
              <a:gd name="T23" fmla="*/ 290337 h 857"/>
              <a:gd name="T24" fmla="*/ 16026 w 579"/>
              <a:gd name="T25" fmla="*/ 249451 h 857"/>
              <a:gd name="T26" fmla="*/ 111265 w 579"/>
              <a:gd name="T27" fmla="*/ 92338 h 857"/>
              <a:gd name="T28" fmla="*/ 144690 w 579"/>
              <a:gd name="T29" fmla="*/ 112551 h 857"/>
              <a:gd name="T30" fmla="*/ 49451 w 579"/>
              <a:gd name="T31" fmla="*/ 269664 h 857"/>
              <a:gd name="T32" fmla="*/ 16026 w 579"/>
              <a:gd name="T33" fmla="*/ 249451 h 857"/>
              <a:gd name="T34" fmla="*/ 916 w 579"/>
              <a:gd name="T35" fmla="*/ 376702 h 857"/>
              <a:gd name="T36" fmla="*/ 10073 w 579"/>
              <a:gd name="T37" fmla="*/ 298606 h 857"/>
              <a:gd name="T38" fmla="*/ 75550 w 579"/>
              <a:gd name="T39" fmla="*/ 338113 h 857"/>
              <a:gd name="T40" fmla="*/ 10989 w 579"/>
              <a:gd name="T41" fmla="*/ 382675 h 857"/>
              <a:gd name="T42" fmla="*/ 916 w 579"/>
              <a:gd name="T43" fmla="*/ 376702 h 857"/>
              <a:gd name="T44" fmla="*/ 136906 w 579"/>
              <a:gd name="T45" fmla="*/ 48696 h 857"/>
              <a:gd name="T46" fmla="*/ 123169 w 579"/>
              <a:gd name="T47" fmla="*/ 71665 h 857"/>
              <a:gd name="T48" fmla="*/ 223445 w 579"/>
              <a:gd name="T49" fmla="*/ 132765 h 857"/>
              <a:gd name="T50" fmla="*/ 237639 w 579"/>
              <a:gd name="T51" fmla="*/ 109795 h 857"/>
              <a:gd name="T52" fmla="*/ 136906 w 579"/>
              <a:gd name="T53" fmla="*/ 48696 h 857"/>
              <a:gd name="T54" fmla="*/ 158426 w 579"/>
              <a:gd name="T55" fmla="*/ 13782 h 857"/>
              <a:gd name="T56" fmla="*/ 188646 w 579"/>
              <a:gd name="T57" fmla="*/ 6432 h 857"/>
              <a:gd name="T58" fmla="*/ 251376 w 579"/>
              <a:gd name="T59" fmla="*/ 44561 h 857"/>
              <a:gd name="T60" fmla="*/ 259160 w 579"/>
              <a:gd name="T61" fmla="*/ 74881 h 857"/>
              <a:gd name="T62" fmla="*/ 250460 w 579"/>
              <a:gd name="T63" fmla="*/ 89122 h 857"/>
              <a:gd name="T64" fmla="*/ 149726 w 579"/>
              <a:gd name="T65" fmla="*/ 28023 h 857"/>
              <a:gd name="T66" fmla="*/ 158426 w 579"/>
              <a:gd name="T67" fmla="*/ 13782 h 8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24580" name="直接连接符 46"/>
          <p:cNvCxnSpPr>
            <a:cxnSpLocks noChangeShapeType="1"/>
          </p:cNvCxnSpPr>
          <p:nvPr/>
        </p:nvCxnSpPr>
        <p:spPr bwMode="auto">
          <a:xfrm flipH="1">
            <a:off x="985479" y="670243"/>
            <a:ext cx="9896042" cy="0"/>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文本框 1">
            <a:extLst>
              <a:ext uri="{FF2B5EF4-FFF2-40B4-BE49-F238E27FC236}">
                <a16:creationId xmlns:a16="http://schemas.microsoft.com/office/drawing/2014/main" id="{A8A7907A-B0EA-4420-BD51-FE8558ACDC52}"/>
              </a:ext>
            </a:extLst>
          </p:cNvPr>
          <p:cNvSpPr txBox="1"/>
          <p:nvPr/>
        </p:nvSpPr>
        <p:spPr>
          <a:xfrm>
            <a:off x="839170" y="948718"/>
            <a:ext cx="10035976" cy="1099468"/>
          </a:xfrm>
          <a:prstGeom prst="rect">
            <a:avLst/>
          </a:prstGeom>
          <a:noFill/>
        </p:spPr>
        <p:txBody>
          <a:bodyPr wrap="square" rtlCol="0">
            <a:spAutoFit/>
          </a:bodyPr>
          <a:lstStyle/>
          <a:p>
            <a:pPr indent="457200">
              <a:lnSpc>
                <a:spcPct val="125000"/>
              </a:lnSpc>
            </a:pPr>
            <a:r>
              <a:rPr lang="zh-CN" altLang="en-US" dirty="0">
                <a:solidFill>
                  <a:schemeClr val="accent2">
                    <a:lumMod val="50000"/>
                  </a:schemeClr>
                </a:solidFill>
                <a:latin typeface="+mn-ea"/>
              </a:rPr>
              <a:t>本项目所采用的招聘信息大多来源于智联招聘网站的计算机方向的高质量招聘信息共计</a:t>
            </a:r>
            <a:r>
              <a:rPr lang="en-US" altLang="zh-CN" dirty="0">
                <a:solidFill>
                  <a:schemeClr val="accent2">
                    <a:lumMod val="50000"/>
                  </a:schemeClr>
                </a:solidFill>
                <a:latin typeface="+mn-ea"/>
              </a:rPr>
              <a:t>5000</a:t>
            </a:r>
            <a:r>
              <a:rPr lang="zh-CN" altLang="en-US" dirty="0">
                <a:solidFill>
                  <a:schemeClr val="accent2">
                    <a:lumMod val="50000"/>
                  </a:schemeClr>
                </a:solidFill>
                <a:latin typeface="+mn-ea"/>
              </a:rPr>
              <a:t>余条，爬取的内容包括招聘信息的发布链接、公司名称、工作地点、招聘岗位详情等，爬取的信息储存于</a:t>
            </a:r>
            <a:r>
              <a:rPr lang="en-US" altLang="zh-CN" dirty="0" err="1">
                <a:solidFill>
                  <a:schemeClr val="accent2">
                    <a:lumMod val="50000"/>
                  </a:schemeClr>
                </a:solidFill>
                <a:latin typeface="+mn-ea"/>
              </a:rPr>
              <a:t>Mysql</a:t>
            </a:r>
            <a:r>
              <a:rPr lang="zh-CN" altLang="en-US" dirty="0">
                <a:solidFill>
                  <a:schemeClr val="accent2">
                    <a:lumMod val="50000"/>
                  </a:schemeClr>
                </a:solidFill>
                <a:latin typeface="+mn-ea"/>
              </a:rPr>
              <a:t>数据库（利用可视化工具</a:t>
            </a:r>
            <a:r>
              <a:rPr lang="en-US" altLang="zh-CN" dirty="0" err="1">
                <a:solidFill>
                  <a:schemeClr val="accent2">
                    <a:lumMod val="50000"/>
                  </a:schemeClr>
                </a:solidFill>
                <a:latin typeface="+mn-ea"/>
              </a:rPr>
              <a:t>Navicat</a:t>
            </a:r>
            <a:r>
              <a:rPr lang="zh-CN" altLang="en-US" dirty="0">
                <a:solidFill>
                  <a:schemeClr val="accent2">
                    <a:lumMod val="50000"/>
                  </a:schemeClr>
                </a:solidFill>
                <a:latin typeface="+mn-ea"/>
              </a:rPr>
              <a:t>进行交互操作）中。</a:t>
            </a:r>
          </a:p>
        </p:txBody>
      </p:sp>
      <p:pic>
        <p:nvPicPr>
          <p:cNvPr id="11" name="图片 10">
            <a:extLst>
              <a:ext uri="{FF2B5EF4-FFF2-40B4-BE49-F238E27FC236}">
                <a16:creationId xmlns:a16="http://schemas.microsoft.com/office/drawing/2014/main" id="{CA85EF20-F904-4A27-AD83-9D8B7CD2E1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84774" y="2244604"/>
            <a:ext cx="5860897" cy="2235023"/>
          </a:xfrm>
          <a:prstGeom prst="rect">
            <a:avLst/>
          </a:prstGeom>
          <a:noFill/>
          <a:ln>
            <a:noFill/>
          </a:ln>
        </p:spPr>
      </p:pic>
      <p:pic>
        <p:nvPicPr>
          <p:cNvPr id="12" name="图片 11">
            <a:extLst>
              <a:ext uri="{FF2B5EF4-FFF2-40B4-BE49-F238E27FC236}">
                <a16:creationId xmlns:a16="http://schemas.microsoft.com/office/drawing/2014/main" id="{9A8FF161-83C4-4185-95CE-CDC6FF6DB10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84774" y="4670763"/>
            <a:ext cx="5853197" cy="1854322"/>
          </a:xfrm>
          <a:prstGeom prst="rect">
            <a:avLst/>
          </a:prstGeom>
          <a:noFill/>
          <a:ln>
            <a:noFill/>
          </a:ln>
        </p:spPr>
      </p:pic>
    </p:spTree>
  </p:cSld>
  <p:clrMapOvr>
    <a:masterClrMapping/>
  </p:clrMapOvr>
  <p:transition spd="slow" advTm="653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1+#ppt_w/2"/>
                                          </p:val>
                                        </p:tav>
                                        <p:tav tm="100000">
                                          <p:val>
                                            <p:strVal val="#ppt_x"/>
                                          </p:val>
                                        </p:tav>
                                      </p:tavLst>
                                    </p:anim>
                                    <p:anim calcmode="lin" valueType="num">
                                      <p:cBhvr additive="base">
                                        <p:cTn id="8" dur="500" fill="hold"/>
                                        <p:tgtEl>
                                          <p:spTgt spid="24579"/>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24580"/>
                                        </p:tgtEl>
                                        <p:attrNameLst>
                                          <p:attrName>style.visibility</p:attrName>
                                        </p:attrNameLst>
                                      </p:cBhvr>
                                      <p:to>
                                        <p:strVal val="visible"/>
                                      </p:to>
                                    </p:set>
                                    <p:animEffect transition="in" filter="wipe(right)">
                                      <p:cBhvr>
                                        <p:cTn id="11" dur="500"/>
                                        <p:tgtEl>
                                          <p:spTgt spid="24580"/>
                                        </p:tgtEl>
                                      </p:cBhvr>
                                    </p:animEffect>
                                  </p:childTnLst>
                                </p:cTn>
                              </p:par>
                            </p:childTnLst>
                          </p:cTn>
                        </p:par>
                        <p:par>
                          <p:cTn id="12" fill="hold">
                            <p:stCondLst>
                              <p:cond delay="6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4578"/>
                                        </p:tgtEl>
                                        <p:attrNameLst>
                                          <p:attrName>style.visibility</p:attrName>
                                        </p:attrNameLst>
                                      </p:cBhvr>
                                      <p:to>
                                        <p:strVal val="visible"/>
                                      </p:to>
                                    </p:set>
                                    <p:anim calcmode="lin" valueType="num">
                                      <p:cBhvr>
                                        <p:cTn id="15"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4578"/>
                                        </p:tgtEl>
                                        <p:attrNameLst>
                                          <p:attrName>ppt_y</p:attrName>
                                        </p:attrNameLst>
                                      </p:cBhvr>
                                      <p:tavLst>
                                        <p:tav tm="0">
                                          <p:val>
                                            <p:strVal val="#ppt_y"/>
                                          </p:val>
                                        </p:tav>
                                        <p:tav tm="100000">
                                          <p:val>
                                            <p:strVal val="#ppt_y"/>
                                          </p:val>
                                        </p:tav>
                                      </p:tavLst>
                                    </p:anim>
                                    <p:anim calcmode="lin" valueType="num">
                                      <p:cBhvr>
                                        <p:cTn id="17"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4578"/>
                                        </p:tgtEl>
                                      </p:cBhvr>
                                    </p:animEffect>
                                  </p:childTnLst>
                                </p:cTn>
                              </p:par>
                            </p:childTnLst>
                          </p:cTn>
                        </p:par>
                        <p:par>
                          <p:cTn id="20" fill="hold">
                            <p:stCondLst>
                              <p:cond delay="1400"/>
                            </p:stCondLst>
                            <p:childTnLst>
                              <p:par>
                                <p:cTn id="21" presetID="1" presetClass="entr" presetSubtype="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TextBox 76"/>
          <p:cNvSpPr txBox="1">
            <a:spLocks noChangeArrowheads="1"/>
          </p:cNvSpPr>
          <p:nvPr/>
        </p:nvSpPr>
        <p:spPr bwMode="auto">
          <a:xfrm>
            <a:off x="1185431" y="146004"/>
            <a:ext cx="4134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zh-CN" altLang="en-US" sz="2800" dirty="0">
                <a:solidFill>
                  <a:schemeClr val="bg1"/>
                </a:solidFill>
                <a:latin typeface="微软雅黑" panose="020B0503020204020204" pitchFamily="34" charset="-122"/>
              </a:rPr>
              <a:t>语料库的制作及数据处理</a:t>
            </a:r>
          </a:p>
        </p:txBody>
      </p:sp>
      <p:sp>
        <p:nvSpPr>
          <p:cNvPr id="24579" name="Freeform 40"/>
          <p:cNvSpPr>
            <a:spLocks noEditPoints="1"/>
          </p:cNvSpPr>
          <p:nvPr/>
        </p:nvSpPr>
        <p:spPr bwMode="auto">
          <a:xfrm>
            <a:off x="553836" y="281448"/>
            <a:ext cx="265015" cy="393557"/>
          </a:xfrm>
          <a:custGeom>
            <a:avLst/>
            <a:gdLst>
              <a:gd name="T0" fmla="*/ 79213 w 579"/>
              <a:gd name="T1" fmla="*/ 375784 h 857"/>
              <a:gd name="T2" fmla="*/ 252291 w 579"/>
              <a:gd name="T3" fmla="*/ 375784 h 857"/>
              <a:gd name="T4" fmla="*/ 261449 w 579"/>
              <a:gd name="T5" fmla="*/ 384972 h 857"/>
              <a:gd name="T6" fmla="*/ 252291 w 579"/>
              <a:gd name="T7" fmla="*/ 393700 h 857"/>
              <a:gd name="T8" fmla="*/ 79213 w 579"/>
              <a:gd name="T9" fmla="*/ 393700 h 857"/>
              <a:gd name="T10" fmla="*/ 70056 w 579"/>
              <a:gd name="T11" fmla="*/ 384972 h 857"/>
              <a:gd name="T12" fmla="*/ 79213 w 579"/>
              <a:gd name="T13" fmla="*/ 375784 h 857"/>
              <a:gd name="T14" fmla="*/ 82876 w 579"/>
              <a:gd name="T15" fmla="*/ 290337 h 857"/>
              <a:gd name="T16" fmla="*/ 178115 w 579"/>
              <a:gd name="T17" fmla="*/ 133224 h 857"/>
              <a:gd name="T18" fmla="*/ 211540 w 579"/>
              <a:gd name="T19" fmla="*/ 153437 h 857"/>
              <a:gd name="T20" fmla="*/ 116759 w 579"/>
              <a:gd name="T21" fmla="*/ 310550 h 857"/>
              <a:gd name="T22" fmla="*/ 82876 w 579"/>
              <a:gd name="T23" fmla="*/ 290337 h 857"/>
              <a:gd name="T24" fmla="*/ 16026 w 579"/>
              <a:gd name="T25" fmla="*/ 249451 h 857"/>
              <a:gd name="T26" fmla="*/ 111265 w 579"/>
              <a:gd name="T27" fmla="*/ 92338 h 857"/>
              <a:gd name="T28" fmla="*/ 144690 w 579"/>
              <a:gd name="T29" fmla="*/ 112551 h 857"/>
              <a:gd name="T30" fmla="*/ 49451 w 579"/>
              <a:gd name="T31" fmla="*/ 269664 h 857"/>
              <a:gd name="T32" fmla="*/ 16026 w 579"/>
              <a:gd name="T33" fmla="*/ 249451 h 857"/>
              <a:gd name="T34" fmla="*/ 916 w 579"/>
              <a:gd name="T35" fmla="*/ 376702 h 857"/>
              <a:gd name="T36" fmla="*/ 10073 w 579"/>
              <a:gd name="T37" fmla="*/ 298606 h 857"/>
              <a:gd name="T38" fmla="*/ 75550 w 579"/>
              <a:gd name="T39" fmla="*/ 338113 h 857"/>
              <a:gd name="T40" fmla="*/ 10989 w 579"/>
              <a:gd name="T41" fmla="*/ 382675 h 857"/>
              <a:gd name="T42" fmla="*/ 916 w 579"/>
              <a:gd name="T43" fmla="*/ 376702 h 857"/>
              <a:gd name="T44" fmla="*/ 136906 w 579"/>
              <a:gd name="T45" fmla="*/ 48696 h 857"/>
              <a:gd name="T46" fmla="*/ 123169 w 579"/>
              <a:gd name="T47" fmla="*/ 71665 h 857"/>
              <a:gd name="T48" fmla="*/ 223445 w 579"/>
              <a:gd name="T49" fmla="*/ 132765 h 857"/>
              <a:gd name="T50" fmla="*/ 237639 w 579"/>
              <a:gd name="T51" fmla="*/ 109795 h 857"/>
              <a:gd name="T52" fmla="*/ 136906 w 579"/>
              <a:gd name="T53" fmla="*/ 48696 h 857"/>
              <a:gd name="T54" fmla="*/ 158426 w 579"/>
              <a:gd name="T55" fmla="*/ 13782 h 857"/>
              <a:gd name="T56" fmla="*/ 188646 w 579"/>
              <a:gd name="T57" fmla="*/ 6432 h 857"/>
              <a:gd name="T58" fmla="*/ 251376 w 579"/>
              <a:gd name="T59" fmla="*/ 44561 h 857"/>
              <a:gd name="T60" fmla="*/ 259160 w 579"/>
              <a:gd name="T61" fmla="*/ 74881 h 857"/>
              <a:gd name="T62" fmla="*/ 250460 w 579"/>
              <a:gd name="T63" fmla="*/ 89122 h 857"/>
              <a:gd name="T64" fmla="*/ 149726 w 579"/>
              <a:gd name="T65" fmla="*/ 28023 h 857"/>
              <a:gd name="T66" fmla="*/ 158426 w 579"/>
              <a:gd name="T67" fmla="*/ 13782 h 8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24580" name="直接连接符 46"/>
          <p:cNvCxnSpPr>
            <a:cxnSpLocks noChangeShapeType="1"/>
          </p:cNvCxnSpPr>
          <p:nvPr/>
        </p:nvCxnSpPr>
        <p:spPr bwMode="auto">
          <a:xfrm flipH="1">
            <a:off x="985479" y="670243"/>
            <a:ext cx="9896042" cy="0"/>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文本框 10">
            <a:extLst>
              <a:ext uri="{FF2B5EF4-FFF2-40B4-BE49-F238E27FC236}">
                <a16:creationId xmlns:a16="http://schemas.microsoft.com/office/drawing/2014/main" id="{D1BDB80D-84DF-40B3-B691-A52108F7F931}"/>
              </a:ext>
            </a:extLst>
          </p:cNvPr>
          <p:cNvSpPr txBox="1"/>
          <p:nvPr/>
        </p:nvSpPr>
        <p:spPr>
          <a:xfrm>
            <a:off x="1149919" y="1296748"/>
            <a:ext cx="9343486" cy="1137556"/>
          </a:xfrm>
          <a:prstGeom prst="rect">
            <a:avLst/>
          </a:prstGeom>
          <a:noFill/>
        </p:spPr>
        <p:txBody>
          <a:bodyPr wrap="square">
            <a:spAutoFit/>
          </a:bodyPr>
          <a:lstStyle/>
          <a:p>
            <a:pPr indent="457200">
              <a:lnSpc>
                <a:spcPct val="125000"/>
              </a:lnSpc>
            </a:pPr>
            <a:r>
              <a:rPr lang="zh-CN" altLang="zh-CN" dirty="0">
                <a:solidFill>
                  <a:schemeClr val="accent2">
                    <a:lumMod val="50000"/>
                  </a:schemeClr>
                </a:solidFill>
                <a:latin typeface="+mn-ea"/>
              </a:rPr>
              <a:t>经过数据清洗的数据就可以进行语料的处理，本项目旨在于通过提取招聘岗位中的技能实体来进行课程推荐，招聘信息中所涵盖的技能实体主要包括：编程语言、操作系统、开发框架、算法技能等实体，结合这些实体对语料进行标注</a:t>
            </a:r>
            <a:r>
              <a:rPr lang="zh-CN" altLang="en-US" dirty="0">
                <a:solidFill>
                  <a:schemeClr val="accent2">
                    <a:lumMod val="50000"/>
                  </a:schemeClr>
                </a:solidFill>
                <a:latin typeface="+mn-ea"/>
              </a:rPr>
              <a:t>。</a:t>
            </a:r>
            <a:endParaRPr lang="zh-CN" altLang="zh-CN" dirty="0">
              <a:solidFill>
                <a:schemeClr val="accent2">
                  <a:lumMod val="50000"/>
                </a:schemeClr>
              </a:solidFill>
              <a:latin typeface="+mn-ea"/>
            </a:endParaRPr>
          </a:p>
        </p:txBody>
      </p:sp>
      <p:pic>
        <p:nvPicPr>
          <p:cNvPr id="12" name="图片 11">
            <a:extLst>
              <a:ext uri="{FF2B5EF4-FFF2-40B4-BE49-F238E27FC236}">
                <a16:creationId xmlns:a16="http://schemas.microsoft.com/office/drawing/2014/main" id="{D53D917A-8930-4B17-95A6-F037FB27736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72197" y="2998662"/>
            <a:ext cx="6298930" cy="1876776"/>
          </a:xfrm>
          <a:prstGeom prst="rect">
            <a:avLst/>
          </a:prstGeom>
          <a:noFill/>
          <a:ln>
            <a:noFill/>
          </a:ln>
          <a:effectLst/>
        </p:spPr>
      </p:pic>
    </p:spTree>
  </p:cSld>
  <p:clrMapOvr>
    <a:masterClrMapping/>
  </p:clrMapOvr>
  <p:transition spd="slow" advTm="653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1+#ppt_w/2"/>
                                          </p:val>
                                        </p:tav>
                                        <p:tav tm="100000">
                                          <p:val>
                                            <p:strVal val="#ppt_x"/>
                                          </p:val>
                                        </p:tav>
                                      </p:tavLst>
                                    </p:anim>
                                    <p:anim calcmode="lin" valueType="num">
                                      <p:cBhvr additive="base">
                                        <p:cTn id="8" dur="500" fill="hold"/>
                                        <p:tgtEl>
                                          <p:spTgt spid="24579"/>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24580"/>
                                        </p:tgtEl>
                                        <p:attrNameLst>
                                          <p:attrName>style.visibility</p:attrName>
                                        </p:attrNameLst>
                                      </p:cBhvr>
                                      <p:to>
                                        <p:strVal val="visible"/>
                                      </p:to>
                                    </p:set>
                                    <p:animEffect transition="in" filter="wipe(right)">
                                      <p:cBhvr>
                                        <p:cTn id="11" dur="500"/>
                                        <p:tgtEl>
                                          <p:spTgt spid="24580"/>
                                        </p:tgtEl>
                                      </p:cBhvr>
                                    </p:animEffect>
                                  </p:childTnLst>
                                </p:cTn>
                              </p:par>
                            </p:childTnLst>
                          </p:cTn>
                        </p:par>
                        <p:par>
                          <p:cTn id="12" fill="hold">
                            <p:stCondLst>
                              <p:cond delay="6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4578"/>
                                        </p:tgtEl>
                                        <p:attrNameLst>
                                          <p:attrName>style.visibility</p:attrName>
                                        </p:attrNameLst>
                                      </p:cBhvr>
                                      <p:to>
                                        <p:strVal val="visible"/>
                                      </p:to>
                                    </p:set>
                                    <p:anim calcmode="lin" valueType="num">
                                      <p:cBhvr>
                                        <p:cTn id="15"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4578"/>
                                        </p:tgtEl>
                                        <p:attrNameLst>
                                          <p:attrName>ppt_y</p:attrName>
                                        </p:attrNameLst>
                                      </p:cBhvr>
                                      <p:tavLst>
                                        <p:tav tm="0">
                                          <p:val>
                                            <p:strVal val="#ppt_y"/>
                                          </p:val>
                                        </p:tav>
                                        <p:tav tm="100000">
                                          <p:val>
                                            <p:strVal val="#ppt_y"/>
                                          </p:val>
                                        </p:tav>
                                      </p:tavLst>
                                    </p:anim>
                                    <p:anim calcmode="lin" valueType="num">
                                      <p:cBhvr>
                                        <p:cTn id="17"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4578"/>
                                        </p:tgtEl>
                                      </p:cBhvr>
                                    </p:animEffect>
                                  </p:childTnLst>
                                </p:cTn>
                              </p:par>
                            </p:childTnLst>
                          </p:cTn>
                        </p:par>
                        <p:par>
                          <p:cTn id="20" fill="hold">
                            <p:stCondLst>
                              <p:cond delay="1400"/>
                            </p:stCondLst>
                            <p:childTnLst>
                              <p:par>
                                <p:cTn id="21" presetID="1"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TextBox 76"/>
          <p:cNvSpPr txBox="1">
            <a:spLocks noChangeArrowheads="1"/>
          </p:cNvSpPr>
          <p:nvPr/>
        </p:nvSpPr>
        <p:spPr bwMode="auto">
          <a:xfrm>
            <a:off x="1185431" y="146003"/>
            <a:ext cx="4134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zh-CN" altLang="en-US" sz="2800" dirty="0">
                <a:solidFill>
                  <a:schemeClr val="bg1"/>
                </a:solidFill>
                <a:latin typeface="微软雅黑" panose="020B0503020204020204" pitchFamily="34" charset="-122"/>
              </a:rPr>
              <a:t>语料库的制作及数据处理</a:t>
            </a:r>
          </a:p>
        </p:txBody>
      </p:sp>
      <p:sp>
        <p:nvSpPr>
          <p:cNvPr id="24579" name="Freeform 40"/>
          <p:cNvSpPr>
            <a:spLocks noEditPoints="1"/>
          </p:cNvSpPr>
          <p:nvPr/>
        </p:nvSpPr>
        <p:spPr bwMode="auto">
          <a:xfrm>
            <a:off x="553836" y="281448"/>
            <a:ext cx="265015" cy="393557"/>
          </a:xfrm>
          <a:custGeom>
            <a:avLst/>
            <a:gdLst>
              <a:gd name="T0" fmla="*/ 79213 w 579"/>
              <a:gd name="T1" fmla="*/ 375784 h 857"/>
              <a:gd name="T2" fmla="*/ 252291 w 579"/>
              <a:gd name="T3" fmla="*/ 375784 h 857"/>
              <a:gd name="T4" fmla="*/ 261449 w 579"/>
              <a:gd name="T5" fmla="*/ 384972 h 857"/>
              <a:gd name="T6" fmla="*/ 252291 w 579"/>
              <a:gd name="T7" fmla="*/ 393700 h 857"/>
              <a:gd name="T8" fmla="*/ 79213 w 579"/>
              <a:gd name="T9" fmla="*/ 393700 h 857"/>
              <a:gd name="T10" fmla="*/ 70056 w 579"/>
              <a:gd name="T11" fmla="*/ 384972 h 857"/>
              <a:gd name="T12" fmla="*/ 79213 w 579"/>
              <a:gd name="T13" fmla="*/ 375784 h 857"/>
              <a:gd name="T14" fmla="*/ 82876 w 579"/>
              <a:gd name="T15" fmla="*/ 290337 h 857"/>
              <a:gd name="T16" fmla="*/ 178115 w 579"/>
              <a:gd name="T17" fmla="*/ 133224 h 857"/>
              <a:gd name="T18" fmla="*/ 211540 w 579"/>
              <a:gd name="T19" fmla="*/ 153437 h 857"/>
              <a:gd name="T20" fmla="*/ 116759 w 579"/>
              <a:gd name="T21" fmla="*/ 310550 h 857"/>
              <a:gd name="T22" fmla="*/ 82876 w 579"/>
              <a:gd name="T23" fmla="*/ 290337 h 857"/>
              <a:gd name="T24" fmla="*/ 16026 w 579"/>
              <a:gd name="T25" fmla="*/ 249451 h 857"/>
              <a:gd name="T26" fmla="*/ 111265 w 579"/>
              <a:gd name="T27" fmla="*/ 92338 h 857"/>
              <a:gd name="T28" fmla="*/ 144690 w 579"/>
              <a:gd name="T29" fmla="*/ 112551 h 857"/>
              <a:gd name="T30" fmla="*/ 49451 w 579"/>
              <a:gd name="T31" fmla="*/ 269664 h 857"/>
              <a:gd name="T32" fmla="*/ 16026 w 579"/>
              <a:gd name="T33" fmla="*/ 249451 h 857"/>
              <a:gd name="T34" fmla="*/ 916 w 579"/>
              <a:gd name="T35" fmla="*/ 376702 h 857"/>
              <a:gd name="T36" fmla="*/ 10073 w 579"/>
              <a:gd name="T37" fmla="*/ 298606 h 857"/>
              <a:gd name="T38" fmla="*/ 75550 w 579"/>
              <a:gd name="T39" fmla="*/ 338113 h 857"/>
              <a:gd name="T40" fmla="*/ 10989 w 579"/>
              <a:gd name="T41" fmla="*/ 382675 h 857"/>
              <a:gd name="T42" fmla="*/ 916 w 579"/>
              <a:gd name="T43" fmla="*/ 376702 h 857"/>
              <a:gd name="T44" fmla="*/ 136906 w 579"/>
              <a:gd name="T45" fmla="*/ 48696 h 857"/>
              <a:gd name="T46" fmla="*/ 123169 w 579"/>
              <a:gd name="T47" fmla="*/ 71665 h 857"/>
              <a:gd name="T48" fmla="*/ 223445 w 579"/>
              <a:gd name="T49" fmla="*/ 132765 h 857"/>
              <a:gd name="T50" fmla="*/ 237639 w 579"/>
              <a:gd name="T51" fmla="*/ 109795 h 857"/>
              <a:gd name="T52" fmla="*/ 136906 w 579"/>
              <a:gd name="T53" fmla="*/ 48696 h 857"/>
              <a:gd name="T54" fmla="*/ 158426 w 579"/>
              <a:gd name="T55" fmla="*/ 13782 h 857"/>
              <a:gd name="T56" fmla="*/ 188646 w 579"/>
              <a:gd name="T57" fmla="*/ 6432 h 857"/>
              <a:gd name="T58" fmla="*/ 251376 w 579"/>
              <a:gd name="T59" fmla="*/ 44561 h 857"/>
              <a:gd name="T60" fmla="*/ 259160 w 579"/>
              <a:gd name="T61" fmla="*/ 74881 h 857"/>
              <a:gd name="T62" fmla="*/ 250460 w 579"/>
              <a:gd name="T63" fmla="*/ 89122 h 857"/>
              <a:gd name="T64" fmla="*/ 149726 w 579"/>
              <a:gd name="T65" fmla="*/ 28023 h 857"/>
              <a:gd name="T66" fmla="*/ 158426 w 579"/>
              <a:gd name="T67" fmla="*/ 13782 h 8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24580" name="直接连接符 46"/>
          <p:cNvCxnSpPr>
            <a:cxnSpLocks noChangeShapeType="1"/>
          </p:cNvCxnSpPr>
          <p:nvPr/>
        </p:nvCxnSpPr>
        <p:spPr bwMode="auto">
          <a:xfrm flipH="1">
            <a:off x="985479" y="670243"/>
            <a:ext cx="9896042" cy="0"/>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文本框 1">
            <a:extLst>
              <a:ext uri="{FF2B5EF4-FFF2-40B4-BE49-F238E27FC236}">
                <a16:creationId xmlns:a16="http://schemas.microsoft.com/office/drawing/2014/main" id="{A222ECBC-95B5-4553-975B-7FBB019A39E5}"/>
              </a:ext>
            </a:extLst>
          </p:cNvPr>
          <p:cNvSpPr txBox="1"/>
          <p:nvPr/>
        </p:nvSpPr>
        <p:spPr>
          <a:xfrm>
            <a:off x="1061140" y="1219351"/>
            <a:ext cx="10257886" cy="1745771"/>
          </a:xfrm>
          <a:prstGeom prst="rect">
            <a:avLst/>
          </a:prstGeom>
          <a:noFill/>
        </p:spPr>
        <p:txBody>
          <a:bodyPr wrap="square" rtlCol="0">
            <a:spAutoFit/>
          </a:bodyPr>
          <a:lstStyle/>
          <a:p>
            <a:pPr indent="457200">
              <a:lnSpc>
                <a:spcPct val="125000"/>
              </a:lnSpc>
            </a:pPr>
            <a:r>
              <a:rPr lang="zh-CN" altLang="zh-CN" dirty="0">
                <a:solidFill>
                  <a:schemeClr val="accent2">
                    <a:lumMod val="50000"/>
                  </a:schemeClr>
                </a:solidFill>
                <a:latin typeface="+mn-ea"/>
              </a:rPr>
              <a:t>人工标注是当前在进行机器学习中必要的一个环节，这个环节会直接导致后续的实际效果。为了进一步具化技能实体单位，我们利用</a:t>
            </a:r>
            <a:r>
              <a:rPr lang="en-US" altLang="zh-CN" dirty="0">
                <a:solidFill>
                  <a:schemeClr val="accent2">
                    <a:lumMod val="50000"/>
                  </a:schemeClr>
                </a:solidFill>
                <a:latin typeface="+mn-ea"/>
              </a:rPr>
              <a:t>BIO</a:t>
            </a:r>
            <a:r>
              <a:rPr lang="zh-CN" altLang="zh-CN" dirty="0">
                <a:solidFill>
                  <a:schemeClr val="accent2">
                    <a:lumMod val="50000"/>
                  </a:schemeClr>
                </a:solidFill>
                <a:latin typeface="+mn-ea"/>
              </a:rPr>
              <a:t>进行实体标注：即</a:t>
            </a:r>
            <a:r>
              <a:rPr lang="en-US" altLang="zh-CN" dirty="0">
                <a:solidFill>
                  <a:schemeClr val="accent2">
                    <a:lumMod val="50000"/>
                  </a:schemeClr>
                </a:solidFill>
                <a:latin typeface="+mn-ea"/>
              </a:rPr>
              <a:t>B</a:t>
            </a:r>
            <a:r>
              <a:rPr lang="zh-CN" altLang="zh-CN" dirty="0">
                <a:solidFill>
                  <a:schemeClr val="accent2">
                    <a:lumMod val="50000"/>
                  </a:schemeClr>
                </a:solidFill>
                <a:latin typeface="+mn-ea"/>
              </a:rPr>
              <a:t>表示技能实体的首部、</a:t>
            </a:r>
            <a:r>
              <a:rPr lang="en-US" altLang="zh-CN" dirty="0">
                <a:solidFill>
                  <a:schemeClr val="accent2">
                    <a:lumMod val="50000"/>
                  </a:schemeClr>
                </a:solidFill>
                <a:latin typeface="+mn-ea"/>
              </a:rPr>
              <a:t>I</a:t>
            </a:r>
            <a:r>
              <a:rPr lang="zh-CN" altLang="zh-CN" dirty="0">
                <a:solidFill>
                  <a:schemeClr val="accent2">
                    <a:lumMod val="50000"/>
                  </a:schemeClr>
                </a:solidFill>
                <a:latin typeface="+mn-ea"/>
              </a:rPr>
              <a:t>表示技能实体的剩余部分、</a:t>
            </a:r>
            <a:r>
              <a:rPr lang="en-US" altLang="zh-CN" dirty="0">
                <a:solidFill>
                  <a:schemeClr val="accent2">
                    <a:lumMod val="50000"/>
                  </a:schemeClr>
                </a:solidFill>
                <a:latin typeface="+mn-ea"/>
              </a:rPr>
              <a:t>O</a:t>
            </a:r>
            <a:r>
              <a:rPr lang="zh-CN" altLang="zh-CN" dirty="0">
                <a:solidFill>
                  <a:schemeClr val="accent2">
                    <a:lumMod val="50000"/>
                  </a:schemeClr>
                </a:solidFill>
                <a:latin typeface="+mn-ea"/>
              </a:rPr>
              <a:t>表示其余非技能实体部分，并且可以辅以切割算法来减轻计算机的处理负担，至此语料库构建的部分完成。</a:t>
            </a:r>
          </a:p>
          <a:p>
            <a:pPr indent="457200"/>
            <a:endParaRPr lang="zh-CN" altLang="en-US" dirty="0">
              <a:solidFill>
                <a:schemeClr val="accent2"/>
              </a:solidFill>
              <a:latin typeface="+mn-ea"/>
            </a:endParaRPr>
          </a:p>
        </p:txBody>
      </p:sp>
      <p:pic>
        <p:nvPicPr>
          <p:cNvPr id="11" name="图片 10">
            <a:extLst>
              <a:ext uri="{FF2B5EF4-FFF2-40B4-BE49-F238E27FC236}">
                <a16:creationId xmlns:a16="http://schemas.microsoft.com/office/drawing/2014/main" id="{B5E9AF9F-6411-45A5-BE32-1578ECC6F1C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02947" y="2965122"/>
            <a:ext cx="3774271" cy="3457325"/>
          </a:xfrm>
          <a:prstGeom prst="rect">
            <a:avLst/>
          </a:prstGeom>
          <a:noFill/>
          <a:ln>
            <a:noFill/>
          </a:ln>
          <a:effectLst/>
        </p:spPr>
      </p:pic>
    </p:spTree>
  </p:cSld>
  <p:clrMapOvr>
    <a:masterClrMapping/>
  </p:clrMapOvr>
  <p:transition spd="slow" advTm="653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1+#ppt_w/2"/>
                                          </p:val>
                                        </p:tav>
                                        <p:tav tm="100000">
                                          <p:val>
                                            <p:strVal val="#ppt_x"/>
                                          </p:val>
                                        </p:tav>
                                      </p:tavLst>
                                    </p:anim>
                                    <p:anim calcmode="lin" valueType="num">
                                      <p:cBhvr additive="base">
                                        <p:cTn id="8" dur="500" fill="hold"/>
                                        <p:tgtEl>
                                          <p:spTgt spid="24579"/>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24580"/>
                                        </p:tgtEl>
                                        <p:attrNameLst>
                                          <p:attrName>style.visibility</p:attrName>
                                        </p:attrNameLst>
                                      </p:cBhvr>
                                      <p:to>
                                        <p:strVal val="visible"/>
                                      </p:to>
                                    </p:set>
                                    <p:animEffect transition="in" filter="wipe(right)">
                                      <p:cBhvr>
                                        <p:cTn id="11" dur="500"/>
                                        <p:tgtEl>
                                          <p:spTgt spid="24580"/>
                                        </p:tgtEl>
                                      </p:cBhvr>
                                    </p:animEffect>
                                  </p:childTnLst>
                                </p:cTn>
                              </p:par>
                            </p:childTnLst>
                          </p:cTn>
                        </p:par>
                        <p:par>
                          <p:cTn id="12" fill="hold">
                            <p:stCondLst>
                              <p:cond delay="6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4578"/>
                                        </p:tgtEl>
                                        <p:attrNameLst>
                                          <p:attrName>style.visibility</p:attrName>
                                        </p:attrNameLst>
                                      </p:cBhvr>
                                      <p:to>
                                        <p:strVal val="visible"/>
                                      </p:to>
                                    </p:set>
                                    <p:anim calcmode="lin" valueType="num">
                                      <p:cBhvr>
                                        <p:cTn id="15"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4578"/>
                                        </p:tgtEl>
                                        <p:attrNameLst>
                                          <p:attrName>ppt_y</p:attrName>
                                        </p:attrNameLst>
                                      </p:cBhvr>
                                      <p:tavLst>
                                        <p:tav tm="0">
                                          <p:val>
                                            <p:strVal val="#ppt_y"/>
                                          </p:val>
                                        </p:tav>
                                        <p:tav tm="100000">
                                          <p:val>
                                            <p:strVal val="#ppt_y"/>
                                          </p:val>
                                        </p:tav>
                                      </p:tavLst>
                                    </p:anim>
                                    <p:anim calcmode="lin" valueType="num">
                                      <p:cBhvr>
                                        <p:cTn id="17"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4578"/>
                                        </p:tgtEl>
                                      </p:cBhvr>
                                    </p:animEffect>
                                  </p:childTnLst>
                                </p:cTn>
                              </p:par>
                            </p:childTnLst>
                          </p:cTn>
                        </p:par>
                        <p:par>
                          <p:cTn id="20" fill="hold">
                            <p:stCondLst>
                              <p:cond delay="1400"/>
                            </p:stCondLst>
                            <p:childTnLst>
                              <p:par>
                                <p:cTn id="21" presetID="1" presetClass="entr" presetSubtype="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TextBox 76"/>
          <p:cNvSpPr txBox="1">
            <a:spLocks noChangeArrowheads="1"/>
          </p:cNvSpPr>
          <p:nvPr/>
        </p:nvSpPr>
        <p:spPr bwMode="auto">
          <a:xfrm>
            <a:off x="1185431" y="14600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FontTx/>
              <a:buNone/>
            </a:pPr>
            <a:r>
              <a:rPr lang="zh-CN" altLang="en-US" sz="2800" dirty="0">
                <a:solidFill>
                  <a:schemeClr val="bg1"/>
                </a:solidFill>
                <a:latin typeface="微软雅黑" panose="020B0503020204020204" pitchFamily="34" charset="-122"/>
              </a:rPr>
              <a:t>实体提取模型构建</a:t>
            </a:r>
          </a:p>
        </p:txBody>
      </p:sp>
      <p:sp>
        <p:nvSpPr>
          <p:cNvPr id="24579" name="Freeform 40"/>
          <p:cNvSpPr>
            <a:spLocks noEditPoints="1"/>
          </p:cNvSpPr>
          <p:nvPr/>
        </p:nvSpPr>
        <p:spPr bwMode="auto">
          <a:xfrm>
            <a:off x="553836" y="281448"/>
            <a:ext cx="265015" cy="393557"/>
          </a:xfrm>
          <a:custGeom>
            <a:avLst/>
            <a:gdLst>
              <a:gd name="T0" fmla="*/ 79213 w 579"/>
              <a:gd name="T1" fmla="*/ 375784 h 857"/>
              <a:gd name="T2" fmla="*/ 252291 w 579"/>
              <a:gd name="T3" fmla="*/ 375784 h 857"/>
              <a:gd name="T4" fmla="*/ 261449 w 579"/>
              <a:gd name="T5" fmla="*/ 384972 h 857"/>
              <a:gd name="T6" fmla="*/ 252291 w 579"/>
              <a:gd name="T7" fmla="*/ 393700 h 857"/>
              <a:gd name="T8" fmla="*/ 79213 w 579"/>
              <a:gd name="T9" fmla="*/ 393700 h 857"/>
              <a:gd name="T10" fmla="*/ 70056 w 579"/>
              <a:gd name="T11" fmla="*/ 384972 h 857"/>
              <a:gd name="T12" fmla="*/ 79213 w 579"/>
              <a:gd name="T13" fmla="*/ 375784 h 857"/>
              <a:gd name="T14" fmla="*/ 82876 w 579"/>
              <a:gd name="T15" fmla="*/ 290337 h 857"/>
              <a:gd name="T16" fmla="*/ 178115 w 579"/>
              <a:gd name="T17" fmla="*/ 133224 h 857"/>
              <a:gd name="T18" fmla="*/ 211540 w 579"/>
              <a:gd name="T19" fmla="*/ 153437 h 857"/>
              <a:gd name="T20" fmla="*/ 116759 w 579"/>
              <a:gd name="T21" fmla="*/ 310550 h 857"/>
              <a:gd name="T22" fmla="*/ 82876 w 579"/>
              <a:gd name="T23" fmla="*/ 290337 h 857"/>
              <a:gd name="T24" fmla="*/ 16026 w 579"/>
              <a:gd name="T25" fmla="*/ 249451 h 857"/>
              <a:gd name="T26" fmla="*/ 111265 w 579"/>
              <a:gd name="T27" fmla="*/ 92338 h 857"/>
              <a:gd name="T28" fmla="*/ 144690 w 579"/>
              <a:gd name="T29" fmla="*/ 112551 h 857"/>
              <a:gd name="T30" fmla="*/ 49451 w 579"/>
              <a:gd name="T31" fmla="*/ 269664 h 857"/>
              <a:gd name="T32" fmla="*/ 16026 w 579"/>
              <a:gd name="T33" fmla="*/ 249451 h 857"/>
              <a:gd name="T34" fmla="*/ 916 w 579"/>
              <a:gd name="T35" fmla="*/ 376702 h 857"/>
              <a:gd name="T36" fmla="*/ 10073 w 579"/>
              <a:gd name="T37" fmla="*/ 298606 h 857"/>
              <a:gd name="T38" fmla="*/ 75550 w 579"/>
              <a:gd name="T39" fmla="*/ 338113 h 857"/>
              <a:gd name="T40" fmla="*/ 10989 w 579"/>
              <a:gd name="T41" fmla="*/ 382675 h 857"/>
              <a:gd name="T42" fmla="*/ 916 w 579"/>
              <a:gd name="T43" fmla="*/ 376702 h 857"/>
              <a:gd name="T44" fmla="*/ 136906 w 579"/>
              <a:gd name="T45" fmla="*/ 48696 h 857"/>
              <a:gd name="T46" fmla="*/ 123169 w 579"/>
              <a:gd name="T47" fmla="*/ 71665 h 857"/>
              <a:gd name="T48" fmla="*/ 223445 w 579"/>
              <a:gd name="T49" fmla="*/ 132765 h 857"/>
              <a:gd name="T50" fmla="*/ 237639 w 579"/>
              <a:gd name="T51" fmla="*/ 109795 h 857"/>
              <a:gd name="T52" fmla="*/ 136906 w 579"/>
              <a:gd name="T53" fmla="*/ 48696 h 857"/>
              <a:gd name="T54" fmla="*/ 158426 w 579"/>
              <a:gd name="T55" fmla="*/ 13782 h 857"/>
              <a:gd name="T56" fmla="*/ 188646 w 579"/>
              <a:gd name="T57" fmla="*/ 6432 h 857"/>
              <a:gd name="T58" fmla="*/ 251376 w 579"/>
              <a:gd name="T59" fmla="*/ 44561 h 857"/>
              <a:gd name="T60" fmla="*/ 259160 w 579"/>
              <a:gd name="T61" fmla="*/ 74881 h 857"/>
              <a:gd name="T62" fmla="*/ 250460 w 579"/>
              <a:gd name="T63" fmla="*/ 89122 h 857"/>
              <a:gd name="T64" fmla="*/ 149726 w 579"/>
              <a:gd name="T65" fmla="*/ 28023 h 857"/>
              <a:gd name="T66" fmla="*/ 158426 w 579"/>
              <a:gd name="T67" fmla="*/ 13782 h 8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24580" name="直接连接符 46"/>
          <p:cNvCxnSpPr>
            <a:cxnSpLocks noChangeShapeType="1"/>
          </p:cNvCxnSpPr>
          <p:nvPr/>
        </p:nvCxnSpPr>
        <p:spPr bwMode="auto">
          <a:xfrm flipH="1">
            <a:off x="985479" y="670243"/>
            <a:ext cx="9896042" cy="0"/>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本框 7">
            <a:extLst>
              <a:ext uri="{FF2B5EF4-FFF2-40B4-BE49-F238E27FC236}">
                <a16:creationId xmlns:a16="http://schemas.microsoft.com/office/drawing/2014/main" id="{0DB62F82-D56F-41C6-AD1B-A2EB27131E68}"/>
              </a:ext>
            </a:extLst>
          </p:cNvPr>
          <p:cNvSpPr txBox="1"/>
          <p:nvPr/>
        </p:nvSpPr>
        <p:spPr>
          <a:xfrm>
            <a:off x="1185431" y="1159928"/>
            <a:ext cx="9096431" cy="1094594"/>
          </a:xfrm>
          <a:prstGeom prst="rect">
            <a:avLst/>
          </a:prstGeom>
          <a:noFill/>
        </p:spPr>
        <p:txBody>
          <a:bodyPr wrap="square">
            <a:spAutoFit/>
          </a:bodyPr>
          <a:lstStyle/>
          <a:p>
            <a:pPr indent="457200">
              <a:lnSpc>
                <a:spcPct val="125000"/>
              </a:lnSpc>
            </a:pPr>
            <a:r>
              <a:rPr lang="zh-CN" altLang="zh-CN" dirty="0">
                <a:solidFill>
                  <a:schemeClr val="accent2">
                    <a:lumMod val="50000"/>
                  </a:schemeClr>
                </a:solidFill>
                <a:latin typeface="+mn-ea"/>
              </a:rPr>
              <a:t>在实体抽取的模型选择方面，我们选择了</a:t>
            </a:r>
            <a:r>
              <a:rPr lang="en-US" altLang="zh-CN" dirty="0">
                <a:solidFill>
                  <a:schemeClr val="accent2">
                    <a:lumMod val="50000"/>
                  </a:schemeClr>
                </a:solidFill>
                <a:latin typeface="+mn-ea"/>
              </a:rPr>
              <a:t>Bi-LSTM-CRF</a:t>
            </a:r>
            <a:r>
              <a:rPr lang="zh-CN" altLang="zh-CN" dirty="0">
                <a:solidFill>
                  <a:schemeClr val="accent2">
                    <a:lumMod val="50000"/>
                  </a:schemeClr>
                </a:solidFill>
                <a:latin typeface="+mn-ea"/>
              </a:rPr>
              <a:t>模型（开发语言使用</a:t>
            </a:r>
            <a:r>
              <a:rPr lang="en-US" altLang="zh-CN" dirty="0">
                <a:solidFill>
                  <a:schemeClr val="accent2">
                    <a:lumMod val="50000"/>
                  </a:schemeClr>
                </a:solidFill>
                <a:latin typeface="+mn-ea"/>
              </a:rPr>
              <a:t>Python</a:t>
            </a:r>
            <a:r>
              <a:rPr lang="zh-CN" altLang="zh-CN" dirty="0">
                <a:solidFill>
                  <a:schemeClr val="accent2">
                    <a:lumMod val="50000"/>
                  </a:schemeClr>
                </a:solidFill>
                <a:latin typeface="+mn-ea"/>
              </a:rPr>
              <a:t>、模型后端利用</a:t>
            </a:r>
            <a:r>
              <a:rPr lang="en-US" altLang="zh-CN" dirty="0" err="1">
                <a:solidFill>
                  <a:schemeClr val="accent2">
                    <a:lumMod val="50000"/>
                  </a:schemeClr>
                </a:solidFill>
                <a:latin typeface="+mn-ea"/>
              </a:rPr>
              <a:t>Tesnorflow</a:t>
            </a:r>
            <a:r>
              <a:rPr lang="zh-CN" altLang="zh-CN" dirty="0">
                <a:solidFill>
                  <a:schemeClr val="accent2">
                    <a:lumMod val="50000"/>
                  </a:schemeClr>
                </a:solidFill>
                <a:latin typeface="+mn-ea"/>
              </a:rPr>
              <a:t>搭建）</a:t>
            </a:r>
            <a:r>
              <a:rPr lang="zh-CN" altLang="en-US" dirty="0">
                <a:solidFill>
                  <a:schemeClr val="accent2">
                    <a:lumMod val="50000"/>
                  </a:schemeClr>
                </a:solidFill>
                <a:latin typeface="+mn-ea"/>
              </a:rPr>
              <a:t>，</a:t>
            </a:r>
            <a:r>
              <a:rPr lang="zh-CN" altLang="zh-CN" dirty="0">
                <a:solidFill>
                  <a:schemeClr val="accent2">
                    <a:lumMod val="50000"/>
                  </a:schemeClr>
                </a:solidFill>
                <a:latin typeface="+mn-ea"/>
              </a:rPr>
              <a:t>对其效果进行训练</a:t>
            </a:r>
            <a:r>
              <a:rPr lang="zh-CN" altLang="en-US" dirty="0">
                <a:solidFill>
                  <a:schemeClr val="accent2">
                    <a:lumMod val="50000"/>
                  </a:schemeClr>
                </a:solidFill>
                <a:latin typeface="+mn-ea"/>
              </a:rPr>
              <a:t>，</a:t>
            </a:r>
            <a:r>
              <a:rPr lang="zh-CN" altLang="zh-CN" dirty="0">
                <a:solidFill>
                  <a:schemeClr val="accent2">
                    <a:lumMod val="50000"/>
                  </a:schemeClr>
                </a:solidFill>
                <a:latin typeface="+mn-ea"/>
              </a:rPr>
              <a:t>结合下面三个评价指标对训练结果进行评测：</a:t>
            </a:r>
            <a:endParaRPr lang="zh-CN" altLang="en-US" dirty="0">
              <a:solidFill>
                <a:schemeClr val="accent2">
                  <a:lumMod val="50000"/>
                </a:schemeClr>
              </a:solidFill>
              <a:latin typeface="+mn-ea"/>
            </a:endParaRPr>
          </a:p>
        </p:txBody>
      </p:sp>
      <p:pic>
        <p:nvPicPr>
          <p:cNvPr id="3" name="图片 2">
            <a:extLst>
              <a:ext uri="{FF2B5EF4-FFF2-40B4-BE49-F238E27FC236}">
                <a16:creationId xmlns:a16="http://schemas.microsoft.com/office/drawing/2014/main" id="{56877070-3338-4B80-AA17-C1F79497D616}"/>
              </a:ext>
            </a:extLst>
          </p:cNvPr>
          <p:cNvPicPr>
            <a:picLocks noChangeAspect="1"/>
          </p:cNvPicPr>
          <p:nvPr/>
        </p:nvPicPr>
        <p:blipFill>
          <a:blip r:embed="rId2"/>
          <a:stretch>
            <a:fillRect/>
          </a:stretch>
        </p:blipFill>
        <p:spPr>
          <a:xfrm>
            <a:off x="2813706" y="2523895"/>
            <a:ext cx="6239588" cy="2453889"/>
          </a:xfrm>
          <a:prstGeom prst="rect">
            <a:avLst/>
          </a:prstGeom>
        </p:spPr>
      </p:pic>
      <p:sp>
        <p:nvSpPr>
          <p:cNvPr id="11" name="文本框 10">
            <a:extLst>
              <a:ext uri="{FF2B5EF4-FFF2-40B4-BE49-F238E27FC236}">
                <a16:creationId xmlns:a16="http://schemas.microsoft.com/office/drawing/2014/main" id="{6159439E-5F3D-4EEF-BEA8-9CA06AB8C8A2}"/>
              </a:ext>
            </a:extLst>
          </p:cNvPr>
          <p:cNvSpPr txBox="1"/>
          <p:nvPr/>
        </p:nvSpPr>
        <p:spPr>
          <a:xfrm>
            <a:off x="686343" y="5371893"/>
            <a:ext cx="9694358" cy="406971"/>
          </a:xfrm>
          <a:prstGeom prst="rect">
            <a:avLst/>
          </a:prstGeom>
          <a:noFill/>
        </p:spPr>
        <p:txBody>
          <a:bodyPr wrap="square">
            <a:spAutoFit/>
          </a:bodyPr>
          <a:lstStyle/>
          <a:p>
            <a:pPr indent="457200">
              <a:lnSpc>
                <a:spcPct val="125000"/>
              </a:lnSpc>
            </a:pPr>
            <a:r>
              <a:rPr lang="zh-CN" altLang="zh-CN" dirty="0">
                <a:solidFill>
                  <a:schemeClr val="accent2">
                    <a:lumMod val="50000"/>
                  </a:schemeClr>
                </a:solidFill>
                <a:latin typeface="+mn-ea"/>
              </a:rPr>
              <a:t>其中，</a:t>
            </a:r>
            <a:r>
              <a:rPr lang="en-US" altLang="zh-CN" dirty="0">
                <a:solidFill>
                  <a:schemeClr val="accent2">
                    <a:lumMod val="50000"/>
                  </a:schemeClr>
                </a:solidFill>
                <a:latin typeface="+mn-ea"/>
              </a:rPr>
              <a:t>TP</a:t>
            </a:r>
            <a:r>
              <a:rPr lang="zh-CN" altLang="zh-CN" dirty="0">
                <a:solidFill>
                  <a:schemeClr val="accent2">
                    <a:lumMod val="50000"/>
                  </a:schemeClr>
                </a:solidFill>
                <a:latin typeface="+mn-ea"/>
              </a:rPr>
              <a:t>指代识别正确的数量，</a:t>
            </a:r>
            <a:r>
              <a:rPr lang="en-US" altLang="zh-CN" dirty="0">
                <a:solidFill>
                  <a:schemeClr val="accent2">
                    <a:lumMod val="50000"/>
                  </a:schemeClr>
                </a:solidFill>
                <a:latin typeface="+mn-ea"/>
              </a:rPr>
              <a:t>FP</a:t>
            </a:r>
            <a:r>
              <a:rPr lang="zh-CN" altLang="zh-CN" dirty="0">
                <a:solidFill>
                  <a:schemeClr val="accent2">
                    <a:lumMod val="50000"/>
                  </a:schemeClr>
                </a:solidFill>
                <a:latin typeface="+mn-ea"/>
              </a:rPr>
              <a:t>指代识别错误的数量，</a:t>
            </a:r>
            <a:r>
              <a:rPr lang="en-US" altLang="zh-CN" dirty="0">
                <a:solidFill>
                  <a:schemeClr val="accent2">
                    <a:lumMod val="50000"/>
                  </a:schemeClr>
                </a:solidFill>
                <a:latin typeface="+mn-ea"/>
              </a:rPr>
              <a:t>FN</a:t>
            </a:r>
            <a:r>
              <a:rPr lang="zh-CN" altLang="zh-CN" dirty="0">
                <a:solidFill>
                  <a:schemeClr val="accent2">
                    <a:lumMod val="50000"/>
                  </a:schemeClr>
                </a:solidFill>
                <a:latin typeface="+mn-ea"/>
              </a:rPr>
              <a:t>指代识别但分类错误的数量。</a:t>
            </a:r>
          </a:p>
        </p:txBody>
      </p:sp>
    </p:spTree>
  </p:cSld>
  <p:clrMapOvr>
    <a:masterClrMapping/>
  </p:clrMapOvr>
  <p:transition spd="slow" advTm="653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1+#ppt_w/2"/>
                                          </p:val>
                                        </p:tav>
                                        <p:tav tm="100000">
                                          <p:val>
                                            <p:strVal val="#ppt_x"/>
                                          </p:val>
                                        </p:tav>
                                      </p:tavLst>
                                    </p:anim>
                                    <p:anim calcmode="lin" valueType="num">
                                      <p:cBhvr additive="base">
                                        <p:cTn id="8" dur="500" fill="hold"/>
                                        <p:tgtEl>
                                          <p:spTgt spid="24579"/>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24580"/>
                                        </p:tgtEl>
                                        <p:attrNameLst>
                                          <p:attrName>style.visibility</p:attrName>
                                        </p:attrNameLst>
                                      </p:cBhvr>
                                      <p:to>
                                        <p:strVal val="visible"/>
                                      </p:to>
                                    </p:set>
                                    <p:animEffect transition="in" filter="wipe(right)">
                                      <p:cBhvr>
                                        <p:cTn id="11" dur="500"/>
                                        <p:tgtEl>
                                          <p:spTgt spid="24580"/>
                                        </p:tgtEl>
                                      </p:cBhvr>
                                    </p:animEffect>
                                  </p:childTnLst>
                                </p:cTn>
                              </p:par>
                            </p:childTnLst>
                          </p:cTn>
                        </p:par>
                        <p:par>
                          <p:cTn id="12" fill="hold">
                            <p:stCondLst>
                              <p:cond delay="6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4578"/>
                                        </p:tgtEl>
                                        <p:attrNameLst>
                                          <p:attrName>style.visibility</p:attrName>
                                        </p:attrNameLst>
                                      </p:cBhvr>
                                      <p:to>
                                        <p:strVal val="visible"/>
                                      </p:to>
                                    </p:set>
                                    <p:anim calcmode="lin" valueType="num">
                                      <p:cBhvr>
                                        <p:cTn id="15"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4578"/>
                                        </p:tgtEl>
                                        <p:attrNameLst>
                                          <p:attrName>ppt_y</p:attrName>
                                        </p:attrNameLst>
                                      </p:cBhvr>
                                      <p:tavLst>
                                        <p:tav tm="0">
                                          <p:val>
                                            <p:strVal val="#ppt_y"/>
                                          </p:val>
                                        </p:tav>
                                        <p:tav tm="100000">
                                          <p:val>
                                            <p:strVal val="#ppt_y"/>
                                          </p:val>
                                        </p:tav>
                                      </p:tavLst>
                                    </p:anim>
                                    <p:anim calcmode="lin" valueType="num">
                                      <p:cBhvr>
                                        <p:cTn id="17"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4578"/>
                                        </p:tgtEl>
                                      </p:cBhvr>
                                    </p:animEffect>
                                  </p:childTnLst>
                                </p:cTn>
                              </p:par>
                            </p:childTnLst>
                          </p:cTn>
                        </p:par>
                        <p:par>
                          <p:cTn id="20" fill="hold">
                            <p:stCondLst>
                              <p:cond delay="1280"/>
                            </p:stCondLst>
                            <p:childTnLst>
                              <p:par>
                                <p:cTn id="21" presetID="1"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8"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TextBox 76"/>
          <p:cNvSpPr txBox="1">
            <a:spLocks noChangeArrowheads="1"/>
          </p:cNvSpPr>
          <p:nvPr/>
        </p:nvSpPr>
        <p:spPr bwMode="auto">
          <a:xfrm>
            <a:off x="1185431" y="14600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FontTx/>
              <a:buNone/>
            </a:pPr>
            <a:r>
              <a:rPr lang="zh-CN" altLang="en-US" sz="2800" dirty="0">
                <a:solidFill>
                  <a:schemeClr val="bg1"/>
                </a:solidFill>
                <a:latin typeface="微软雅黑" panose="020B0503020204020204" pitchFamily="34" charset="-122"/>
              </a:rPr>
              <a:t>实体提取模型构建</a:t>
            </a:r>
          </a:p>
        </p:txBody>
      </p:sp>
      <p:sp>
        <p:nvSpPr>
          <p:cNvPr id="24579" name="Freeform 40"/>
          <p:cNvSpPr>
            <a:spLocks noEditPoints="1"/>
          </p:cNvSpPr>
          <p:nvPr/>
        </p:nvSpPr>
        <p:spPr bwMode="auto">
          <a:xfrm>
            <a:off x="553836" y="281448"/>
            <a:ext cx="265015" cy="393557"/>
          </a:xfrm>
          <a:custGeom>
            <a:avLst/>
            <a:gdLst>
              <a:gd name="T0" fmla="*/ 79213 w 579"/>
              <a:gd name="T1" fmla="*/ 375784 h 857"/>
              <a:gd name="T2" fmla="*/ 252291 w 579"/>
              <a:gd name="T3" fmla="*/ 375784 h 857"/>
              <a:gd name="T4" fmla="*/ 261449 w 579"/>
              <a:gd name="T5" fmla="*/ 384972 h 857"/>
              <a:gd name="T6" fmla="*/ 252291 w 579"/>
              <a:gd name="T7" fmla="*/ 393700 h 857"/>
              <a:gd name="T8" fmla="*/ 79213 w 579"/>
              <a:gd name="T9" fmla="*/ 393700 h 857"/>
              <a:gd name="T10" fmla="*/ 70056 w 579"/>
              <a:gd name="T11" fmla="*/ 384972 h 857"/>
              <a:gd name="T12" fmla="*/ 79213 w 579"/>
              <a:gd name="T13" fmla="*/ 375784 h 857"/>
              <a:gd name="T14" fmla="*/ 82876 w 579"/>
              <a:gd name="T15" fmla="*/ 290337 h 857"/>
              <a:gd name="T16" fmla="*/ 178115 w 579"/>
              <a:gd name="T17" fmla="*/ 133224 h 857"/>
              <a:gd name="T18" fmla="*/ 211540 w 579"/>
              <a:gd name="T19" fmla="*/ 153437 h 857"/>
              <a:gd name="T20" fmla="*/ 116759 w 579"/>
              <a:gd name="T21" fmla="*/ 310550 h 857"/>
              <a:gd name="T22" fmla="*/ 82876 w 579"/>
              <a:gd name="T23" fmla="*/ 290337 h 857"/>
              <a:gd name="T24" fmla="*/ 16026 w 579"/>
              <a:gd name="T25" fmla="*/ 249451 h 857"/>
              <a:gd name="T26" fmla="*/ 111265 w 579"/>
              <a:gd name="T27" fmla="*/ 92338 h 857"/>
              <a:gd name="T28" fmla="*/ 144690 w 579"/>
              <a:gd name="T29" fmla="*/ 112551 h 857"/>
              <a:gd name="T30" fmla="*/ 49451 w 579"/>
              <a:gd name="T31" fmla="*/ 269664 h 857"/>
              <a:gd name="T32" fmla="*/ 16026 w 579"/>
              <a:gd name="T33" fmla="*/ 249451 h 857"/>
              <a:gd name="T34" fmla="*/ 916 w 579"/>
              <a:gd name="T35" fmla="*/ 376702 h 857"/>
              <a:gd name="T36" fmla="*/ 10073 w 579"/>
              <a:gd name="T37" fmla="*/ 298606 h 857"/>
              <a:gd name="T38" fmla="*/ 75550 w 579"/>
              <a:gd name="T39" fmla="*/ 338113 h 857"/>
              <a:gd name="T40" fmla="*/ 10989 w 579"/>
              <a:gd name="T41" fmla="*/ 382675 h 857"/>
              <a:gd name="T42" fmla="*/ 916 w 579"/>
              <a:gd name="T43" fmla="*/ 376702 h 857"/>
              <a:gd name="T44" fmla="*/ 136906 w 579"/>
              <a:gd name="T45" fmla="*/ 48696 h 857"/>
              <a:gd name="T46" fmla="*/ 123169 w 579"/>
              <a:gd name="T47" fmla="*/ 71665 h 857"/>
              <a:gd name="T48" fmla="*/ 223445 w 579"/>
              <a:gd name="T49" fmla="*/ 132765 h 857"/>
              <a:gd name="T50" fmla="*/ 237639 w 579"/>
              <a:gd name="T51" fmla="*/ 109795 h 857"/>
              <a:gd name="T52" fmla="*/ 136906 w 579"/>
              <a:gd name="T53" fmla="*/ 48696 h 857"/>
              <a:gd name="T54" fmla="*/ 158426 w 579"/>
              <a:gd name="T55" fmla="*/ 13782 h 857"/>
              <a:gd name="T56" fmla="*/ 188646 w 579"/>
              <a:gd name="T57" fmla="*/ 6432 h 857"/>
              <a:gd name="T58" fmla="*/ 251376 w 579"/>
              <a:gd name="T59" fmla="*/ 44561 h 857"/>
              <a:gd name="T60" fmla="*/ 259160 w 579"/>
              <a:gd name="T61" fmla="*/ 74881 h 857"/>
              <a:gd name="T62" fmla="*/ 250460 w 579"/>
              <a:gd name="T63" fmla="*/ 89122 h 857"/>
              <a:gd name="T64" fmla="*/ 149726 w 579"/>
              <a:gd name="T65" fmla="*/ 28023 h 857"/>
              <a:gd name="T66" fmla="*/ 158426 w 579"/>
              <a:gd name="T67" fmla="*/ 13782 h 8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24580" name="直接连接符 46"/>
          <p:cNvCxnSpPr>
            <a:cxnSpLocks noChangeShapeType="1"/>
          </p:cNvCxnSpPr>
          <p:nvPr/>
        </p:nvCxnSpPr>
        <p:spPr bwMode="auto">
          <a:xfrm flipH="1">
            <a:off x="985479" y="670243"/>
            <a:ext cx="9896042" cy="0"/>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图片 3">
            <a:extLst>
              <a:ext uri="{FF2B5EF4-FFF2-40B4-BE49-F238E27FC236}">
                <a16:creationId xmlns:a16="http://schemas.microsoft.com/office/drawing/2014/main" id="{2C9940DF-70FF-4FF6-8E70-FE57B84FBD1B}"/>
              </a:ext>
            </a:extLst>
          </p:cNvPr>
          <p:cNvPicPr>
            <a:picLocks noChangeAspect="1"/>
          </p:cNvPicPr>
          <p:nvPr/>
        </p:nvPicPr>
        <p:blipFill>
          <a:blip r:embed="rId2"/>
          <a:stretch>
            <a:fillRect/>
          </a:stretch>
        </p:blipFill>
        <p:spPr>
          <a:xfrm>
            <a:off x="2837421" y="1413830"/>
            <a:ext cx="5668517" cy="2811942"/>
          </a:xfrm>
          <a:prstGeom prst="rect">
            <a:avLst/>
          </a:prstGeom>
        </p:spPr>
      </p:pic>
      <p:sp>
        <p:nvSpPr>
          <p:cNvPr id="5" name="文本框 4">
            <a:extLst>
              <a:ext uri="{FF2B5EF4-FFF2-40B4-BE49-F238E27FC236}">
                <a16:creationId xmlns:a16="http://schemas.microsoft.com/office/drawing/2014/main" id="{63245CEB-0E45-4630-BB93-4F97017FCFB0}"/>
              </a:ext>
            </a:extLst>
          </p:cNvPr>
          <p:cNvSpPr txBox="1"/>
          <p:nvPr/>
        </p:nvSpPr>
        <p:spPr>
          <a:xfrm>
            <a:off x="972366" y="4367483"/>
            <a:ext cx="9696090" cy="2175347"/>
          </a:xfrm>
          <a:prstGeom prst="rect">
            <a:avLst/>
          </a:prstGeom>
          <a:noFill/>
        </p:spPr>
        <p:txBody>
          <a:bodyPr wrap="square" rtlCol="0">
            <a:spAutoFit/>
          </a:bodyPr>
          <a:lstStyle/>
          <a:p>
            <a:pPr indent="457200" algn="just">
              <a:lnSpc>
                <a:spcPct val="125000"/>
              </a:lnSpc>
            </a:pPr>
            <a:r>
              <a:rPr lang="zh-CN" altLang="zh-CN" dirty="0">
                <a:solidFill>
                  <a:schemeClr val="accent2">
                    <a:lumMod val="50000"/>
                  </a:schemeClr>
                </a:solidFill>
                <a:latin typeface="+mn-ea"/>
              </a:rPr>
              <a:t>本项目训练实体识别的作用是为了达到自动提取的效果，我们重新选取了</a:t>
            </a:r>
            <a:r>
              <a:rPr lang="en-US" altLang="zh-CN" dirty="0">
                <a:solidFill>
                  <a:schemeClr val="accent2">
                    <a:lumMod val="50000"/>
                  </a:schemeClr>
                </a:solidFill>
                <a:latin typeface="+mn-ea"/>
              </a:rPr>
              <a:t>100</a:t>
            </a:r>
            <a:r>
              <a:rPr lang="zh-CN" altLang="zh-CN" dirty="0">
                <a:solidFill>
                  <a:schemeClr val="accent2">
                    <a:lumMod val="50000"/>
                  </a:schemeClr>
                </a:solidFill>
                <a:latin typeface="+mn-ea"/>
              </a:rPr>
              <a:t>条数据进行结果测试，测试结果表明目前的模型可以达到不错的效果。</a:t>
            </a:r>
          </a:p>
          <a:p>
            <a:pPr indent="457200" algn="just">
              <a:lnSpc>
                <a:spcPct val="125000"/>
              </a:lnSpc>
            </a:pPr>
            <a:r>
              <a:rPr lang="zh-CN" altLang="zh-CN" dirty="0">
                <a:solidFill>
                  <a:schemeClr val="accent2">
                    <a:lumMod val="50000"/>
                  </a:schemeClr>
                </a:solidFill>
                <a:latin typeface="+mn-ea"/>
              </a:rPr>
              <a:t>但为了进一步优化实体遗漏等问题，我们提出几点新的改进思路：</a:t>
            </a:r>
            <a:r>
              <a:rPr lang="en-US" altLang="zh-CN" dirty="0">
                <a:solidFill>
                  <a:schemeClr val="accent2">
                    <a:lumMod val="50000"/>
                  </a:schemeClr>
                </a:solidFill>
                <a:latin typeface="+mn-ea"/>
              </a:rPr>
              <a:t>①</a:t>
            </a:r>
            <a:r>
              <a:rPr lang="zh-CN" altLang="zh-CN" dirty="0">
                <a:solidFill>
                  <a:schemeClr val="accent2">
                    <a:lumMod val="50000"/>
                  </a:schemeClr>
                </a:solidFill>
                <a:latin typeface="+mn-ea"/>
              </a:rPr>
              <a:t>对当前的样本进行正确标注</a:t>
            </a:r>
            <a:r>
              <a:rPr lang="en-US" altLang="zh-CN" dirty="0">
                <a:solidFill>
                  <a:schemeClr val="accent2">
                    <a:lumMod val="50000"/>
                  </a:schemeClr>
                </a:solidFill>
                <a:latin typeface="+mn-ea"/>
              </a:rPr>
              <a:t>②</a:t>
            </a:r>
            <a:r>
              <a:rPr lang="zh-CN" altLang="zh-CN" dirty="0">
                <a:solidFill>
                  <a:schemeClr val="accent2">
                    <a:lumMod val="50000"/>
                  </a:schemeClr>
                </a:solidFill>
                <a:latin typeface="+mn-ea"/>
              </a:rPr>
              <a:t>将新的实体导入语料库中</a:t>
            </a:r>
            <a:r>
              <a:rPr lang="en-US" altLang="zh-CN" dirty="0">
                <a:solidFill>
                  <a:schemeClr val="accent2">
                    <a:lumMod val="50000"/>
                  </a:schemeClr>
                </a:solidFill>
                <a:latin typeface="+mn-ea"/>
              </a:rPr>
              <a:t>③</a:t>
            </a:r>
            <a:r>
              <a:rPr lang="zh-CN" altLang="zh-CN" dirty="0">
                <a:solidFill>
                  <a:schemeClr val="accent2">
                    <a:lumMod val="50000"/>
                  </a:schemeClr>
                </a:solidFill>
                <a:latin typeface="+mn-ea"/>
              </a:rPr>
              <a:t>利用新的语料库进行识别，重复</a:t>
            </a:r>
            <a:r>
              <a:rPr lang="en-US" altLang="zh-CN" dirty="0">
                <a:solidFill>
                  <a:schemeClr val="accent2">
                    <a:lumMod val="50000"/>
                  </a:schemeClr>
                </a:solidFill>
                <a:latin typeface="+mn-ea"/>
              </a:rPr>
              <a:t>①②</a:t>
            </a:r>
            <a:r>
              <a:rPr lang="zh-CN" altLang="zh-CN" dirty="0">
                <a:solidFill>
                  <a:schemeClr val="accent2">
                    <a:lumMod val="50000"/>
                  </a:schemeClr>
                </a:solidFill>
                <a:latin typeface="+mn-ea"/>
              </a:rPr>
              <a:t>步，直至正确识别结果稳定到</a:t>
            </a:r>
            <a:r>
              <a:rPr lang="en-US" altLang="zh-CN" dirty="0">
                <a:solidFill>
                  <a:schemeClr val="accent2">
                    <a:lumMod val="50000"/>
                  </a:schemeClr>
                </a:solidFill>
                <a:latin typeface="+mn-ea"/>
              </a:rPr>
              <a:t>88%</a:t>
            </a:r>
            <a:r>
              <a:rPr lang="zh-CN" altLang="zh-CN" dirty="0">
                <a:solidFill>
                  <a:schemeClr val="accent2">
                    <a:lumMod val="50000"/>
                  </a:schemeClr>
                </a:solidFill>
                <a:latin typeface="+mn-ea"/>
              </a:rPr>
              <a:t>（在先前的基础上再重新训练</a:t>
            </a:r>
            <a:r>
              <a:rPr lang="en-US" altLang="zh-CN" dirty="0">
                <a:solidFill>
                  <a:schemeClr val="accent2">
                    <a:lumMod val="50000"/>
                  </a:schemeClr>
                </a:solidFill>
                <a:latin typeface="+mn-ea"/>
              </a:rPr>
              <a:t>4</a:t>
            </a:r>
            <a:r>
              <a:rPr lang="zh-CN" altLang="zh-CN" dirty="0">
                <a:solidFill>
                  <a:schemeClr val="accent2">
                    <a:lumMod val="50000"/>
                  </a:schemeClr>
                </a:solidFill>
                <a:latin typeface="+mn-ea"/>
              </a:rPr>
              <a:t>次左右即可达到</a:t>
            </a:r>
            <a:r>
              <a:rPr lang="en-US" altLang="zh-CN" dirty="0">
                <a:solidFill>
                  <a:schemeClr val="accent2">
                    <a:lumMod val="50000"/>
                  </a:schemeClr>
                </a:solidFill>
                <a:latin typeface="+mn-ea"/>
              </a:rPr>
              <a:t>88%</a:t>
            </a:r>
            <a:r>
              <a:rPr lang="zh-CN" altLang="zh-CN" dirty="0">
                <a:solidFill>
                  <a:schemeClr val="accent2">
                    <a:lumMod val="50000"/>
                  </a:schemeClr>
                </a:solidFill>
                <a:latin typeface="+mn-ea"/>
              </a:rPr>
              <a:t>的正确率，若不断优化即可进一步进行提高，但也可能造成不稳定的现象）。</a:t>
            </a:r>
            <a:endParaRPr lang="zh-CN" altLang="en-US" dirty="0"/>
          </a:p>
        </p:txBody>
      </p:sp>
      <p:sp>
        <p:nvSpPr>
          <p:cNvPr id="12" name="文本框 11">
            <a:extLst>
              <a:ext uri="{FF2B5EF4-FFF2-40B4-BE49-F238E27FC236}">
                <a16:creationId xmlns:a16="http://schemas.microsoft.com/office/drawing/2014/main" id="{67ACF163-168C-401D-B750-FAF0748DCE28}"/>
              </a:ext>
            </a:extLst>
          </p:cNvPr>
          <p:cNvSpPr txBox="1"/>
          <p:nvPr/>
        </p:nvSpPr>
        <p:spPr>
          <a:xfrm>
            <a:off x="1185431" y="879049"/>
            <a:ext cx="8446898" cy="419410"/>
          </a:xfrm>
          <a:prstGeom prst="rect">
            <a:avLst/>
          </a:prstGeom>
          <a:noFill/>
        </p:spPr>
        <p:txBody>
          <a:bodyPr wrap="square">
            <a:spAutoFit/>
          </a:bodyPr>
          <a:lstStyle/>
          <a:p>
            <a:pPr>
              <a:lnSpc>
                <a:spcPct val="125000"/>
              </a:lnSpc>
            </a:pPr>
            <a:r>
              <a:rPr lang="zh-CN" altLang="zh-CN" dirty="0">
                <a:solidFill>
                  <a:schemeClr val="accent2">
                    <a:lumMod val="50000"/>
                  </a:schemeClr>
                </a:solidFill>
                <a:latin typeface="+mn-ea"/>
              </a:rPr>
              <a:t>结合多组的训练结果，选择其中训练效果最优的实验，其训练结果如下表所示：</a:t>
            </a:r>
            <a:endParaRPr lang="en-US" altLang="zh-CN" dirty="0">
              <a:solidFill>
                <a:schemeClr val="accent2">
                  <a:lumMod val="50000"/>
                </a:schemeClr>
              </a:solidFill>
              <a:latin typeface="+mn-ea"/>
            </a:endParaRPr>
          </a:p>
        </p:txBody>
      </p:sp>
    </p:spTree>
    <p:extLst>
      <p:ext uri="{BB962C8B-B14F-4D97-AF65-F5344CB8AC3E}">
        <p14:creationId xmlns:p14="http://schemas.microsoft.com/office/powerpoint/2010/main" val="4091609768"/>
      </p:ext>
    </p:extLst>
  </p:cSld>
  <p:clrMapOvr>
    <a:masterClrMapping/>
  </p:clrMapOvr>
  <p:transition spd="slow" advTm="653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1+#ppt_w/2"/>
                                          </p:val>
                                        </p:tav>
                                        <p:tav tm="100000">
                                          <p:val>
                                            <p:strVal val="#ppt_x"/>
                                          </p:val>
                                        </p:tav>
                                      </p:tavLst>
                                    </p:anim>
                                    <p:anim calcmode="lin" valueType="num">
                                      <p:cBhvr additive="base">
                                        <p:cTn id="8" dur="500" fill="hold"/>
                                        <p:tgtEl>
                                          <p:spTgt spid="24579"/>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24580"/>
                                        </p:tgtEl>
                                        <p:attrNameLst>
                                          <p:attrName>style.visibility</p:attrName>
                                        </p:attrNameLst>
                                      </p:cBhvr>
                                      <p:to>
                                        <p:strVal val="visible"/>
                                      </p:to>
                                    </p:set>
                                    <p:animEffect transition="in" filter="wipe(right)">
                                      <p:cBhvr>
                                        <p:cTn id="11" dur="500"/>
                                        <p:tgtEl>
                                          <p:spTgt spid="24580"/>
                                        </p:tgtEl>
                                      </p:cBhvr>
                                    </p:animEffect>
                                  </p:childTnLst>
                                </p:cTn>
                              </p:par>
                            </p:childTnLst>
                          </p:cTn>
                        </p:par>
                        <p:par>
                          <p:cTn id="12" fill="hold">
                            <p:stCondLst>
                              <p:cond delay="6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4578"/>
                                        </p:tgtEl>
                                        <p:attrNameLst>
                                          <p:attrName>style.visibility</p:attrName>
                                        </p:attrNameLst>
                                      </p:cBhvr>
                                      <p:to>
                                        <p:strVal val="visible"/>
                                      </p:to>
                                    </p:set>
                                    <p:anim calcmode="lin" valueType="num">
                                      <p:cBhvr>
                                        <p:cTn id="15"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4578"/>
                                        </p:tgtEl>
                                        <p:attrNameLst>
                                          <p:attrName>ppt_y</p:attrName>
                                        </p:attrNameLst>
                                      </p:cBhvr>
                                      <p:tavLst>
                                        <p:tav tm="0">
                                          <p:val>
                                            <p:strVal val="#ppt_y"/>
                                          </p:val>
                                        </p:tav>
                                        <p:tav tm="100000">
                                          <p:val>
                                            <p:strVal val="#ppt_y"/>
                                          </p:val>
                                        </p:tav>
                                      </p:tavLst>
                                    </p:anim>
                                    <p:anim calcmode="lin" valueType="num">
                                      <p:cBhvr>
                                        <p:cTn id="17"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4578"/>
                                        </p:tgtEl>
                                      </p:cBhvr>
                                    </p:animEffect>
                                  </p:childTnLst>
                                </p:cTn>
                              </p:par>
                            </p:childTnLst>
                          </p:cTn>
                        </p:par>
                        <p:par>
                          <p:cTn id="20" fill="hold">
                            <p:stCondLst>
                              <p:cond delay="1280"/>
                            </p:stCondLst>
                            <p:childTnLst>
                              <p:par>
                                <p:cTn id="21" presetID="1"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5"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27" name="TextBox 6"/>
          <p:cNvSpPr txBox="1">
            <a:spLocks noChangeArrowheads="1"/>
          </p:cNvSpPr>
          <p:nvPr/>
        </p:nvSpPr>
        <p:spPr bwMode="auto">
          <a:xfrm>
            <a:off x="3737290" y="2699688"/>
            <a:ext cx="51082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srgbClr val="F8F8F8"/>
                </a:solidFill>
                <a:effectLst/>
                <a:uLnTx/>
                <a:uFillTx/>
                <a:latin typeface="微软雅黑" panose="020B0503020204020204" pitchFamily="34" charset="-122"/>
                <a:ea typeface="微软雅黑" panose="020B0503020204020204" pitchFamily="34" charset="-122"/>
                <a:cs typeface="+mn-cs"/>
              </a:rPr>
              <a:t>四、创新点及应用</a:t>
            </a:r>
          </a:p>
        </p:txBody>
      </p:sp>
      <p:cxnSp>
        <p:nvCxnSpPr>
          <p:cNvPr id="31750" name="直接连接符 10"/>
          <p:cNvCxnSpPr>
            <a:cxnSpLocks noChangeShapeType="1"/>
          </p:cNvCxnSpPr>
          <p:nvPr/>
        </p:nvCxnSpPr>
        <p:spPr bwMode="auto">
          <a:xfrm flipH="1">
            <a:off x="3575334" y="3533737"/>
            <a:ext cx="8616983" cy="0"/>
          </a:xfrm>
          <a:prstGeom prst="line">
            <a:avLst/>
          </a:prstGeom>
          <a:noFill/>
          <a:ln w="9525">
            <a:solidFill>
              <a:srgbClr val="F8F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1751" name="Group 7"/>
          <p:cNvGrpSpPr/>
          <p:nvPr/>
        </p:nvGrpSpPr>
        <p:grpSpPr bwMode="auto">
          <a:xfrm>
            <a:off x="1344123" y="2473673"/>
            <a:ext cx="2093149" cy="2121714"/>
            <a:chOff x="0" y="0"/>
            <a:chExt cx="2093913" cy="2122488"/>
          </a:xfrm>
        </p:grpSpPr>
        <p:sp>
          <p:nvSpPr>
            <p:cNvPr id="30725" name="Freeform 6"/>
            <p:cNvSpPr>
              <a:spLocks noEditPoints="1"/>
            </p:cNvSpPr>
            <p:nvPr/>
          </p:nvSpPr>
          <p:spPr bwMode="auto">
            <a:xfrm>
              <a:off x="0" y="0"/>
              <a:ext cx="2093913" cy="2122488"/>
            </a:xfrm>
            <a:custGeom>
              <a:avLst/>
              <a:gdLst>
                <a:gd name="T0" fmla="*/ 1046580 w 2783"/>
                <a:gd name="T1" fmla="*/ 0 h 2783"/>
                <a:gd name="T2" fmla="*/ 0 w 2783"/>
                <a:gd name="T3" fmla="*/ 1060863 h 2783"/>
                <a:gd name="T4" fmla="*/ 1046580 w 2783"/>
                <a:gd name="T5" fmla="*/ 2122488 h 2783"/>
                <a:gd name="T6" fmla="*/ 2093913 w 2783"/>
                <a:gd name="T7" fmla="*/ 1060863 h 2783"/>
                <a:gd name="T8" fmla="*/ 1046580 w 2783"/>
                <a:gd name="T9" fmla="*/ 0 h 2783"/>
                <a:gd name="T10" fmla="*/ 1046580 w 2783"/>
                <a:gd name="T11" fmla="*/ 41946 h 2783"/>
                <a:gd name="T12" fmla="*/ 41382 w 2783"/>
                <a:gd name="T13" fmla="*/ 1060863 h 2783"/>
                <a:gd name="T14" fmla="*/ 1046580 w 2783"/>
                <a:gd name="T15" fmla="*/ 2080542 h 2783"/>
                <a:gd name="T16" fmla="*/ 2052531 w 2783"/>
                <a:gd name="T17" fmla="*/ 1060863 h 2783"/>
                <a:gd name="T18" fmla="*/ 1046580 w 2783"/>
                <a:gd name="T19" fmla="*/ 41946 h 27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0726" name="Freeform 7"/>
            <p:cNvSpPr>
              <a:spLocks noEditPoints="1"/>
            </p:cNvSpPr>
            <p:nvPr/>
          </p:nvSpPr>
          <p:spPr bwMode="auto">
            <a:xfrm>
              <a:off x="405267" y="175033"/>
              <a:ext cx="1283378" cy="1723206"/>
            </a:xfrm>
            <a:custGeom>
              <a:avLst/>
              <a:gdLst>
                <a:gd name="T0" fmla="*/ 259136 w 1669"/>
                <a:gd name="T1" fmla="*/ 639853 h 2273"/>
                <a:gd name="T2" fmla="*/ 394471 w 1669"/>
                <a:gd name="T3" fmla="*/ 954473 h 2273"/>
                <a:gd name="T4" fmla="*/ 504431 w 1669"/>
                <a:gd name="T5" fmla="*/ 1205410 h 2273"/>
                <a:gd name="T6" fmla="*/ 752033 w 1669"/>
                <a:gd name="T7" fmla="*/ 1212991 h 2273"/>
                <a:gd name="T8" fmla="*/ 806629 w 1669"/>
                <a:gd name="T9" fmla="*/ 1112162 h 2273"/>
                <a:gd name="T10" fmla="*/ 945040 w 1669"/>
                <a:gd name="T11" fmla="*/ 860466 h 2273"/>
                <a:gd name="T12" fmla="*/ 642073 w 1669"/>
                <a:gd name="T13" fmla="*/ 262309 h 2273"/>
                <a:gd name="T14" fmla="*/ 531345 w 1669"/>
                <a:gd name="T15" fmla="*/ 1291836 h 2273"/>
                <a:gd name="T16" fmla="*/ 406006 w 1669"/>
                <a:gd name="T17" fmla="*/ 1148551 h 2273"/>
                <a:gd name="T18" fmla="*/ 272208 w 1669"/>
                <a:gd name="T19" fmla="*/ 903679 h 2273"/>
                <a:gd name="T20" fmla="*/ 642073 w 1669"/>
                <a:gd name="T21" fmla="*/ 183465 h 2273"/>
                <a:gd name="T22" fmla="*/ 1011939 w 1669"/>
                <a:gd name="T23" fmla="*/ 903679 h 2273"/>
                <a:gd name="T24" fmla="*/ 878141 w 1669"/>
                <a:gd name="T25" fmla="*/ 1148551 h 2273"/>
                <a:gd name="T26" fmla="*/ 752033 w 1669"/>
                <a:gd name="T27" fmla="*/ 1291836 h 2273"/>
                <a:gd name="T28" fmla="*/ 459063 w 1669"/>
                <a:gd name="T29" fmla="*/ 1544290 h 2273"/>
                <a:gd name="T30" fmla="*/ 770488 w 1669"/>
                <a:gd name="T31" fmla="*/ 1603423 h 2273"/>
                <a:gd name="T32" fmla="*/ 770488 w 1669"/>
                <a:gd name="T33" fmla="*/ 1485915 h 2273"/>
                <a:gd name="T34" fmla="*/ 495973 w 1669"/>
                <a:gd name="T35" fmla="*/ 1581438 h 2273"/>
                <a:gd name="T36" fmla="*/ 794326 w 1669"/>
                <a:gd name="T37" fmla="*/ 1581438 h 2273"/>
                <a:gd name="T38" fmla="*/ 831235 w 1669"/>
                <a:gd name="T39" fmla="*/ 1544290 h 2273"/>
                <a:gd name="T40" fmla="*/ 459063 w 1669"/>
                <a:gd name="T41" fmla="*/ 1360825 h 2273"/>
                <a:gd name="T42" fmla="*/ 831235 w 1669"/>
                <a:gd name="T43" fmla="*/ 1544290 h 2273"/>
                <a:gd name="T44" fmla="*/ 828159 w 1669"/>
                <a:gd name="T45" fmla="*/ 719456 h 2273"/>
                <a:gd name="T46" fmla="*/ 702821 w 1669"/>
                <a:gd name="T47" fmla="*/ 843787 h 2273"/>
                <a:gd name="T48" fmla="*/ 581326 w 1669"/>
                <a:gd name="T49" fmla="*/ 843787 h 2273"/>
                <a:gd name="T50" fmla="*/ 455219 w 1669"/>
                <a:gd name="T51" fmla="*/ 719456 h 2273"/>
                <a:gd name="T52" fmla="*/ 455219 w 1669"/>
                <a:gd name="T53" fmla="*/ 599673 h 2273"/>
                <a:gd name="T54" fmla="*/ 581326 w 1669"/>
                <a:gd name="T55" fmla="*/ 476099 h 2273"/>
                <a:gd name="T56" fmla="*/ 702821 w 1669"/>
                <a:gd name="T57" fmla="*/ 476099 h 2273"/>
                <a:gd name="T58" fmla="*/ 828159 w 1669"/>
                <a:gd name="T59" fmla="*/ 599673 h 2273"/>
                <a:gd name="T60" fmla="*/ 1233396 w 1669"/>
                <a:gd name="T61" fmla="*/ 582236 h 2273"/>
                <a:gd name="T62" fmla="*/ 1167267 w 1669"/>
                <a:gd name="T63" fmla="*/ 639853 h 2273"/>
                <a:gd name="T64" fmla="*/ 1233396 w 1669"/>
                <a:gd name="T65" fmla="*/ 677001 h 2273"/>
                <a:gd name="T66" fmla="*/ 1233396 w 1669"/>
                <a:gd name="T67" fmla="*/ 582236 h 2273"/>
                <a:gd name="T68" fmla="*/ 1092678 w 1669"/>
                <a:gd name="T69" fmla="*/ 254728 h 2273"/>
                <a:gd name="T70" fmla="*/ 1024242 w 1669"/>
                <a:gd name="T71" fmla="*/ 187256 h 2273"/>
                <a:gd name="T72" fmla="*/ 1042697 w 1669"/>
                <a:gd name="T73" fmla="*/ 303248 h 2273"/>
                <a:gd name="T74" fmla="*/ 688210 w 1669"/>
                <a:gd name="T75" fmla="*/ 122057 h 2273"/>
                <a:gd name="T76" fmla="*/ 640536 w 1669"/>
                <a:gd name="T77" fmla="*/ 0 h 2273"/>
                <a:gd name="T78" fmla="*/ 592861 w 1669"/>
                <a:gd name="T79" fmla="*/ 122057 h 2273"/>
                <a:gd name="T80" fmla="*/ 236068 w 1669"/>
                <a:gd name="T81" fmla="*/ 309313 h 2273"/>
                <a:gd name="T82" fmla="*/ 256829 w 1669"/>
                <a:gd name="T83" fmla="*/ 195595 h 2273"/>
                <a:gd name="T84" fmla="*/ 188393 w 1669"/>
                <a:gd name="T85" fmla="*/ 262309 h 2273"/>
                <a:gd name="T86" fmla="*/ 114574 w 1669"/>
                <a:gd name="T87" fmla="*/ 639853 h 2273"/>
                <a:gd name="T88" fmla="*/ 49982 w 1669"/>
                <a:gd name="T89" fmla="*/ 582236 h 2273"/>
                <a:gd name="T90" fmla="*/ 49982 w 1669"/>
                <a:gd name="T91" fmla="*/ 677001 h 2273"/>
                <a:gd name="T92" fmla="*/ 114574 w 1669"/>
                <a:gd name="T93" fmla="*/ 639853 h 22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669" h="2273">
                  <a:moveTo>
                    <a:pt x="835" y="346"/>
                  </a:moveTo>
                  <a:cubicBezTo>
                    <a:pt x="560" y="346"/>
                    <a:pt x="337" y="569"/>
                    <a:pt x="337" y="844"/>
                  </a:cubicBezTo>
                  <a:cubicBezTo>
                    <a:pt x="337" y="975"/>
                    <a:pt x="440" y="1133"/>
                    <a:pt x="441" y="1135"/>
                  </a:cubicBezTo>
                  <a:cubicBezTo>
                    <a:pt x="463" y="1168"/>
                    <a:pt x="495" y="1222"/>
                    <a:pt x="513" y="1259"/>
                  </a:cubicBezTo>
                  <a:lnTo>
                    <a:pt x="620" y="1467"/>
                  </a:lnTo>
                  <a:cubicBezTo>
                    <a:pt x="641" y="1507"/>
                    <a:pt x="656" y="1560"/>
                    <a:pt x="656" y="1590"/>
                  </a:cubicBezTo>
                  <a:cubicBezTo>
                    <a:pt x="657" y="1591"/>
                    <a:pt x="669" y="1600"/>
                    <a:pt x="691" y="1600"/>
                  </a:cubicBezTo>
                  <a:lnTo>
                    <a:pt x="978" y="1600"/>
                  </a:lnTo>
                  <a:cubicBezTo>
                    <a:pt x="1000" y="1600"/>
                    <a:pt x="1012" y="1591"/>
                    <a:pt x="1014" y="1588"/>
                  </a:cubicBezTo>
                  <a:cubicBezTo>
                    <a:pt x="1014" y="1560"/>
                    <a:pt x="1029" y="1507"/>
                    <a:pt x="1049" y="1467"/>
                  </a:cubicBezTo>
                  <a:lnTo>
                    <a:pt x="1157" y="1258"/>
                  </a:lnTo>
                  <a:cubicBezTo>
                    <a:pt x="1175" y="1223"/>
                    <a:pt x="1207" y="1168"/>
                    <a:pt x="1229" y="1135"/>
                  </a:cubicBezTo>
                  <a:cubicBezTo>
                    <a:pt x="1264" y="1080"/>
                    <a:pt x="1333" y="948"/>
                    <a:pt x="1333" y="844"/>
                  </a:cubicBezTo>
                  <a:cubicBezTo>
                    <a:pt x="1333" y="569"/>
                    <a:pt x="1109" y="346"/>
                    <a:pt x="835" y="346"/>
                  </a:cubicBezTo>
                  <a:close/>
                  <a:moveTo>
                    <a:pt x="978" y="1704"/>
                  </a:moveTo>
                  <a:lnTo>
                    <a:pt x="691" y="1704"/>
                  </a:lnTo>
                  <a:cubicBezTo>
                    <a:pt x="613" y="1704"/>
                    <a:pt x="552" y="1654"/>
                    <a:pt x="552" y="1590"/>
                  </a:cubicBezTo>
                  <a:cubicBezTo>
                    <a:pt x="552" y="1581"/>
                    <a:pt x="543" y="1546"/>
                    <a:pt x="528" y="1515"/>
                  </a:cubicBezTo>
                  <a:lnTo>
                    <a:pt x="420" y="1306"/>
                  </a:lnTo>
                  <a:cubicBezTo>
                    <a:pt x="404" y="1273"/>
                    <a:pt x="374" y="1222"/>
                    <a:pt x="354" y="1192"/>
                  </a:cubicBezTo>
                  <a:cubicBezTo>
                    <a:pt x="342" y="1173"/>
                    <a:pt x="233" y="1003"/>
                    <a:pt x="233" y="844"/>
                  </a:cubicBezTo>
                  <a:cubicBezTo>
                    <a:pt x="233" y="512"/>
                    <a:pt x="503" y="242"/>
                    <a:pt x="835" y="242"/>
                  </a:cubicBezTo>
                  <a:cubicBezTo>
                    <a:pt x="1167" y="242"/>
                    <a:pt x="1437" y="512"/>
                    <a:pt x="1437" y="844"/>
                  </a:cubicBezTo>
                  <a:cubicBezTo>
                    <a:pt x="1437" y="1003"/>
                    <a:pt x="1328" y="1173"/>
                    <a:pt x="1316" y="1192"/>
                  </a:cubicBezTo>
                  <a:cubicBezTo>
                    <a:pt x="1296" y="1222"/>
                    <a:pt x="1266" y="1274"/>
                    <a:pt x="1249" y="1306"/>
                  </a:cubicBezTo>
                  <a:lnTo>
                    <a:pt x="1142" y="1515"/>
                  </a:lnTo>
                  <a:cubicBezTo>
                    <a:pt x="1126" y="1546"/>
                    <a:pt x="1118" y="1581"/>
                    <a:pt x="1118" y="1590"/>
                  </a:cubicBezTo>
                  <a:cubicBezTo>
                    <a:pt x="1118" y="1654"/>
                    <a:pt x="1056" y="1704"/>
                    <a:pt x="978" y="1704"/>
                  </a:cubicBezTo>
                  <a:close/>
                  <a:moveTo>
                    <a:pt x="676" y="1960"/>
                  </a:moveTo>
                  <a:cubicBezTo>
                    <a:pt x="632" y="1960"/>
                    <a:pt x="597" y="1995"/>
                    <a:pt x="597" y="2037"/>
                  </a:cubicBezTo>
                  <a:cubicBezTo>
                    <a:pt x="597" y="2080"/>
                    <a:pt x="632" y="2115"/>
                    <a:pt x="676" y="2115"/>
                  </a:cubicBezTo>
                  <a:lnTo>
                    <a:pt x="1002" y="2115"/>
                  </a:lnTo>
                  <a:cubicBezTo>
                    <a:pt x="1046" y="2115"/>
                    <a:pt x="1081" y="2080"/>
                    <a:pt x="1081" y="2037"/>
                  </a:cubicBezTo>
                  <a:cubicBezTo>
                    <a:pt x="1081" y="1995"/>
                    <a:pt x="1046" y="1960"/>
                    <a:pt x="1002" y="1960"/>
                  </a:cubicBezTo>
                  <a:lnTo>
                    <a:pt x="676" y="1960"/>
                  </a:lnTo>
                  <a:close/>
                  <a:moveTo>
                    <a:pt x="645" y="2086"/>
                  </a:moveTo>
                  <a:cubicBezTo>
                    <a:pt x="649" y="2190"/>
                    <a:pt x="734" y="2273"/>
                    <a:pt x="839" y="2273"/>
                  </a:cubicBezTo>
                  <a:cubicBezTo>
                    <a:pt x="944" y="2273"/>
                    <a:pt x="1029" y="2190"/>
                    <a:pt x="1033" y="2086"/>
                  </a:cubicBezTo>
                  <a:lnTo>
                    <a:pt x="645" y="2086"/>
                  </a:lnTo>
                  <a:close/>
                  <a:moveTo>
                    <a:pt x="1081" y="2037"/>
                  </a:moveTo>
                  <a:lnTo>
                    <a:pt x="597" y="2037"/>
                  </a:lnTo>
                  <a:lnTo>
                    <a:pt x="597" y="1795"/>
                  </a:lnTo>
                  <a:lnTo>
                    <a:pt x="1081" y="1795"/>
                  </a:lnTo>
                  <a:lnTo>
                    <a:pt x="1081" y="2037"/>
                  </a:lnTo>
                  <a:close/>
                  <a:moveTo>
                    <a:pt x="1157" y="870"/>
                  </a:moveTo>
                  <a:cubicBezTo>
                    <a:pt x="1157" y="914"/>
                    <a:pt x="1121" y="949"/>
                    <a:pt x="1077" y="949"/>
                  </a:cubicBezTo>
                  <a:lnTo>
                    <a:pt x="914" y="949"/>
                  </a:lnTo>
                  <a:lnTo>
                    <a:pt x="914" y="1113"/>
                  </a:lnTo>
                  <a:cubicBezTo>
                    <a:pt x="914" y="1156"/>
                    <a:pt x="878" y="1192"/>
                    <a:pt x="835" y="1192"/>
                  </a:cubicBezTo>
                  <a:cubicBezTo>
                    <a:pt x="791" y="1192"/>
                    <a:pt x="756" y="1156"/>
                    <a:pt x="756" y="1113"/>
                  </a:cubicBezTo>
                  <a:lnTo>
                    <a:pt x="756" y="949"/>
                  </a:lnTo>
                  <a:lnTo>
                    <a:pt x="592" y="949"/>
                  </a:lnTo>
                  <a:cubicBezTo>
                    <a:pt x="549" y="949"/>
                    <a:pt x="513" y="914"/>
                    <a:pt x="513" y="870"/>
                  </a:cubicBezTo>
                  <a:cubicBezTo>
                    <a:pt x="513" y="827"/>
                    <a:pt x="549" y="791"/>
                    <a:pt x="592" y="791"/>
                  </a:cubicBezTo>
                  <a:lnTo>
                    <a:pt x="756" y="791"/>
                  </a:lnTo>
                  <a:lnTo>
                    <a:pt x="756" y="628"/>
                  </a:lnTo>
                  <a:cubicBezTo>
                    <a:pt x="756" y="584"/>
                    <a:pt x="791" y="548"/>
                    <a:pt x="835" y="548"/>
                  </a:cubicBezTo>
                  <a:cubicBezTo>
                    <a:pt x="878" y="548"/>
                    <a:pt x="914" y="584"/>
                    <a:pt x="914" y="628"/>
                  </a:cubicBezTo>
                  <a:lnTo>
                    <a:pt x="914" y="791"/>
                  </a:lnTo>
                  <a:lnTo>
                    <a:pt x="1077" y="791"/>
                  </a:lnTo>
                  <a:cubicBezTo>
                    <a:pt x="1121" y="791"/>
                    <a:pt x="1157" y="827"/>
                    <a:pt x="1157" y="870"/>
                  </a:cubicBezTo>
                  <a:close/>
                  <a:moveTo>
                    <a:pt x="1604" y="768"/>
                  </a:moveTo>
                  <a:lnTo>
                    <a:pt x="1514" y="768"/>
                  </a:lnTo>
                  <a:cubicBezTo>
                    <a:pt x="1517" y="793"/>
                    <a:pt x="1518" y="818"/>
                    <a:pt x="1518" y="844"/>
                  </a:cubicBezTo>
                  <a:cubicBezTo>
                    <a:pt x="1518" y="860"/>
                    <a:pt x="1517" y="877"/>
                    <a:pt x="1515" y="893"/>
                  </a:cubicBezTo>
                  <a:lnTo>
                    <a:pt x="1604" y="893"/>
                  </a:lnTo>
                  <a:cubicBezTo>
                    <a:pt x="1640" y="893"/>
                    <a:pt x="1669" y="865"/>
                    <a:pt x="1669" y="831"/>
                  </a:cubicBezTo>
                  <a:cubicBezTo>
                    <a:pt x="1669" y="796"/>
                    <a:pt x="1640" y="768"/>
                    <a:pt x="1604" y="768"/>
                  </a:cubicBezTo>
                  <a:close/>
                  <a:moveTo>
                    <a:pt x="1356" y="400"/>
                  </a:moveTo>
                  <a:lnTo>
                    <a:pt x="1421" y="336"/>
                  </a:lnTo>
                  <a:cubicBezTo>
                    <a:pt x="1446" y="310"/>
                    <a:pt x="1447" y="270"/>
                    <a:pt x="1423" y="245"/>
                  </a:cubicBezTo>
                  <a:cubicBezTo>
                    <a:pt x="1398" y="221"/>
                    <a:pt x="1358" y="222"/>
                    <a:pt x="1332" y="247"/>
                  </a:cubicBezTo>
                  <a:lnTo>
                    <a:pt x="1267" y="313"/>
                  </a:lnTo>
                  <a:cubicBezTo>
                    <a:pt x="1299" y="339"/>
                    <a:pt x="1329" y="368"/>
                    <a:pt x="1356" y="400"/>
                  </a:cubicBezTo>
                  <a:close/>
                  <a:moveTo>
                    <a:pt x="833" y="158"/>
                  </a:moveTo>
                  <a:cubicBezTo>
                    <a:pt x="854" y="158"/>
                    <a:pt x="875" y="160"/>
                    <a:pt x="895" y="161"/>
                  </a:cubicBezTo>
                  <a:lnTo>
                    <a:pt x="895" y="65"/>
                  </a:lnTo>
                  <a:cubicBezTo>
                    <a:pt x="895" y="29"/>
                    <a:pt x="867" y="0"/>
                    <a:pt x="833" y="0"/>
                  </a:cubicBezTo>
                  <a:cubicBezTo>
                    <a:pt x="799" y="0"/>
                    <a:pt x="771" y="29"/>
                    <a:pt x="771" y="65"/>
                  </a:cubicBezTo>
                  <a:lnTo>
                    <a:pt x="771" y="161"/>
                  </a:lnTo>
                  <a:cubicBezTo>
                    <a:pt x="791" y="160"/>
                    <a:pt x="812" y="158"/>
                    <a:pt x="833" y="158"/>
                  </a:cubicBezTo>
                  <a:close/>
                  <a:moveTo>
                    <a:pt x="307" y="408"/>
                  </a:moveTo>
                  <a:cubicBezTo>
                    <a:pt x="333" y="375"/>
                    <a:pt x="363" y="346"/>
                    <a:pt x="395" y="319"/>
                  </a:cubicBezTo>
                  <a:lnTo>
                    <a:pt x="334" y="258"/>
                  </a:lnTo>
                  <a:cubicBezTo>
                    <a:pt x="308" y="233"/>
                    <a:pt x="268" y="232"/>
                    <a:pt x="244" y="256"/>
                  </a:cubicBezTo>
                  <a:cubicBezTo>
                    <a:pt x="219" y="281"/>
                    <a:pt x="220" y="321"/>
                    <a:pt x="245" y="346"/>
                  </a:cubicBezTo>
                  <a:lnTo>
                    <a:pt x="307" y="408"/>
                  </a:lnTo>
                  <a:close/>
                  <a:moveTo>
                    <a:pt x="149" y="844"/>
                  </a:moveTo>
                  <a:cubicBezTo>
                    <a:pt x="149" y="818"/>
                    <a:pt x="151" y="793"/>
                    <a:pt x="154" y="768"/>
                  </a:cubicBezTo>
                  <a:lnTo>
                    <a:pt x="65" y="768"/>
                  </a:lnTo>
                  <a:cubicBezTo>
                    <a:pt x="29" y="768"/>
                    <a:pt x="0" y="796"/>
                    <a:pt x="0" y="831"/>
                  </a:cubicBezTo>
                  <a:cubicBezTo>
                    <a:pt x="0" y="865"/>
                    <a:pt x="29" y="893"/>
                    <a:pt x="65" y="893"/>
                  </a:cubicBezTo>
                  <a:lnTo>
                    <a:pt x="152" y="893"/>
                  </a:lnTo>
                  <a:cubicBezTo>
                    <a:pt x="151" y="877"/>
                    <a:pt x="149" y="860"/>
                    <a:pt x="149" y="844"/>
                  </a:cubicBez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grpSp>
    </p:spTree>
  </p:cSld>
  <p:clrMapOvr>
    <a:masterClrMapping/>
  </p:clrMapOvr>
  <p:transition spd="slow" advTm="4272">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1750"/>
                                        </p:tgtEl>
                                        <p:attrNameLst>
                                          <p:attrName>style.visibility</p:attrName>
                                        </p:attrNameLst>
                                      </p:cBhvr>
                                      <p:to>
                                        <p:strVal val="visible"/>
                                      </p:to>
                                    </p:set>
                                    <p:anim calcmode="lin" valueType="num">
                                      <p:cBhvr additive="base">
                                        <p:cTn id="7" dur="500" fill="hold"/>
                                        <p:tgtEl>
                                          <p:spTgt spid="31750"/>
                                        </p:tgtEl>
                                        <p:attrNameLst>
                                          <p:attrName>ppt_x</p:attrName>
                                        </p:attrNameLst>
                                      </p:cBhvr>
                                      <p:tavLst>
                                        <p:tav tm="0">
                                          <p:val>
                                            <p:strVal val="1+#ppt_w/2"/>
                                          </p:val>
                                        </p:tav>
                                        <p:tav tm="100000">
                                          <p:val>
                                            <p:strVal val="#ppt_x"/>
                                          </p:val>
                                        </p:tav>
                                      </p:tavLst>
                                    </p:anim>
                                    <p:anim calcmode="lin" valueType="num">
                                      <p:cBhvr additive="base">
                                        <p:cTn id="8" dur="500" fill="hold"/>
                                        <p:tgtEl>
                                          <p:spTgt spid="317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1751"/>
                                        </p:tgtEl>
                                        <p:attrNameLst>
                                          <p:attrName>style.visibility</p:attrName>
                                        </p:attrNameLst>
                                      </p:cBhvr>
                                      <p:to>
                                        <p:strVal val="visible"/>
                                      </p:to>
                                    </p:set>
                                    <p:anim calcmode="lin" valueType="num">
                                      <p:cBhvr>
                                        <p:cTn id="12" dur="300" fill="hold"/>
                                        <p:tgtEl>
                                          <p:spTgt spid="31751"/>
                                        </p:tgtEl>
                                        <p:attrNameLst>
                                          <p:attrName>ppt_w</p:attrName>
                                        </p:attrNameLst>
                                      </p:cBhvr>
                                      <p:tavLst>
                                        <p:tav tm="0">
                                          <p:val>
                                            <p:fltVal val="0"/>
                                          </p:val>
                                        </p:tav>
                                        <p:tav tm="100000">
                                          <p:val>
                                            <p:strVal val="#ppt_w"/>
                                          </p:val>
                                        </p:tav>
                                      </p:tavLst>
                                    </p:anim>
                                    <p:anim calcmode="lin" valueType="num">
                                      <p:cBhvr>
                                        <p:cTn id="13" dur="300" fill="hold"/>
                                        <p:tgtEl>
                                          <p:spTgt spid="31751"/>
                                        </p:tgtEl>
                                        <p:attrNameLst>
                                          <p:attrName>ppt_h</p:attrName>
                                        </p:attrNameLst>
                                      </p:cBhvr>
                                      <p:tavLst>
                                        <p:tav tm="0">
                                          <p:val>
                                            <p:fltVal val="0"/>
                                          </p:val>
                                        </p:tav>
                                        <p:tav tm="100000">
                                          <p:val>
                                            <p:strVal val="#ppt_h"/>
                                          </p:val>
                                        </p:tav>
                                      </p:tavLst>
                                    </p:anim>
                                    <p:animEffect transition="in" filter="fade">
                                      <p:cBhvr>
                                        <p:cTn id="14" dur="3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14338" name="组合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5788" y="1884525"/>
            <a:ext cx="4832176" cy="64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Box 88"/>
          <p:cNvSpPr txBox="1">
            <a:spLocks noChangeArrowheads="1"/>
          </p:cNvSpPr>
          <p:nvPr/>
        </p:nvSpPr>
        <p:spPr bwMode="auto">
          <a:xfrm>
            <a:off x="6270553" y="1963871"/>
            <a:ext cx="2670283" cy="4924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FontTx/>
              <a:buNone/>
            </a:pPr>
            <a:r>
              <a:rPr lang="en-US" altLang="zh-CN" sz="2600" dirty="0">
                <a:solidFill>
                  <a:srgbClr val="F8F8F8"/>
                </a:solidFill>
                <a:latin typeface="微软雅黑" panose="020B0503020204020204" pitchFamily="34" charset="-122"/>
              </a:rPr>
              <a:t>J-Learn</a:t>
            </a:r>
            <a:r>
              <a:rPr lang="zh-CN" altLang="en-US" sz="2600" dirty="0">
                <a:solidFill>
                  <a:srgbClr val="F8F8F8"/>
                </a:solidFill>
                <a:latin typeface="微软雅黑" panose="020B0503020204020204" pitchFamily="34" charset="-122"/>
              </a:rPr>
              <a:t>平台概述</a:t>
            </a:r>
          </a:p>
        </p:txBody>
      </p:sp>
      <p:sp>
        <p:nvSpPr>
          <p:cNvPr id="14340" name="Oval 12"/>
          <p:cNvSpPr>
            <a:spLocks noChangeArrowheads="1"/>
          </p:cNvSpPr>
          <p:nvPr/>
        </p:nvSpPr>
        <p:spPr bwMode="auto">
          <a:xfrm>
            <a:off x="5017846" y="1849613"/>
            <a:ext cx="703007" cy="715701"/>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4341" name="TextBox 8"/>
          <p:cNvSpPr txBox="1">
            <a:spLocks noChangeArrowheads="1"/>
          </p:cNvSpPr>
          <p:nvPr/>
        </p:nvSpPr>
        <p:spPr bwMode="auto">
          <a:xfrm>
            <a:off x="5133691" y="1906742"/>
            <a:ext cx="4648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b="1">
                <a:solidFill>
                  <a:srgbClr val="F8F8F8"/>
                </a:solidFill>
                <a:latin typeface="微软雅黑" panose="020B0503020204020204" pitchFamily="34" charset="-122"/>
              </a:rPr>
              <a:t>1</a:t>
            </a:r>
            <a:endParaRPr lang="zh-CN" altLang="en-US" sz="3600" b="1">
              <a:solidFill>
                <a:srgbClr val="F8F8F8"/>
              </a:solidFill>
              <a:latin typeface="微软雅黑" panose="020B0503020204020204" pitchFamily="34" charset="-122"/>
            </a:endParaRPr>
          </a:p>
        </p:txBody>
      </p:sp>
      <p:pic>
        <p:nvPicPr>
          <p:cNvPr id="14342" name="组合 10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5788" y="2749397"/>
            <a:ext cx="4832176" cy="645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Box 108"/>
          <p:cNvSpPr txBox="1">
            <a:spLocks noChangeArrowheads="1"/>
          </p:cNvSpPr>
          <p:nvPr/>
        </p:nvSpPr>
        <p:spPr bwMode="auto">
          <a:xfrm>
            <a:off x="6270553" y="2827156"/>
            <a:ext cx="2185214" cy="4924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0" dirty="0">
                <a:solidFill>
                  <a:srgbClr val="F8F8F8"/>
                </a:solidFill>
                <a:latin typeface="微软雅黑" panose="020B0503020204020204" pitchFamily="34" charset="-122"/>
              </a:rPr>
              <a:t>系统功能设计</a:t>
            </a:r>
          </a:p>
        </p:txBody>
      </p:sp>
      <p:sp>
        <p:nvSpPr>
          <p:cNvPr id="14344" name="Oval 12"/>
          <p:cNvSpPr>
            <a:spLocks noChangeArrowheads="1"/>
          </p:cNvSpPr>
          <p:nvPr/>
        </p:nvSpPr>
        <p:spPr bwMode="auto">
          <a:xfrm>
            <a:off x="5017846" y="2712898"/>
            <a:ext cx="703007" cy="71728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4345" name="TextBox 111"/>
          <p:cNvSpPr txBox="1">
            <a:spLocks noChangeArrowheads="1"/>
          </p:cNvSpPr>
          <p:nvPr/>
        </p:nvSpPr>
        <p:spPr bwMode="auto">
          <a:xfrm>
            <a:off x="5133691" y="2771614"/>
            <a:ext cx="4648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b="1">
                <a:solidFill>
                  <a:srgbClr val="F8F8F8"/>
                </a:solidFill>
                <a:latin typeface="微软雅黑" panose="020B0503020204020204" pitchFamily="34" charset="-122"/>
              </a:rPr>
              <a:t>2</a:t>
            </a:r>
            <a:endParaRPr lang="zh-CN" altLang="en-US" sz="3600" b="1">
              <a:solidFill>
                <a:srgbClr val="F8F8F8"/>
              </a:solidFill>
              <a:latin typeface="微软雅黑" panose="020B0503020204020204" pitchFamily="34" charset="-122"/>
            </a:endParaRPr>
          </a:p>
        </p:txBody>
      </p:sp>
      <p:pic>
        <p:nvPicPr>
          <p:cNvPr id="14346" name="组合 1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5788" y="3609508"/>
            <a:ext cx="4832176" cy="65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7" name="TextBox 115"/>
          <p:cNvSpPr txBox="1">
            <a:spLocks noChangeArrowheads="1"/>
          </p:cNvSpPr>
          <p:nvPr/>
        </p:nvSpPr>
        <p:spPr bwMode="auto">
          <a:xfrm>
            <a:off x="6270553" y="3692028"/>
            <a:ext cx="2185214" cy="4924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0" dirty="0">
                <a:solidFill>
                  <a:srgbClr val="F8F8F8"/>
                </a:solidFill>
                <a:latin typeface="微软雅黑" panose="020B0503020204020204" pitchFamily="34" charset="-122"/>
              </a:rPr>
              <a:t>关键技术介绍</a:t>
            </a:r>
          </a:p>
        </p:txBody>
      </p:sp>
      <p:sp>
        <p:nvSpPr>
          <p:cNvPr id="14348" name="Oval 12"/>
          <p:cNvSpPr>
            <a:spLocks noChangeArrowheads="1"/>
          </p:cNvSpPr>
          <p:nvPr/>
        </p:nvSpPr>
        <p:spPr bwMode="auto">
          <a:xfrm>
            <a:off x="5017846" y="3577770"/>
            <a:ext cx="703007" cy="715702"/>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4349" name="TextBox 118"/>
          <p:cNvSpPr txBox="1">
            <a:spLocks noChangeArrowheads="1"/>
          </p:cNvSpPr>
          <p:nvPr/>
        </p:nvSpPr>
        <p:spPr bwMode="auto">
          <a:xfrm>
            <a:off x="5133691" y="3634899"/>
            <a:ext cx="4648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b="1">
                <a:solidFill>
                  <a:srgbClr val="F8F8F8"/>
                </a:solidFill>
                <a:latin typeface="微软雅黑" panose="020B0503020204020204" pitchFamily="34" charset="-122"/>
              </a:rPr>
              <a:t>3</a:t>
            </a:r>
            <a:endParaRPr lang="zh-CN" altLang="en-US" sz="3600" b="1">
              <a:solidFill>
                <a:srgbClr val="F8F8F8"/>
              </a:solidFill>
              <a:latin typeface="微软雅黑" panose="020B0503020204020204" pitchFamily="34" charset="-122"/>
            </a:endParaRPr>
          </a:p>
        </p:txBody>
      </p:sp>
      <p:pic>
        <p:nvPicPr>
          <p:cNvPr id="14350" name="组合 1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5788" y="4474381"/>
            <a:ext cx="4832176" cy="652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1" name="TextBox 122"/>
          <p:cNvSpPr txBox="1">
            <a:spLocks noChangeArrowheads="1"/>
          </p:cNvSpPr>
          <p:nvPr/>
        </p:nvSpPr>
        <p:spPr bwMode="auto">
          <a:xfrm>
            <a:off x="6270553" y="4555313"/>
            <a:ext cx="2185214" cy="4924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0" dirty="0">
                <a:solidFill>
                  <a:srgbClr val="F8F8F8"/>
                </a:solidFill>
                <a:latin typeface="微软雅黑" panose="020B0503020204020204" pitchFamily="34" charset="-122"/>
              </a:rPr>
              <a:t>创新点及应用</a:t>
            </a:r>
          </a:p>
        </p:txBody>
      </p:sp>
      <p:sp>
        <p:nvSpPr>
          <p:cNvPr id="14352" name="Oval 12"/>
          <p:cNvSpPr>
            <a:spLocks noChangeArrowheads="1"/>
          </p:cNvSpPr>
          <p:nvPr/>
        </p:nvSpPr>
        <p:spPr bwMode="auto">
          <a:xfrm>
            <a:off x="5017846" y="4441055"/>
            <a:ext cx="703007" cy="715702"/>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4353" name="TextBox 125"/>
          <p:cNvSpPr txBox="1">
            <a:spLocks noChangeArrowheads="1"/>
          </p:cNvSpPr>
          <p:nvPr/>
        </p:nvSpPr>
        <p:spPr bwMode="auto">
          <a:xfrm>
            <a:off x="5133691" y="4498184"/>
            <a:ext cx="4648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b="1">
                <a:solidFill>
                  <a:srgbClr val="F8F8F8"/>
                </a:solidFill>
                <a:latin typeface="微软雅黑" panose="020B0503020204020204" pitchFamily="34" charset="-122"/>
              </a:rPr>
              <a:t>4</a:t>
            </a:r>
            <a:endParaRPr lang="zh-CN" altLang="en-US" sz="3600" b="1">
              <a:solidFill>
                <a:srgbClr val="F8F8F8"/>
              </a:solidFill>
              <a:latin typeface="微软雅黑" panose="020B0503020204020204" pitchFamily="34" charset="-122"/>
            </a:endParaRPr>
          </a:p>
        </p:txBody>
      </p:sp>
      <p:pic>
        <p:nvPicPr>
          <p:cNvPr id="14362" name="Group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254" y="1938881"/>
            <a:ext cx="3175429" cy="318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3" name="TextBox 47"/>
          <p:cNvSpPr txBox="1">
            <a:spLocks noChangeArrowheads="1"/>
          </p:cNvSpPr>
          <p:nvPr/>
        </p:nvSpPr>
        <p:spPr bwMode="auto">
          <a:xfrm>
            <a:off x="553836" y="117095"/>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3200" dirty="0">
                <a:solidFill>
                  <a:schemeClr val="bg1"/>
                </a:solidFill>
                <a:latin typeface="微软雅黑" panose="020B0503020204020204" pitchFamily="34" charset="-122"/>
              </a:rPr>
              <a:t>目录</a:t>
            </a:r>
          </a:p>
        </p:txBody>
      </p:sp>
      <p:sp>
        <p:nvSpPr>
          <p:cNvPr id="14365" name="矩形 1"/>
          <p:cNvSpPr>
            <a:spLocks noChangeArrowheads="1"/>
          </p:cNvSpPr>
          <p:nvPr/>
        </p:nvSpPr>
        <p:spPr bwMode="auto">
          <a:xfrm>
            <a:off x="0" y="186920"/>
            <a:ext cx="587161" cy="434816"/>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ransition spd="slow" advTm="9314">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65"/>
                                        </p:tgtEl>
                                        <p:attrNameLst>
                                          <p:attrName>style.visibility</p:attrName>
                                        </p:attrNameLst>
                                      </p:cBhvr>
                                      <p:to>
                                        <p:strVal val="visible"/>
                                      </p:to>
                                    </p:set>
                                    <p:anim calcmode="lin" valueType="num">
                                      <p:cBhvr additive="base">
                                        <p:cTn id="7" dur="500" fill="hold"/>
                                        <p:tgtEl>
                                          <p:spTgt spid="14365"/>
                                        </p:tgtEl>
                                        <p:attrNameLst>
                                          <p:attrName>ppt_x</p:attrName>
                                        </p:attrNameLst>
                                      </p:cBhvr>
                                      <p:tavLst>
                                        <p:tav tm="0">
                                          <p:val>
                                            <p:strVal val="0-#ppt_w/2"/>
                                          </p:val>
                                        </p:tav>
                                        <p:tav tm="100000">
                                          <p:val>
                                            <p:strVal val="#ppt_x"/>
                                          </p:val>
                                        </p:tav>
                                      </p:tavLst>
                                    </p:anim>
                                    <p:anim calcmode="lin" valueType="num">
                                      <p:cBhvr additive="base">
                                        <p:cTn id="8" dur="500" fill="hold"/>
                                        <p:tgtEl>
                                          <p:spTgt spid="143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4363"/>
                                        </p:tgtEl>
                                        <p:attrNameLst>
                                          <p:attrName>style.visibility</p:attrName>
                                        </p:attrNameLst>
                                      </p:cBhvr>
                                      <p:to>
                                        <p:strVal val="visible"/>
                                      </p:to>
                                    </p:set>
                                    <p:anim calcmode="lin" valueType="num">
                                      <p:cBhvr>
                                        <p:cTn id="12" dur="500" fill="hold"/>
                                        <p:tgtEl>
                                          <p:spTgt spid="1436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4363"/>
                                        </p:tgtEl>
                                        <p:attrNameLst>
                                          <p:attrName>ppt_y</p:attrName>
                                        </p:attrNameLst>
                                      </p:cBhvr>
                                      <p:tavLst>
                                        <p:tav tm="0">
                                          <p:val>
                                            <p:strVal val="#ppt_y"/>
                                          </p:val>
                                        </p:tav>
                                        <p:tav tm="100000">
                                          <p:val>
                                            <p:strVal val="#ppt_y"/>
                                          </p:val>
                                        </p:tav>
                                      </p:tavLst>
                                    </p:anim>
                                    <p:anim calcmode="lin" valueType="num">
                                      <p:cBhvr>
                                        <p:cTn id="14" dur="500" fill="hold"/>
                                        <p:tgtEl>
                                          <p:spTgt spid="1436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436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4363"/>
                                        </p:tgtEl>
                                      </p:cBhvr>
                                    </p:animEffect>
                                  </p:childTnLst>
                                </p:cTn>
                              </p:par>
                            </p:childTnLst>
                          </p:cTn>
                        </p:par>
                        <p:par>
                          <p:cTn id="17" fill="hold">
                            <p:stCondLst>
                              <p:cond delay="1050"/>
                            </p:stCondLst>
                            <p:childTnLst>
                              <p:par>
                                <p:cTn id="18" presetID="42" presetClass="entr" presetSubtype="0" fill="hold" nodeType="afterEffect">
                                  <p:stCondLst>
                                    <p:cond delay="0"/>
                                  </p:stCondLst>
                                  <p:childTnLst>
                                    <p:set>
                                      <p:cBhvr>
                                        <p:cTn id="19" dur="1" fill="hold">
                                          <p:stCondLst>
                                            <p:cond delay="0"/>
                                          </p:stCondLst>
                                        </p:cTn>
                                        <p:tgtEl>
                                          <p:spTgt spid="14362"/>
                                        </p:tgtEl>
                                        <p:attrNameLst>
                                          <p:attrName>style.visibility</p:attrName>
                                        </p:attrNameLst>
                                      </p:cBhvr>
                                      <p:to>
                                        <p:strVal val="visible"/>
                                      </p:to>
                                    </p:set>
                                    <p:animEffect transition="in" filter="fade">
                                      <p:cBhvr>
                                        <p:cTn id="20" dur="1000"/>
                                        <p:tgtEl>
                                          <p:spTgt spid="14362"/>
                                        </p:tgtEl>
                                      </p:cBhvr>
                                    </p:animEffect>
                                    <p:anim calcmode="lin" valueType="num">
                                      <p:cBhvr>
                                        <p:cTn id="21" dur="1000" fill="hold"/>
                                        <p:tgtEl>
                                          <p:spTgt spid="14362"/>
                                        </p:tgtEl>
                                        <p:attrNameLst>
                                          <p:attrName>ppt_x</p:attrName>
                                        </p:attrNameLst>
                                      </p:cBhvr>
                                      <p:tavLst>
                                        <p:tav tm="0">
                                          <p:val>
                                            <p:strVal val="#ppt_x"/>
                                          </p:val>
                                        </p:tav>
                                        <p:tav tm="100000">
                                          <p:val>
                                            <p:strVal val="#ppt_x"/>
                                          </p:val>
                                        </p:tav>
                                      </p:tavLst>
                                    </p:anim>
                                    <p:anim calcmode="lin" valueType="num">
                                      <p:cBhvr>
                                        <p:cTn id="22" dur="1000" fill="hold"/>
                                        <p:tgtEl>
                                          <p:spTgt spid="14362"/>
                                        </p:tgtEl>
                                        <p:attrNameLst>
                                          <p:attrName>ppt_y</p:attrName>
                                        </p:attrNameLst>
                                      </p:cBhvr>
                                      <p:tavLst>
                                        <p:tav tm="0">
                                          <p:val>
                                            <p:strVal val="#ppt_y+.1"/>
                                          </p:val>
                                        </p:tav>
                                        <p:tav tm="100000">
                                          <p:val>
                                            <p:strVal val="#ppt_y"/>
                                          </p:val>
                                        </p:tav>
                                      </p:tavLst>
                                    </p:anim>
                                  </p:childTnLst>
                                </p:cTn>
                              </p:par>
                            </p:childTnLst>
                          </p:cTn>
                        </p:par>
                        <p:par>
                          <p:cTn id="23" fill="hold">
                            <p:stCondLst>
                              <p:cond delay="2050"/>
                            </p:stCondLst>
                            <p:childTnLst>
                              <p:par>
                                <p:cTn id="24" presetID="1" presetClass="entr" presetSubtype="0" fill="hold" grpId="0" nodeType="afterEffect">
                                  <p:stCondLst>
                                    <p:cond delay="0"/>
                                  </p:stCondLst>
                                  <p:childTnLst>
                                    <p:set>
                                      <p:cBhvr>
                                        <p:cTn id="25" dur="1" fill="hold">
                                          <p:stCondLst>
                                            <p:cond delay="0"/>
                                          </p:stCondLst>
                                        </p:cTn>
                                        <p:tgtEl>
                                          <p:spTgt spid="14340"/>
                                        </p:tgtEl>
                                        <p:attrNameLst>
                                          <p:attrName>style.visibility</p:attrName>
                                        </p:attrNameLst>
                                      </p:cBhvr>
                                      <p:to>
                                        <p:strVal val="visible"/>
                                      </p:to>
                                    </p:set>
                                  </p:childTnLst>
                                </p:cTn>
                              </p:par>
                              <p:par>
                                <p:cTn id="26" presetID="56" presetClass="path" presetSubtype="0" accel="50000" decel="50000" fill="hold" grpId="1" nodeType="withEffect">
                                  <p:stCondLst>
                                    <p:cond delay="0"/>
                                  </p:stCondLst>
                                  <p:childTnLst>
                                    <p:animMotion origin="layout" path="M -0.20593 0.34699 L -3.66463E-6 -4.07407E-6 " pathEditMode="relative" rAng="0" ptsTypes="AA">
                                      <p:cBhvr>
                                        <p:cTn id="27" dur="500" fill="hold"/>
                                        <p:tgtEl>
                                          <p:spTgt spid="14340"/>
                                        </p:tgtEl>
                                        <p:attrNameLst>
                                          <p:attrName>ppt_x</p:attrName>
                                          <p:attrName>ppt_y</p:attrName>
                                        </p:attrNameLst>
                                      </p:cBhvr>
                                      <p:rCtr x="10300" y="-17200"/>
                                    </p:animMotion>
                                  </p:childTnLst>
                                </p:cTn>
                              </p:par>
                              <p:par>
                                <p:cTn id="28" presetID="1" presetClass="entr" presetSubtype="0" fill="hold" grpId="0" nodeType="withEffect">
                                  <p:stCondLst>
                                    <p:cond delay="200"/>
                                  </p:stCondLst>
                                  <p:childTnLst>
                                    <p:set>
                                      <p:cBhvr>
                                        <p:cTn id="29" dur="1" fill="hold">
                                          <p:stCondLst>
                                            <p:cond delay="0"/>
                                          </p:stCondLst>
                                        </p:cTn>
                                        <p:tgtEl>
                                          <p:spTgt spid="14344"/>
                                        </p:tgtEl>
                                        <p:attrNameLst>
                                          <p:attrName>style.visibility</p:attrName>
                                        </p:attrNameLst>
                                      </p:cBhvr>
                                      <p:to>
                                        <p:strVal val="visible"/>
                                      </p:to>
                                    </p:set>
                                  </p:childTnLst>
                                </p:cTn>
                              </p:par>
                              <p:par>
                                <p:cTn id="30" presetID="56" presetClass="path" presetSubtype="0" accel="50000" decel="50000" fill="hold" grpId="1" nodeType="withEffect">
                                  <p:stCondLst>
                                    <p:cond delay="200"/>
                                  </p:stCondLst>
                                  <p:childTnLst>
                                    <p:animMotion origin="layout" path="M -0.20593 0.22083 L -3.66463E-6 -1.48148E-6 " pathEditMode="relative" rAng="0" ptsTypes="AA">
                                      <p:cBhvr>
                                        <p:cTn id="31" dur="500" fill="hold"/>
                                        <p:tgtEl>
                                          <p:spTgt spid="14344"/>
                                        </p:tgtEl>
                                        <p:attrNameLst>
                                          <p:attrName>ppt_x</p:attrName>
                                          <p:attrName>ppt_y</p:attrName>
                                        </p:attrNameLst>
                                      </p:cBhvr>
                                      <p:rCtr x="10300" y="-10800"/>
                                    </p:animMotion>
                                  </p:childTnLst>
                                </p:cTn>
                              </p:par>
                              <p:par>
                                <p:cTn id="32" presetID="1" presetClass="entr" presetSubtype="0" fill="hold" grpId="0" nodeType="withEffect">
                                  <p:stCondLst>
                                    <p:cond delay="400"/>
                                  </p:stCondLst>
                                  <p:childTnLst>
                                    <p:set>
                                      <p:cBhvr>
                                        <p:cTn id="33" dur="1" fill="hold">
                                          <p:stCondLst>
                                            <p:cond delay="0"/>
                                          </p:stCondLst>
                                        </p:cTn>
                                        <p:tgtEl>
                                          <p:spTgt spid="14348"/>
                                        </p:tgtEl>
                                        <p:attrNameLst>
                                          <p:attrName>style.visibility</p:attrName>
                                        </p:attrNameLst>
                                      </p:cBhvr>
                                      <p:to>
                                        <p:strVal val="visible"/>
                                      </p:to>
                                    </p:set>
                                  </p:childTnLst>
                                </p:cTn>
                              </p:par>
                              <p:par>
                                <p:cTn id="34" presetID="56" presetClass="path" presetSubtype="0" accel="50000" decel="50000" fill="hold" grpId="1" nodeType="withEffect">
                                  <p:stCondLst>
                                    <p:cond delay="400"/>
                                  </p:stCondLst>
                                  <p:childTnLst>
                                    <p:animMotion origin="layout" path="M -0.20593 0.0949 L -3.66463E-6 2.59259E-6 " pathEditMode="relative" rAng="0" ptsTypes="AA">
                                      <p:cBhvr>
                                        <p:cTn id="35" dur="500" fill="hold"/>
                                        <p:tgtEl>
                                          <p:spTgt spid="14348"/>
                                        </p:tgtEl>
                                        <p:attrNameLst>
                                          <p:attrName>ppt_x</p:attrName>
                                          <p:attrName>ppt_y</p:attrName>
                                        </p:attrNameLst>
                                      </p:cBhvr>
                                      <p:rCtr x="10300" y="-4500"/>
                                    </p:animMotion>
                                  </p:childTnLst>
                                </p:cTn>
                              </p:par>
                              <p:par>
                                <p:cTn id="36" presetID="1" presetClass="entr" presetSubtype="0" fill="hold" grpId="0" nodeType="withEffect">
                                  <p:stCondLst>
                                    <p:cond delay="600"/>
                                  </p:stCondLst>
                                  <p:childTnLst>
                                    <p:set>
                                      <p:cBhvr>
                                        <p:cTn id="37" dur="1" fill="hold">
                                          <p:stCondLst>
                                            <p:cond delay="0"/>
                                          </p:stCondLst>
                                        </p:cTn>
                                        <p:tgtEl>
                                          <p:spTgt spid="14352"/>
                                        </p:tgtEl>
                                        <p:attrNameLst>
                                          <p:attrName>style.visibility</p:attrName>
                                        </p:attrNameLst>
                                      </p:cBhvr>
                                      <p:to>
                                        <p:strVal val="visible"/>
                                      </p:to>
                                    </p:set>
                                  </p:childTnLst>
                                </p:cTn>
                              </p:par>
                              <p:par>
                                <p:cTn id="38" presetID="56" presetClass="path" presetSubtype="0" accel="50000" decel="50000" fill="hold" grpId="1" nodeType="withEffect">
                                  <p:stCondLst>
                                    <p:cond delay="600"/>
                                  </p:stCondLst>
                                  <p:childTnLst>
                                    <p:animMotion origin="layout" path="M -0.20593 -0.03102 L -3.66463E-6 -3.33333E-6 " pathEditMode="relative" rAng="0" ptsTypes="AA">
                                      <p:cBhvr>
                                        <p:cTn id="39" dur="500" fill="hold"/>
                                        <p:tgtEl>
                                          <p:spTgt spid="14352"/>
                                        </p:tgtEl>
                                        <p:attrNameLst>
                                          <p:attrName>ppt_x</p:attrName>
                                          <p:attrName>ppt_y</p:attrName>
                                        </p:attrNameLst>
                                      </p:cBhvr>
                                      <p:rCtr x="10300" y="1600"/>
                                    </p:animMotion>
                                  </p:childTnLst>
                                </p:cTn>
                              </p:par>
                            </p:childTnLst>
                          </p:cTn>
                        </p:par>
                        <p:par>
                          <p:cTn id="40" fill="hold">
                            <p:stCondLst>
                              <p:cond delay="3150"/>
                            </p:stCondLst>
                            <p:childTnLst>
                              <p:par>
                                <p:cTn id="41" presetID="31" presetClass="entr" presetSubtype="0" fill="hold" grpId="0" nodeType="afterEffect">
                                  <p:stCondLst>
                                    <p:cond delay="0"/>
                                  </p:stCondLst>
                                  <p:childTnLst>
                                    <p:set>
                                      <p:cBhvr>
                                        <p:cTn id="42" dur="1" fill="hold">
                                          <p:stCondLst>
                                            <p:cond delay="0"/>
                                          </p:stCondLst>
                                        </p:cTn>
                                        <p:tgtEl>
                                          <p:spTgt spid="14341"/>
                                        </p:tgtEl>
                                        <p:attrNameLst>
                                          <p:attrName>style.visibility</p:attrName>
                                        </p:attrNameLst>
                                      </p:cBhvr>
                                      <p:to>
                                        <p:strVal val="visible"/>
                                      </p:to>
                                    </p:set>
                                    <p:anim calcmode="lin" valueType="num">
                                      <p:cBhvr>
                                        <p:cTn id="43" dur="300" fill="hold"/>
                                        <p:tgtEl>
                                          <p:spTgt spid="14341"/>
                                        </p:tgtEl>
                                        <p:attrNameLst>
                                          <p:attrName>ppt_w</p:attrName>
                                        </p:attrNameLst>
                                      </p:cBhvr>
                                      <p:tavLst>
                                        <p:tav tm="0">
                                          <p:val>
                                            <p:fltVal val="0"/>
                                          </p:val>
                                        </p:tav>
                                        <p:tav tm="100000">
                                          <p:val>
                                            <p:strVal val="#ppt_w"/>
                                          </p:val>
                                        </p:tav>
                                      </p:tavLst>
                                    </p:anim>
                                    <p:anim calcmode="lin" valueType="num">
                                      <p:cBhvr>
                                        <p:cTn id="44" dur="300" fill="hold"/>
                                        <p:tgtEl>
                                          <p:spTgt spid="14341"/>
                                        </p:tgtEl>
                                        <p:attrNameLst>
                                          <p:attrName>ppt_h</p:attrName>
                                        </p:attrNameLst>
                                      </p:cBhvr>
                                      <p:tavLst>
                                        <p:tav tm="0">
                                          <p:val>
                                            <p:fltVal val="0"/>
                                          </p:val>
                                        </p:tav>
                                        <p:tav tm="100000">
                                          <p:val>
                                            <p:strVal val="#ppt_h"/>
                                          </p:val>
                                        </p:tav>
                                      </p:tavLst>
                                    </p:anim>
                                    <p:anim calcmode="lin" valueType="num">
                                      <p:cBhvr>
                                        <p:cTn id="45" dur="300" fill="hold"/>
                                        <p:tgtEl>
                                          <p:spTgt spid="14341"/>
                                        </p:tgtEl>
                                        <p:attrNameLst>
                                          <p:attrName>style.rotation</p:attrName>
                                        </p:attrNameLst>
                                      </p:cBhvr>
                                      <p:tavLst>
                                        <p:tav tm="0">
                                          <p:val>
                                            <p:fltVal val="90"/>
                                          </p:val>
                                        </p:tav>
                                        <p:tav tm="100000">
                                          <p:val>
                                            <p:fltVal val="0"/>
                                          </p:val>
                                        </p:tav>
                                      </p:tavLst>
                                    </p:anim>
                                    <p:animEffect transition="in" filter="fade">
                                      <p:cBhvr>
                                        <p:cTn id="46" dur="300"/>
                                        <p:tgtEl>
                                          <p:spTgt spid="14341"/>
                                        </p:tgtEl>
                                      </p:cBhvr>
                                    </p:animEffect>
                                  </p:childTnLst>
                                </p:cTn>
                              </p:par>
                            </p:childTnLst>
                          </p:cTn>
                        </p:par>
                        <p:par>
                          <p:cTn id="47" fill="hold">
                            <p:stCondLst>
                              <p:cond delay="3450"/>
                            </p:stCondLst>
                            <p:childTnLst>
                              <p:par>
                                <p:cTn id="48" presetID="22" presetClass="entr" presetSubtype="8" fill="hold" nodeType="afterEffect">
                                  <p:stCondLst>
                                    <p:cond delay="0"/>
                                  </p:stCondLst>
                                  <p:childTnLst>
                                    <p:set>
                                      <p:cBhvr>
                                        <p:cTn id="49" dur="1" fill="hold">
                                          <p:stCondLst>
                                            <p:cond delay="0"/>
                                          </p:stCondLst>
                                        </p:cTn>
                                        <p:tgtEl>
                                          <p:spTgt spid="14338"/>
                                        </p:tgtEl>
                                        <p:attrNameLst>
                                          <p:attrName>style.visibility</p:attrName>
                                        </p:attrNameLst>
                                      </p:cBhvr>
                                      <p:to>
                                        <p:strVal val="visible"/>
                                      </p:to>
                                    </p:set>
                                    <p:animEffect transition="in" filter="wipe(left)">
                                      <p:cBhvr>
                                        <p:cTn id="50" dur="500"/>
                                        <p:tgtEl>
                                          <p:spTgt spid="14338"/>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4339"/>
                                        </p:tgtEl>
                                        <p:attrNameLst>
                                          <p:attrName>style.visibility</p:attrName>
                                        </p:attrNameLst>
                                      </p:cBhvr>
                                      <p:to>
                                        <p:strVal val="visible"/>
                                      </p:to>
                                    </p:set>
                                    <p:animEffect transition="in" filter="wipe(left)">
                                      <p:cBhvr>
                                        <p:cTn id="53" dur="500"/>
                                        <p:tgtEl>
                                          <p:spTgt spid="14339"/>
                                        </p:tgtEl>
                                      </p:cBhvr>
                                    </p:animEffect>
                                  </p:childTnLst>
                                </p:cTn>
                              </p:par>
                            </p:childTnLst>
                          </p:cTn>
                        </p:par>
                        <p:par>
                          <p:cTn id="54" fill="hold">
                            <p:stCondLst>
                              <p:cond delay="3950"/>
                            </p:stCondLst>
                            <p:childTnLst>
                              <p:par>
                                <p:cTn id="55" presetID="31" presetClass="entr" presetSubtype="0" fill="hold" grpId="0" nodeType="afterEffect">
                                  <p:stCondLst>
                                    <p:cond delay="0"/>
                                  </p:stCondLst>
                                  <p:childTnLst>
                                    <p:set>
                                      <p:cBhvr>
                                        <p:cTn id="56" dur="1" fill="hold">
                                          <p:stCondLst>
                                            <p:cond delay="0"/>
                                          </p:stCondLst>
                                        </p:cTn>
                                        <p:tgtEl>
                                          <p:spTgt spid="14345"/>
                                        </p:tgtEl>
                                        <p:attrNameLst>
                                          <p:attrName>style.visibility</p:attrName>
                                        </p:attrNameLst>
                                      </p:cBhvr>
                                      <p:to>
                                        <p:strVal val="visible"/>
                                      </p:to>
                                    </p:set>
                                    <p:anim calcmode="lin" valueType="num">
                                      <p:cBhvr>
                                        <p:cTn id="57" dur="300" fill="hold"/>
                                        <p:tgtEl>
                                          <p:spTgt spid="14345"/>
                                        </p:tgtEl>
                                        <p:attrNameLst>
                                          <p:attrName>ppt_w</p:attrName>
                                        </p:attrNameLst>
                                      </p:cBhvr>
                                      <p:tavLst>
                                        <p:tav tm="0">
                                          <p:val>
                                            <p:fltVal val="0"/>
                                          </p:val>
                                        </p:tav>
                                        <p:tav tm="100000">
                                          <p:val>
                                            <p:strVal val="#ppt_w"/>
                                          </p:val>
                                        </p:tav>
                                      </p:tavLst>
                                    </p:anim>
                                    <p:anim calcmode="lin" valueType="num">
                                      <p:cBhvr>
                                        <p:cTn id="58" dur="300" fill="hold"/>
                                        <p:tgtEl>
                                          <p:spTgt spid="14345"/>
                                        </p:tgtEl>
                                        <p:attrNameLst>
                                          <p:attrName>ppt_h</p:attrName>
                                        </p:attrNameLst>
                                      </p:cBhvr>
                                      <p:tavLst>
                                        <p:tav tm="0">
                                          <p:val>
                                            <p:fltVal val="0"/>
                                          </p:val>
                                        </p:tav>
                                        <p:tav tm="100000">
                                          <p:val>
                                            <p:strVal val="#ppt_h"/>
                                          </p:val>
                                        </p:tav>
                                      </p:tavLst>
                                    </p:anim>
                                    <p:anim calcmode="lin" valueType="num">
                                      <p:cBhvr>
                                        <p:cTn id="59" dur="300" fill="hold"/>
                                        <p:tgtEl>
                                          <p:spTgt spid="14345"/>
                                        </p:tgtEl>
                                        <p:attrNameLst>
                                          <p:attrName>style.rotation</p:attrName>
                                        </p:attrNameLst>
                                      </p:cBhvr>
                                      <p:tavLst>
                                        <p:tav tm="0">
                                          <p:val>
                                            <p:fltVal val="90"/>
                                          </p:val>
                                        </p:tav>
                                        <p:tav tm="100000">
                                          <p:val>
                                            <p:fltVal val="0"/>
                                          </p:val>
                                        </p:tav>
                                      </p:tavLst>
                                    </p:anim>
                                    <p:animEffect transition="in" filter="fade">
                                      <p:cBhvr>
                                        <p:cTn id="60" dur="300"/>
                                        <p:tgtEl>
                                          <p:spTgt spid="14345"/>
                                        </p:tgtEl>
                                      </p:cBhvr>
                                    </p:animEffect>
                                  </p:childTnLst>
                                </p:cTn>
                              </p:par>
                            </p:childTnLst>
                          </p:cTn>
                        </p:par>
                        <p:par>
                          <p:cTn id="61" fill="hold">
                            <p:stCondLst>
                              <p:cond delay="4250"/>
                            </p:stCondLst>
                            <p:childTnLst>
                              <p:par>
                                <p:cTn id="62" presetID="22" presetClass="entr" presetSubtype="8" fill="hold" nodeType="afterEffect">
                                  <p:stCondLst>
                                    <p:cond delay="0"/>
                                  </p:stCondLst>
                                  <p:childTnLst>
                                    <p:set>
                                      <p:cBhvr>
                                        <p:cTn id="63" dur="1" fill="hold">
                                          <p:stCondLst>
                                            <p:cond delay="0"/>
                                          </p:stCondLst>
                                        </p:cTn>
                                        <p:tgtEl>
                                          <p:spTgt spid="14342"/>
                                        </p:tgtEl>
                                        <p:attrNameLst>
                                          <p:attrName>style.visibility</p:attrName>
                                        </p:attrNameLst>
                                      </p:cBhvr>
                                      <p:to>
                                        <p:strVal val="visible"/>
                                      </p:to>
                                    </p:set>
                                    <p:animEffect transition="in" filter="wipe(left)">
                                      <p:cBhvr>
                                        <p:cTn id="64" dur="500"/>
                                        <p:tgtEl>
                                          <p:spTgt spid="14342"/>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4343"/>
                                        </p:tgtEl>
                                        <p:attrNameLst>
                                          <p:attrName>style.visibility</p:attrName>
                                        </p:attrNameLst>
                                      </p:cBhvr>
                                      <p:to>
                                        <p:strVal val="visible"/>
                                      </p:to>
                                    </p:set>
                                    <p:animEffect transition="in" filter="wipe(left)">
                                      <p:cBhvr>
                                        <p:cTn id="67" dur="500"/>
                                        <p:tgtEl>
                                          <p:spTgt spid="14343"/>
                                        </p:tgtEl>
                                      </p:cBhvr>
                                    </p:animEffect>
                                  </p:childTnLst>
                                </p:cTn>
                              </p:par>
                            </p:childTnLst>
                          </p:cTn>
                        </p:par>
                        <p:par>
                          <p:cTn id="68" fill="hold">
                            <p:stCondLst>
                              <p:cond delay="4750"/>
                            </p:stCondLst>
                            <p:childTnLst>
                              <p:par>
                                <p:cTn id="69" presetID="31" presetClass="entr" presetSubtype="0" fill="hold" grpId="0" nodeType="afterEffect">
                                  <p:stCondLst>
                                    <p:cond delay="0"/>
                                  </p:stCondLst>
                                  <p:childTnLst>
                                    <p:set>
                                      <p:cBhvr>
                                        <p:cTn id="70" dur="1" fill="hold">
                                          <p:stCondLst>
                                            <p:cond delay="0"/>
                                          </p:stCondLst>
                                        </p:cTn>
                                        <p:tgtEl>
                                          <p:spTgt spid="14349"/>
                                        </p:tgtEl>
                                        <p:attrNameLst>
                                          <p:attrName>style.visibility</p:attrName>
                                        </p:attrNameLst>
                                      </p:cBhvr>
                                      <p:to>
                                        <p:strVal val="visible"/>
                                      </p:to>
                                    </p:set>
                                    <p:anim calcmode="lin" valueType="num">
                                      <p:cBhvr>
                                        <p:cTn id="71" dur="300" fill="hold"/>
                                        <p:tgtEl>
                                          <p:spTgt spid="14349"/>
                                        </p:tgtEl>
                                        <p:attrNameLst>
                                          <p:attrName>ppt_w</p:attrName>
                                        </p:attrNameLst>
                                      </p:cBhvr>
                                      <p:tavLst>
                                        <p:tav tm="0">
                                          <p:val>
                                            <p:fltVal val="0"/>
                                          </p:val>
                                        </p:tav>
                                        <p:tav tm="100000">
                                          <p:val>
                                            <p:strVal val="#ppt_w"/>
                                          </p:val>
                                        </p:tav>
                                      </p:tavLst>
                                    </p:anim>
                                    <p:anim calcmode="lin" valueType="num">
                                      <p:cBhvr>
                                        <p:cTn id="72" dur="300" fill="hold"/>
                                        <p:tgtEl>
                                          <p:spTgt spid="14349"/>
                                        </p:tgtEl>
                                        <p:attrNameLst>
                                          <p:attrName>ppt_h</p:attrName>
                                        </p:attrNameLst>
                                      </p:cBhvr>
                                      <p:tavLst>
                                        <p:tav tm="0">
                                          <p:val>
                                            <p:fltVal val="0"/>
                                          </p:val>
                                        </p:tav>
                                        <p:tav tm="100000">
                                          <p:val>
                                            <p:strVal val="#ppt_h"/>
                                          </p:val>
                                        </p:tav>
                                      </p:tavLst>
                                    </p:anim>
                                    <p:anim calcmode="lin" valueType="num">
                                      <p:cBhvr>
                                        <p:cTn id="73" dur="300" fill="hold"/>
                                        <p:tgtEl>
                                          <p:spTgt spid="14349"/>
                                        </p:tgtEl>
                                        <p:attrNameLst>
                                          <p:attrName>style.rotation</p:attrName>
                                        </p:attrNameLst>
                                      </p:cBhvr>
                                      <p:tavLst>
                                        <p:tav tm="0">
                                          <p:val>
                                            <p:fltVal val="90"/>
                                          </p:val>
                                        </p:tav>
                                        <p:tav tm="100000">
                                          <p:val>
                                            <p:fltVal val="0"/>
                                          </p:val>
                                        </p:tav>
                                      </p:tavLst>
                                    </p:anim>
                                    <p:animEffect transition="in" filter="fade">
                                      <p:cBhvr>
                                        <p:cTn id="74" dur="300"/>
                                        <p:tgtEl>
                                          <p:spTgt spid="14349"/>
                                        </p:tgtEl>
                                      </p:cBhvr>
                                    </p:animEffect>
                                  </p:childTnLst>
                                </p:cTn>
                              </p:par>
                            </p:childTnLst>
                          </p:cTn>
                        </p:par>
                        <p:par>
                          <p:cTn id="75" fill="hold">
                            <p:stCondLst>
                              <p:cond delay="5050"/>
                            </p:stCondLst>
                            <p:childTnLst>
                              <p:par>
                                <p:cTn id="76" presetID="22" presetClass="entr" presetSubtype="8" fill="hold" nodeType="afterEffect">
                                  <p:stCondLst>
                                    <p:cond delay="0"/>
                                  </p:stCondLst>
                                  <p:childTnLst>
                                    <p:set>
                                      <p:cBhvr>
                                        <p:cTn id="77" dur="1" fill="hold">
                                          <p:stCondLst>
                                            <p:cond delay="0"/>
                                          </p:stCondLst>
                                        </p:cTn>
                                        <p:tgtEl>
                                          <p:spTgt spid="14346"/>
                                        </p:tgtEl>
                                        <p:attrNameLst>
                                          <p:attrName>style.visibility</p:attrName>
                                        </p:attrNameLst>
                                      </p:cBhvr>
                                      <p:to>
                                        <p:strVal val="visible"/>
                                      </p:to>
                                    </p:set>
                                    <p:animEffect transition="in" filter="wipe(left)">
                                      <p:cBhvr>
                                        <p:cTn id="78" dur="500"/>
                                        <p:tgtEl>
                                          <p:spTgt spid="14346"/>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14347"/>
                                        </p:tgtEl>
                                        <p:attrNameLst>
                                          <p:attrName>style.visibility</p:attrName>
                                        </p:attrNameLst>
                                      </p:cBhvr>
                                      <p:to>
                                        <p:strVal val="visible"/>
                                      </p:to>
                                    </p:set>
                                    <p:animEffect transition="in" filter="wipe(left)">
                                      <p:cBhvr>
                                        <p:cTn id="81" dur="500"/>
                                        <p:tgtEl>
                                          <p:spTgt spid="14347"/>
                                        </p:tgtEl>
                                      </p:cBhvr>
                                    </p:animEffect>
                                  </p:childTnLst>
                                </p:cTn>
                              </p:par>
                            </p:childTnLst>
                          </p:cTn>
                        </p:par>
                        <p:par>
                          <p:cTn id="82" fill="hold">
                            <p:stCondLst>
                              <p:cond delay="5550"/>
                            </p:stCondLst>
                            <p:childTnLst>
                              <p:par>
                                <p:cTn id="83" presetID="31" presetClass="entr" presetSubtype="0" fill="hold" grpId="0" nodeType="afterEffect">
                                  <p:stCondLst>
                                    <p:cond delay="0"/>
                                  </p:stCondLst>
                                  <p:childTnLst>
                                    <p:set>
                                      <p:cBhvr>
                                        <p:cTn id="84" dur="1" fill="hold">
                                          <p:stCondLst>
                                            <p:cond delay="0"/>
                                          </p:stCondLst>
                                        </p:cTn>
                                        <p:tgtEl>
                                          <p:spTgt spid="14353"/>
                                        </p:tgtEl>
                                        <p:attrNameLst>
                                          <p:attrName>style.visibility</p:attrName>
                                        </p:attrNameLst>
                                      </p:cBhvr>
                                      <p:to>
                                        <p:strVal val="visible"/>
                                      </p:to>
                                    </p:set>
                                    <p:anim calcmode="lin" valueType="num">
                                      <p:cBhvr>
                                        <p:cTn id="85" dur="300" fill="hold"/>
                                        <p:tgtEl>
                                          <p:spTgt spid="14353"/>
                                        </p:tgtEl>
                                        <p:attrNameLst>
                                          <p:attrName>ppt_w</p:attrName>
                                        </p:attrNameLst>
                                      </p:cBhvr>
                                      <p:tavLst>
                                        <p:tav tm="0">
                                          <p:val>
                                            <p:fltVal val="0"/>
                                          </p:val>
                                        </p:tav>
                                        <p:tav tm="100000">
                                          <p:val>
                                            <p:strVal val="#ppt_w"/>
                                          </p:val>
                                        </p:tav>
                                      </p:tavLst>
                                    </p:anim>
                                    <p:anim calcmode="lin" valueType="num">
                                      <p:cBhvr>
                                        <p:cTn id="86" dur="300" fill="hold"/>
                                        <p:tgtEl>
                                          <p:spTgt spid="14353"/>
                                        </p:tgtEl>
                                        <p:attrNameLst>
                                          <p:attrName>ppt_h</p:attrName>
                                        </p:attrNameLst>
                                      </p:cBhvr>
                                      <p:tavLst>
                                        <p:tav tm="0">
                                          <p:val>
                                            <p:fltVal val="0"/>
                                          </p:val>
                                        </p:tav>
                                        <p:tav tm="100000">
                                          <p:val>
                                            <p:strVal val="#ppt_h"/>
                                          </p:val>
                                        </p:tav>
                                      </p:tavLst>
                                    </p:anim>
                                    <p:anim calcmode="lin" valueType="num">
                                      <p:cBhvr>
                                        <p:cTn id="87" dur="300" fill="hold"/>
                                        <p:tgtEl>
                                          <p:spTgt spid="14353"/>
                                        </p:tgtEl>
                                        <p:attrNameLst>
                                          <p:attrName>style.rotation</p:attrName>
                                        </p:attrNameLst>
                                      </p:cBhvr>
                                      <p:tavLst>
                                        <p:tav tm="0">
                                          <p:val>
                                            <p:fltVal val="90"/>
                                          </p:val>
                                        </p:tav>
                                        <p:tav tm="100000">
                                          <p:val>
                                            <p:fltVal val="0"/>
                                          </p:val>
                                        </p:tav>
                                      </p:tavLst>
                                    </p:anim>
                                    <p:animEffect transition="in" filter="fade">
                                      <p:cBhvr>
                                        <p:cTn id="88" dur="300"/>
                                        <p:tgtEl>
                                          <p:spTgt spid="14353"/>
                                        </p:tgtEl>
                                      </p:cBhvr>
                                    </p:animEffect>
                                  </p:childTnLst>
                                </p:cTn>
                              </p:par>
                            </p:childTnLst>
                          </p:cTn>
                        </p:par>
                        <p:par>
                          <p:cTn id="89" fill="hold">
                            <p:stCondLst>
                              <p:cond delay="5850"/>
                            </p:stCondLst>
                            <p:childTnLst>
                              <p:par>
                                <p:cTn id="90" presetID="22" presetClass="entr" presetSubtype="8" fill="hold" nodeType="afterEffect">
                                  <p:stCondLst>
                                    <p:cond delay="0"/>
                                  </p:stCondLst>
                                  <p:childTnLst>
                                    <p:set>
                                      <p:cBhvr>
                                        <p:cTn id="91" dur="1" fill="hold">
                                          <p:stCondLst>
                                            <p:cond delay="0"/>
                                          </p:stCondLst>
                                        </p:cTn>
                                        <p:tgtEl>
                                          <p:spTgt spid="14350"/>
                                        </p:tgtEl>
                                        <p:attrNameLst>
                                          <p:attrName>style.visibility</p:attrName>
                                        </p:attrNameLst>
                                      </p:cBhvr>
                                      <p:to>
                                        <p:strVal val="visible"/>
                                      </p:to>
                                    </p:set>
                                    <p:animEffect transition="in" filter="wipe(left)">
                                      <p:cBhvr>
                                        <p:cTn id="92" dur="500"/>
                                        <p:tgtEl>
                                          <p:spTgt spid="14350"/>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14351"/>
                                        </p:tgtEl>
                                        <p:attrNameLst>
                                          <p:attrName>style.visibility</p:attrName>
                                        </p:attrNameLst>
                                      </p:cBhvr>
                                      <p:to>
                                        <p:strVal val="visible"/>
                                      </p:to>
                                    </p:set>
                                    <p:animEffect transition="in" filter="wipe(left)">
                                      <p:cBhvr>
                                        <p:cTn id="95" dur="500"/>
                                        <p:tgtEl>
                                          <p:spTgt spid="14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ldLvl="0" animBg="1" autoUpdateAnimBg="0"/>
      <p:bldP spid="14340" grpId="0" bldLvl="0" animBg="1" autoUpdateAnimBg="0"/>
      <p:bldP spid="14340" grpId="1" bldLvl="0" animBg="1" autoUpdateAnimBg="0"/>
      <p:bldP spid="14341" grpId="0" autoUpdateAnimBg="0"/>
      <p:bldP spid="14343" grpId="0" bldLvl="0" animBg="1" autoUpdateAnimBg="0"/>
      <p:bldP spid="14344" grpId="0" bldLvl="0" animBg="1" autoUpdateAnimBg="0"/>
      <p:bldP spid="14344" grpId="1" bldLvl="0" animBg="1" autoUpdateAnimBg="0"/>
      <p:bldP spid="14345" grpId="0" autoUpdateAnimBg="0"/>
      <p:bldP spid="14347" grpId="0" bldLvl="0" animBg="1" autoUpdateAnimBg="0"/>
      <p:bldP spid="14348" grpId="0" bldLvl="0" animBg="1" autoUpdateAnimBg="0"/>
      <p:bldP spid="14348" grpId="1" bldLvl="0" animBg="1" autoUpdateAnimBg="0"/>
      <p:bldP spid="14349" grpId="0" autoUpdateAnimBg="0"/>
      <p:bldP spid="14351" grpId="0" bldLvl="0" animBg="1" autoUpdateAnimBg="0"/>
      <p:bldP spid="14352" grpId="0" bldLvl="0" animBg="1" autoUpdateAnimBg="0"/>
      <p:bldP spid="14352" grpId="1" bldLvl="0" animBg="1" autoUpdateAnimBg="0"/>
      <p:bldP spid="14353" grpId="0" autoUpdateAnimBg="0"/>
      <p:bldP spid="14363" grpId="0" autoUpdateAnimBg="0"/>
      <p:bldP spid="14365"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TextBox 76"/>
          <p:cNvSpPr txBox="1">
            <a:spLocks noChangeArrowheads="1"/>
          </p:cNvSpPr>
          <p:nvPr/>
        </p:nvSpPr>
        <p:spPr bwMode="auto">
          <a:xfrm>
            <a:off x="1185431" y="146003"/>
            <a:ext cx="84433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zh-CN" altLang="en-US" sz="2800" dirty="0">
                <a:solidFill>
                  <a:schemeClr val="bg1"/>
                </a:solidFill>
                <a:latin typeface="微软雅黑" panose="020B0503020204020204" pitchFamily="34" charset="-122"/>
              </a:rPr>
              <a:t>基于就业导向推荐优质课程，实现个人和企业的双赢</a:t>
            </a:r>
          </a:p>
        </p:txBody>
      </p:sp>
      <p:sp>
        <p:nvSpPr>
          <p:cNvPr id="24579" name="Freeform 40"/>
          <p:cNvSpPr>
            <a:spLocks noEditPoints="1"/>
          </p:cNvSpPr>
          <p:nvPr/>
        </p:nvSpPr>
        <p:spPr bwMode="auto">
          <a:xfrm>
            <a:off x="553836" y="281448"/>
            <a:ext cx="265015" cy="393557"/>
          </a:xfrm>
          <a:custGeom>
            <a:avLst/>
            <a:gdLst>
              <a:gd name="T0" fmla="*/ 79213 w 579"/>
              <a:gd name="T1" fmla="*/ 375784 h 857"/>
              <a:gd name="T2" fmla="*/ 252291 w 579"/>
              <a:gd name="T3" fmla="*/ 375784 h 857"/>
              <a:gd name="T4" fmla="*/ 261449 w 579"/>
              <a:gd name="T5" fmla="*/ 384972 h 857"/>
              <a:gd name="T6" fmla="*/ 252291 w 579"/>
              <a:gd name="T7" fmla="*/ 393700 h 857"/>
              <a:gd name="T8" fmla="*/ 79213 w 579"/>
              <a:gd name="T9" fmla="*/ 393700 h 857"/>
              <a:gd name="T10" fmla="*/ 70056 w 579"/>
              <a:gd name="T11" fmla="*/ 384972 h 857"/>
              <a:gd name="T12" fmla="*/ 79213 w 579"/>
              <a:gd name="T13" fmla="*/ 375784 h 857"/>
              <a:gd name="T14" fmla="*/ 82876 w 579"/>
              <a:gd name="T15" fmla="*/ 290337 h 857"/>
              <a:gd name="T16" fmla="*/ 178115 w 579"/>
              <a:gd name="T17" fmla="*/ 133224 h 857"/>
              <a:gd name="T18" fmla="*/ 211540 w 579"/>
              <a:gd name="T19" fmla="*/ 153437 h 857"/>
              <a:gd name="T20" fmla="*/ 116759 w 579"/>
              <a:gd name="T21" fmla="*/ 310550 h 857"/>
              <a:gd name="T22" fmla="*/ 82876 w 579"/>
              <a:gd name="T23" fmla="*/ 290337 h 857"/>
              <a:gd name="T24" fmla="*/ 16026 w 579"/>
              <a:gd name="T25" fmla="*/ 249451 h 857"/>
              <a:gd name="T26" fmla="*/ 111265 w 579"/>
              <a:gd name="T27" fmla="*/ 92338 h 857"/>
              <a:gd name="T28" fmla="*/ 144690 w 579"/>
              <a:gd name="T29" fmla="*/ 112551 h 857"/>
              <a:gd name="T30" fmla="*/ 49451 w 579"/>
              <a:gd name="T31" fmla="*/ 269664 h 857"/>
              <a:gd name="T32" fmla="*/ 16026 w 579"/>
              <a:gd name="T33" fmla="*/ 249451 h 857"/>
              <a:gd name="T34" fmla="*/ 916 w 579"/>
              <a:gd name="T35" fmla="*/ 376702 h 857"/>
              <a:gd name="T36" fmla="*/ 10073 w 579"/>
              <a:gd name="T37" fmla="*/ 298606 h 857"/>
              <a:gd name="T38" fmla="*/ 75550 w 579"/>
              <a:gd name="T39" fmla="*/ 338113 h 857"/>
              <a:gd name="T40" fmla="*/ 10989 w 579"/>
              <a:gd name="T41" fmla="*/ 382675 h 857"/>
              <a:gd name="T42" fmla="*/ 916 w 579"/>
              <a:gd name="T43" fmla="*/ 376702 h 857"/>
              <a:gd name="T44" fmla="*/ 136906 w 579"/>
              <a:gd name="T45" fmla="*/ 48696 h 857"/>
              <a:gd name="T46" fmla="*/ 123169 w 579"/>
              <a:gd name="T47" fmla="*/ 71665 h 857"/>
              <a:gd name="T48" fmla="*/ 223445 w 579"/>
              <a:gd name="T49" fmla="*/ 132765 h 857"/>
              <a:gd name="T50" fmla="*/ 237639 w 579"/>
              <a:gd name="T51" fmla="*/ 109795 h 857"/>
              <a:gd name="T52" fmla="*/ 136906 w 579"/>
              <a:gd name="T53" fmla="*/ 48696 h 857"/>
              <a:gd name="T54" fmla="*/ 158426 w 579"/>
              <a:gd name="T55" fmla="*/ 13782 h 857"/>
              <a:gd name="T56" fmla="*/ 188646 w 579"/>
              <a:gd name="T57" fmla="*/ 6432 h 857"/>
              <a:gd name="T58" fmla="*/ 251376 w 579"/>
              <a:gd name="T59" fmla="*/ 44561 h 857"/>
              <a:gd name="T60" fmla="*/ 259160 w 579"/>
              <a:gd name="T61" fmla="*/ 74881 h 857"/>
              <a:gd name="T62" fmla="*/ 250460 w 579"/>
              <a:gd name="T63" fmla="*/ 89122 h 857"/>
              <a:gd name="T64" fmla="*/ 149726 w 579"/>
              <a:gd name="T65" fmla="*/ 28023 h 857"/>
              <a:gd name="T66" fmla="*/ 158426 w 579"/>
              <a:gd name="T67" fmla="*/ 13782 h 8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24580" name="直接连接符 46"/>
          <p:cNvCxnSpPr>
            <a:cxnSpLocks noChangeShapeType="1"/>
          </p:cNvCxnSpPr>
          <p:nvPr/>
        </p:nvCxnSpPr>
        <p:spPr bwMode="auto">
          <a:xfrm flipH="1">
            <a:off x="985479" y="670243"/>
            <a:ext cx="9896042" cy="0"/>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 name="图片 4">
            <a:extLst>
              <a:ext uri="{FF2B5EF4-FFF2-40B4-BE49-F238E27FC236}">
                <a16:creationId xmlns:a16="http://schemas.microsoft.com/office/drawing/2014/main" id="{9624EFD6-0F28-47CC-8E04-DE514BD60506}"/>
              </a:ext>
            </a:extLst>
          </p:cNvPr>
          <p:cNvPicPr>
            <a:picLocks noChangeAspect="1"/>
          </p:cNvPicPr>
          <p:nvPr/>
        </p:nvPicPr>
        <p:blipFill>
          <a:blip r:embed="rId2"/>
          <a:stretch>
            <a:fillRect/>
          </a:stretch>
        </p:blipFill>
        <p:spPr>
          <a:xfrm>
            <a:off x="273258" y="1119612"/>
            <a:ext cx="6456728" cy="5298971"/>
          </a:xfrm>
          <a:prstGeom prst="rect">
            <a:avLst/>
          </a:prstGeom>
        </p:spPr>
      </p:pic>
      <p:sp>
        <p:nvSpPr>
          <p:cNvPr id="2" name="文本框 1">
            <a:extLst>
              <a:ext uri="{FF2B5EF4-FFF2-40B4-BE49-F238E27FC236}">
                <a16:creationId xmlns:a16="http://schemas.microsoft.com/office/drawing/2014/main" id="{F244FC7E-C92A-490C-8006-ACFE8BF6E276}"/>
              </a:ext>
            </a:extLst>
          </p:cNvPr>
          <p:cNvSpPr txBox="1"/>
          <p:nvPr/>
        </p:nvSpPr>
        <p:spPr>
          <a:xfrm>
            <a:off x="6826926" y="2526396"/>
            <a:ext cx="5592932" cy="1705403"/>
          </a:xfrm>
          <a:prstGeom prst="rect">
            <a:avLst/>
          </a:prstGeom>
          <a:noFill/>
        </p:spPr>
        <p:txBody>
          <a:bodyPr wrap="square" rtlCol="0">
            <a:spAutoFit/>
          </a:bodyPr>
          <a:lstStyle/>
          <a:p>
            <a:pPr marL="285750">
              <a:lnSpc>
                <a:spcPct val="150000"/>
              </a:lnSpc>
              <a:buFont typeface="Wingdings" panose="05000000000000000000" pitchFamily="2" charset="2"/>
              <a:buChar char="l"/>
            </a:pPr>
            <a:r>
              <a:rPr lang="zh-CN" altLang="zh-CN" dirty="0">
                <a:solidFill>
                  <a:schemeClr val="accent2">
                    <a:lumMod val="50000"/>
                  </a:schemeClr>
                </a:solidFill>
                <a:latin typeface="+mn-ea"/>
              </a:rPr>
              <a:t>如何量化“精通”“掌握”“熟悉”“了解”</a:t>
            </a:r>
            <a:endParaRPr lang="en-US" altLang="zh-CN" dirty="0">
              <a:solidFill>
                <a:schemeClr val="accent2">
                  <a:lumMod val="50000"/>
                </a:schemeClr>
              </a:solidFill>
              <a:latin typeface="+mn-ea"/>
            </a:endParaRPr>
          </a:p>
          <a:p>
            <a:pPr marL="285750">
              <a:lnSpc>
                <a:spcPct val="150000"/>
              </a:lnSpc>
              <a:buFont typeface="Wingdings" panose="05000000000000000000" pitchFamily="2" charset="2"/>
              <a:buChar char="l"/>
            </a:pPr>
            <a:r>
              <a:rPr lang="zh-CN" altLang="zh-CN" dirty="0">
                <a:solidFill>
                  <a:schemeClr val="accent2">
                    <a:lumMod val="50000"/>
                  </a:schemeClr>
                </a:solidFill>
                <a:latin typeface="+mn-ea"/>
              </a:rPr>
              <a:t>如何帮助应聘者高效精准地寻找学习资源</a:t>
            </a:r>
            <a:endParaRPr lang="en-US" altLang="zh-CN" dirty="0">
              <a:solidFill>
                <a:schemeClr val="accent2">
                  <a:lumMod val="50000"/>
                </a:schemeClr>
              </a:solidFill>
              <a:latin typeface="+mn-ea"/>
            </a:endParaRPr>
          </a:p>
          <a:p>
            <a:pPr marL="285750">
              <a:lnSpc>
                <a:spcPct val="150000"/>
              </a:lnSpc>
              <a:buFont typeface="Wingdings" panose="05000000000000000000" pitchFamily="2" charset="2"/>
              <a:buChar char="l"/>
            </a:pPr>
            <a:r>
              <a:rPr lang="zh-CN" altLang="zh-CN" dirty="0">
                <a:solidFill>
                  <a:schemeClr val="accent2">
                    <a:lumMod val="50000"/>
                  </a:schemeClr>
                </a:solidFill>
                <a:latin typeface="+mn-ea"/>
              </a:rPr>
              <a:t>如何让应聘者更好地了解就业单位提高竞争力</a:t>
            </a:r>
            <a:endParaRPr lang="en-US" altLang="zh-CN" dirty="0">
              <a:solidFill>
                <a:schemeClr val="accent2">
                  <a:lumMod val="50000"/>
                </a:schemeClr>
              </a:solidFill>
              <a:latin typeface="+mn-ea"/>
            </a:endParaRPr>
          </a:p>
          <a:p>
            <a:pPr marL="285750">
              <a:lnSpc>
                <a:spcPct val="150000"/>
              </a:lnSpc>
              <a:buFont typeface="Wingdings" panose="05000000000000000000" pitchFamily="2" charset="2"/>
              <a:buChar char="l"/>
            </a:pPr>
            <a:r>
              <a:rPr lang="zh-CN" altLang="zh-CN" dirty="0">
                <a:solidFill>
                  <a:schemeClr val="accent2">
                    <a:lumMod val="50000"/>
                  </a:schemeClr>
                </a:solidFill>
                <a:latin typeface="+mn-ea"/>
              </a:rPr>
              <a:t>如何</a:t>
            </a:r>
            <a:r>
              <a:rPr lang="zh-CN" altLang="en-US" dirty="0">
                <a:solidFill>
                  <a:schemeClr val="accent2">
                    <a:lumMod val="50000"/>
                  </a:schemeClr>
                </a:solidFill>
                <a:latin typeface="+mn-ea"/>
              </a:rPr>
              <a:t>帮助</a:t>
            </a:r>
            <a:r>
              <a:rPr lang="zh-CN" altLang="zh-CN" dirty="0">
                <a:solidFill>
                  <a:schemeClr val="accent2">
                    <a:lumMod val="50000"/>
                  </a:schemeClr>
                </a:solidFill>
                <a:latin typeface="+mn-ea"/>
              </a:rPr>
              <a:t>企业找到与职位最匹配的人才</a:t>
            </a:r>
            <a:endParaRPr lang="zh-CN" altLang="en-US" dirty="0">
              <a:solidFill>
                <a:schemeClr val="accent2">
                  <a:lumMod val="50000"/>
                </a:schemeClr>
              </a:solidFill>
              <a:latin typeface="+mn-ea"/>
            </a:endParaRPr>
          </a:p>
        </p:txBody>
      </p:sp>
    </p:spTree>
  </p:cSld>
  <p:clrMapOvr>
    <a:masterClrMapping/>
  </p:clrMapOvr>
  <p:transition spd="slow" advTm="653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1+#ppt_w/2"/>
                                          </p:val>
                                        </p:tav>
                                        <p:tav tm="100000">
                                          <p:val>
                                            <p:strVal val="#ppt_x"/>
                                          </p:val>
                                        </p:tav>
                                      </p:tavLst>
                                    </p:anim>
                                    <p:anim calcmode="lin" valueType="num">
                                      <p:cBhvr additive="base">
                                        <p:cTn id="8" dur="500" fill="hold"/>
                                        <p:tgtEl>
                                          <p:spTgt spid="24579"/>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24580"/>
                                        </p:tgtEl>
                                        <p:attrNameLst>
                                          <p:attrName>style.visibility</p:attrName>
                                        </p:attrNameLst>
                                      </p:cBhvr>
                                      <p:to>
                                        <p:strVal val="visible"/>
                                      </p:to>
                                    </p:set>
                                    <p:animEffect transition="in" filter="wipe(right)">
                                      <p:cBhvr>
                                        <p:cTn id="11" dur="500"/>
                                        <p:tgtEl>
                                          <p:spTgt spid="24580"/>
                                        </p:tgtEl>
                                      </p:cBhvr>
                                    </p:animEffect>
                                  </p:childTnLst>
                                </p:cTn>
                              </p:par>
                            </p:childTnLst>
                          </p:cTn>
                        </p:par>
                        <p:par>
                          <p:cTn id="12" fill="hold">
                            <p:stCondLst>
                              <p:cond delay="6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4578"/>
                                        </p:tgtEl>
                                        <p:attrNameLst>
                                          <p:attrName>style.visibility</p:attrName>
                                        </p:attrNameLst>
                                      </p:cBhvr>
                                      <p:to>
                                        <p:strVal val="visible"/>
                                      </p:to>
                                    </p:set>
                                    <p:anim calcmode="lin" valueType="num">
                                      <p:cBhvr>
                                        <p:cTn id="15"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4578"/>
                                        </p:tgtEl>
                                        <p:attrNameLst>
                                          <p:attrName>ppt_y</p:attrName>
                                        </p:attrNameLst>
                                      </p:cBhvr>
                                      <p:tavLst>
                                        <p:tav tm="0">
                                          <p:val>
                                            <p:strVal val="#ppt_y"/>
                                          </p:val>
                                        </p:tav>
                                        <p:tav tm="100000">
                                          <p:val>
                                            <p:strVal val="#ppt_y"/>
                                          </p:val>
                                        </p:tav>
                                      </p:tavLst>
                                    </p:anim>
                                    <p:anim calcmode="lin" valueType="num">
                                      <p:cBhvr>
                                        <p:cTn id="17"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4578"/>
                                        </p:tgtEl>
                                      </p:cBhvr>
                                    </p:animEffect>
                                  </p:childTnLst>
                                </p:cTn>
                              </p:par>
                            </p:childTnLst>
                          </p:cTn>
                        </p:par>
                        <p:par>
                          <p:cTn id="20" fill="hold">
                            <p:stCondLst>
                              <p:cond delay="1880"/>
                            </p:stCondLst>
                            <p:childTnLst>
                              <p:par>
                                <p:cTn id="21" presetID="1"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TextBox 76"/>
          <p:cNvSpPr txBox="1">
            <a:spLocks noChangeArrowheads="1"/>
          </p:cNvSpPr>
          <p:nvPr/>
        </p:nvSpPr>
        <p:spPr bwMode="auto">
          <a:xfrm>
            <a:off x="1185431" y="146003"/>
            <a:ext cx="53655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zh-CN" altLang="en-US" sz="2800" dirty="0">
                <a:solidFill>
                  <a:schemeClr val="bg1"/>
                </a:solidFill>
                <a:latin typeface="微软雅黑" panose="020B0503020204020204" pitchFamily="34" charset="-122"/>
              </a:rPr>
              <a:t>可面向盈利</a:t>
            </a:r>
            <a:r>
              <a:rPr lang="en-US" altLang="zh-CN" sz="2800" dirty="0">
                <a:solidFill>
                  <a:schemeClr val="bg1"/>
                </a:solidFill>
                <a:latin typeface="微软雅黑" panose="020B0503020204020204" pitchFamily="34" charset="-122"/>
              </a:rPr>
              <a:t>/</a:t>
            </a:r>
            <a:r>
              <a:rPr lang="zh-CN" altLang="en-US" sz="2800" dirty="0">
                <a:solidFill>
                  <a:schemeClr val="bg1"/>
                </a:solidFill>
                <a:latin typeface="微软雅黑" panose="020B0503020204020204" pitchFamily="34" charset="-122"/>
              </a:rPr>
              <a:t>非盈利进行便捷拓展</a:t>
            </a:r>
          </a:p>
        </p:txBody>
      </p:sp>
      <p:sp>
        <p:nvSpPr>
          <p:cNvPr id="24579" name="Freeform 40"/>
          <p:cNvSpPr>
            <a:spLocks noEditPoints="1"/>
          </p:cNvSpPr>
          <p:nvPr/>
        </p:nvSpPr>
        <p:spPr bwMode="auto">
          <a:xfrm>
            <a:off x="553836" y="281448"/>
            <a:ext cx="265015" cy="393557"/>
          </a:xfrm>
          <a:custGeom>
            <a:avLst/>
            <a:gdLst>
              <a:gd name="T0" fmla="*/ 79213 w 579"/>
              <a:gd name="T1" fmla="*/ 375784 h 857"/>
              <a:gd name="T2" fmla="*/ 252291 w 579"/>
              <a:gd name="T3" fmla="*/ 375784 h 857"/>
              <a:gd name="T4" fmla="*/ 261449 w 579"/>
              <a:gd name="T5" fmla="*/ 384972 h 857"/>
              <a:gd name="T6" fmla="*/ 252291 w 579"/>
              <a:gd name="T7" fmla="*/ 393700 h 857"/>
              <a:gd name="T8" fmla="*/ 79213 w 579"/>
              <a:gd name="T9" fmla="*/ 393700 h 857"/>
              <a:gd name="T10" fmla="*/ 70056 w 579"/>
              <a:gd name="T11" fmla="*/ 384972 h 857"/>
              <a:gd name="T12" fmla="*/ 79213 w 579"/>
              <a:gd name="T13" fmla="*/ 375784 h 857"/>
              <a:gd name="T14" fmla="*/ 82876 w 579"/>
              <a:gd name="T15" fmla="*/ 290337 h 857"/>
              <a:gd name="T16" fmla="*/ 178115 w 579"/>
              <a:gd name="T17" fmla="*/ 133224 h 857"/>
              <a:gd name="T18" fmla="*/ 211540 w 579"/>
              <a:gd name="T19" fmla="*/ 153437 h 857"/>
              <a:gd name="T20" fmla="*/ 116759 w 579"/>
              <a:gd name="T21" fmla="*/ 310550 h 857"/>
              <a:gd name="T22" fmla="*/ 82876 w 579"/>
              <a:gd name="T23" fmla="*/ 290337 h 857"/>
              <a:gd name="T24" fmla="*/ 16026 w 579"/>
              <a:gd name="T25" fmla="*/ 249451 h 857"/>
              <a:gd name="T26" fmla="*/ 111265 w 579"/>
              <a:gd name="T27" fmla="*/ 92338 h 857"/>
              <a:gd name="T28" fmla="*/ 144690 w 579"/>
              <a:gd name="T29" fmla="*/ 112551 h 857"/>
              <a:gd name="T30" fmla="*/ 49451 w 579"/>
              <a:gd name="T31" fmla="*/ 269664 h 857"/>
              <a:gd name="T32" fmla="*/ 16026 w 579"/>
              <a:gd name="T33" fmla="*/ 249451 h 857"/>
              <a:gd name="T34" fmla="*/ 916 w 579"/>
              <a:gd name="T35" fmla="*/ 376702 h 857"/>
              <a:gd name="T36" fmla="*/ 10073 w 579"/>
              <a:gd name="T37" fmla="*/ 298606 h 857"/>
              <a:gd name="T38" fmla="*/ 75550 w 579"/>
              <a:gd name="T39" fmla="*/ 338113 h 857"/>
              <a:gd name="T40" fmla="*/ 10989 w 579"/>
              <a:gd name="T41" fmla="*/ 382675 h 857"/>
              <a:gd name="T42" fmla="*/ 916 w 579"/>
              <a:gd name="T43" fmla="*/ 376702 h 857"/>
              <a:gd name="T44" fmla="*/ 136906 w 579"/>
              <a:gd name="T45" fmla="*/ 48696 h 857"/>
              <a:gd name="T46" fmla="*/ 123169 w 579"/>
              <a:gd name="T47" fmla="*/ 71665 h 857"/>
              <a:gd name="T48" fmla="*/ 223445 w 579"/>
              <a:gd name="T49" fmla="*/ 132765 h 857"/>
              <a:gd name="T50" fmla="*/ 237639 w 579"/>
              <a:gd name="T51" fmla="*/ 109795 h 857"/>
              <a:gd name="T52" fmla="*/ 136906 w 579"/>
              <a:gd name="T53" fmla="*/ 48696 h 857"/>
              <a:gd name="T54" fmla="*/ 158426 w 579"/>
              <a:gd name="T55" fmla="*/ 13782 h 857"/>
              <a:gd name="T56" fmla="*/ 188646 w 579"/>
              <a:gd name="T57" fmla="*/ 6432 h 857"/>
              <a:gd name="T58" fmla="*/ 251376 w 579"/>
              <a:gd name="T59" fmla="*/ 44561 h 857"/>
              <a:gd name="T60" fmla="*/ 259160 w 579"/>
              <a:gd name="T61" fmla="*/ 74881 h 857"/>
              <a:gd name="T62" fmla="*/ 250460 w 579"/>
              <a:gd name="T63" fmla="*/ 89122 h 857"/>
              <a:gd name="T64" fmla="*/ 149726 w 579"/>
              <a:gd name="T65" fmla="*/ 28023 h 857"/>
              <a:gd name="T66" fmla="*/ 158426 w 579"/>
              <a:gd name="T67" fmla="*/ 13782 h 8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24580" name="直接连接符 46"/>
          <p:cNvCxnSpPr>
            <a:cxnSpLocks noChangeShapeType="1"/>
          </p:cNvCxnSpPr>
          <p:nvPr/>
        </p:nvCxnSpPr>
        <p:spPr bwMode="auto">
          <a:xfrm flipH="1">
            <a:off x="985479" y="670243"/>
            <a:ext cx="9896042" cy="0"/>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文本框 1">
            <a:extLst>
              <a:ext uri="{FF2B5EF4-FFF2-40B4-BE49-F238E27FC236}">
                <a16:creationId xmlns:a16="http://schemas.microsoft.com/office/drawing/2014/main" id="{EAFD2D56-0191-4645-BAD6-E354AE7EE1FB}"/>
              </a:ext>
            </a:extLst>
          </p:cNvPr>
          <p:cNvSpPr txBox="1"/>
          <p:nvPr/>
        </p:nvSpPr>
        <p:spPr>
          <a:xfrm>
            <a:off x="725466" y="1393798"/>
            <a:ext cx="10306975" cy="4656916"/>
          </a:xfrm>
          <a:prstGeom prst="rect">
            <a:avLst/>
          </a:prstGeom>
          <a:noFill/>
        </p:spPr>
        <p:txBody>
          <a:bodyPr wrap="square" rtlCol="0">
            <a:spAutoFit/>
          </a:bodyPr>
          <a:lstStyle/>
          <a:p>
            <a:pPr indent="457200">
              <a:lnSpc>
                <a:spcPct val="150000"/>
              </a:lnSpc>
            </a:pPr>
            <a:r>
              <a:rPr lang="zh-CN" altLang="zh-CN" sz="2000" kern="100" dirty="0">
                <a:solidFill>
                  <a:schemeClr val="accent2"/>
                </a:solidFill>
                <a:effectLst/>
                <a:latin typeface="+mn-ea"/>
                <a:cs typeface="Times New Roman" panose="02020603050405020304" pitchFamily="18" charset="0"/>
              </a:rPr>
              <a:t>作为可以落地执行的项目研究，我们将其划分为两类的规划：</a:t>
            </a:r>
            <a:endParaRPr lang="en-US" altLang="zh-CN" sz="2000" kern="100" dirty="0">
              <a:solidFill>
                <a:schemeClr val="accent2"/>
              </a:solidFill>
              <a:effectLst/>
              <a:latin typeface="+mn-ea"/>
              <a:cs typeface="Times New Roman" panose="02020603050405020304" pitchFamily="18" charset="0"/>
            </a:endParaRPr>
          </a:p>
          <a:p>
            <a:pPr indent="457200">
              <a:lnSpc>
                <a:spcPct val="150000"/>
              </a:lnSpc>
            </a:pPr>
            <a:r>
              <a:rPr lang="zh-CN" altLang="zh-CN" sz="2000" kern="100" dirty="0">
                <a:solidFill>
                  <a:schemeClr val="accent2"/>
                </a:solidFill>
                <a:effectLst/>
                <a:latin typeface="+mn-ea"/>
                <a:cs typeface="Times New Roman" panose="02020603050405020304" pitchFamily="18" charset="0"/>
              </a:rPr>
              <a:t>第一类别是盈利性质的系统，可以选择和一些在线课程学习平台进行合作，在互联网飞速发展的今天，越来越多的人选择进行在线学习，也必然不乏一些人更简洁地选择针对就业岗位的技能需求进行学习，不仅可以帮助在校的同学，也可以帮助到一些初入职场的新人进行知识扩充和学习；</a:t>
            </a:r>
            <a:endParaRPr lang="en-US" altLang="zh-CN" sz="2000" kern="100" dirty="0">
              <a:solidFill>
                <a:schemeClr val="accent2"/>
              </a:solidFill>
              <a:effectLst/>
              <a:latin typeface="+mn-ea"/>
              <a:cs typeface="Times New Roman" panose="02020603050405020304" pitchFamily="18" charset="0"/>
            </a:endParaRPr>
          </a:p>
          <a:p>
            <a:pPr indent="457200">
              <a:lnSpc>
                <a:spcPct val="150000"/>
              </a:lnSpc>
            </a:pPr>
            <a:r>
              <a:rPr lang="zh-CN" altLang="zh-CN" sz="2000" kern="100" dirty="0">
                <a:solidFill>
                  <a:schemeClr val="accent2"/>
                </a:solidFill>
                <a:effectLst/>
                <a:latin typeface="+mn-ea"/>
                <a:cs typeface="Times New Roman" panose="02020603050405020304" pitchFamily="18" charset="0"/>
              </a:rPr>
              <a:t>第二类别则是对校内的学生进行使用，面对当下爆发的疫情，很多学校选择网络授课，如果开通这样的系统，我们可以将教师们的一些拓展课程录制之后进行发布，不同的学生选择自己感兴趣的课程进行学习，这一部分的学习可以作为学生的选修学分或课外学分的积累。</a:t>
            </a:r>
            <a:endParaRPr lang="en-US" altLang="zh-CN" sz="2000" kern="100" dirty="0">
              <a:solidFill>
                <a:schemeClr val="accent2"/>
              </a:solidFill>
              <a:effectLst/>
              <a:latin typeface="+mn-ea"/>
              <a:cs typeface="Times New Roman" panose="02020603050405020304" pitchFamily="18" charset="0"/>
            </a:endParaRPr>
          </a:p>
          <a:p>
            <a:pPr indent="457200">
              <a:lnSpc>
                <a:spcPct val="150000"/>
              </a:lnSpc>
            </a:pPr>
            <a:r>
              <a:rPr lang="zh-CN" altLang="zh-CN" sz="2000" kern="100" dirty="0">
                <a:solidFill>
                  <a:schemeClr val="accent2"/>
                </a:solidFill>
                <a:effectLst/>
                <a:latin typeface="+mn-ea"/>
                <a:cs typeface="Times New Roman" panose="02020603050405020304" pitchFamily="18" charset="0"/>
              </a:rPr>
              <a:t>无论是上面哪一种情况，当前的系统都可以进行便捷的拓展，也更便于使用和优化。</a:t>
            </a:r>
          </a:p>
        </p:txBody>
      </p:sp>
    </p:spTree>
  </p:cSld>
  <p:clrMapOvr>
    <a:masterClrMapping/>
  </p:clrMapOvr>
  <p:transition spd="slow" advTm="653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1+#ppt_w/2"/>
                                          </p:val>
                                        </p:tav>
                                        <p:tav tm="100000">
                                          <p:val>
                                            <p:strVal val="#ppt_x"/>
                                          </p:val>
                                        </p:tav>
                                      </p:tavLst>
                                    </p:anim>
                                    <p:anim calcmode="lin" valueType="num">
                                      <p:cBhvr additive="base">
                                        <p:cTn id="8" dur="500" fill="hold"/>
                                        <p:tgtEl>
                                          <p:spTgt spid="24579"/>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24580"/>
                                        </p:tgtEl>
                                        <p:attrNameLst>
                                          <p:attrName>style.visibility</p:attrName>
                                        </p:attrNameLst>
                                      </p:cBhvr>
                                      <p:to>
                                        <p:strVal val="visible"/>
                                      </p:to>
                                    </p:set>
                                    <p:animEffect transition="in" filter="wipe(right)">
                                      <p:cBhvr>
                                        <p:cTn id="11" dur="500"/>
                                        <p:tgtEl>
                                          <p:spTgt spid="24580"/>
                                        </p:tgtEl>
                                      </p:cBhvr>
                                    </p:animEffect>
                                  </p:childTnLst>
                                </p:cTn>
                              </p:par>
                            </p:childTnLst>
                          </p:cTn>
                        </p:par>
                        <p:par>
                          <p:cTn id="12" fill="hold">
                            <p:stCondLst>
                              <p:cond delay="6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4578"/>
                                        </p:tgtEl>
                                        <p:attrNameLst>
                                          <p:attrName>style.visibility</p:attrName>
                                        </p:attrNameLst>
                                      </p:cBhvr>
                                      <p:to>
                                        <p:strVal val="visible"/>
                                      </p:to>
                                    </p:set>
                                    <p:anim calcmode="lin" valueType="num">
                                      <p:cBhvr>
                                        <p:cTn id="15"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4578"/>
                                        </p:tgtEl>
                                        <p:attrNameLst>
                                          <p:attrName>ppt_y</p:attrName>
                                        </p:attrNameLst>
                                      </p:cBhvr>
                                      <p:tavLst>
                                        <p:tav tm="0">
                                          <p:val>
                                            <p:strVal val="#ppt_y"/>
                                          </p:val>
                                        </p:tav>
                                        <p:tav tm="100000">
                                          <p:val>
                                            <p:strVal val="#ppt_y"/>
                                          </p:val>
                                        </p:tav>
                                      </p:tavLst>
                                    </p:anim>
                                    <p:anim calcmode="lin" valueType="num">
                                      <p:cBhvr>
                                        <p:cTn id="17"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4578"/>
                                        </p:tgtEl>
                                      </p:cBhvr>
                                    </p:animEffect>
                                  </p:childTnLst>
                                </p:cTn>
                              </p:par>
                            </p:childTnLst>
                          </p:cTn>
                        </p:par>
                        <p:par>
                          <p:cTn id="20" fill="hold">
                            <p:stCondLst>
                              <p:cond delay="1560"/>
                            </p:stCondLst>
                            <p:childTnLst>
                              <p:par>
                                <p:cTn id="21" presetID="1" presetClass="entr" presetSubtype="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43010" name="Oval 5"/>
          <p:cNvSpPr>
            <a:spLocks noChangeArrowheads="1"/>
          </p:cNvSpPr>
          <p:nvPr/>
        </p:nvSpPr>
        <p:spPr bwMode="auto">
          <a:xfrm>
            <a:off x="1415534" y="1759559"/>
            <a:ext cx="2999282" cy="3018325"/>
          </a:xfrm>
          <a:prstGeom prst="ellipse">
            <a:avLst/>
          </a:prstGeom>
          <a:solidFill>
            <a:srgbClr val="F3F3F3"/>
          </a:solidFill>
          <a:ln w="9525">
            <a:solidFill>
              <a:schemeClr val="bg1"/>
            </a:solidFill>
            <a:round/>
          </a:ln>
        </p:spPr>
        <p:txBody>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21A3D0"/>
              </a:solidFill>
              <a:ea typeface="宋体" panose="02010600030101010101" pitchFamily="2" charset="-122"/>
            </a:endParaRPr>
          </a:p>
        </p:txBody>
      </p:sp>
      <p:sp>
        <p:nvSpPr>
          <p:cNvPr id="43011" name="Freeform 6"/>
          <p:cNvSpPr/>
          <p:nvPr/>
        </p:nvSpPr>
        <p:spPr bwMode="auto">
          <a:xfrm>
            <a:off x="3819708" y="2070595"/>
            <a:ext cx="8337685" cy="2526379"/>
          </a:xfrm>
          <a:custGeom>
            <a:avLst/>
            <a:gdLst>
              <a:gd name="T0" fmla="*/ 157171 w 10932"/>
              <a:gd name="T1" fmla="*/ 0 h 3294"/>
              <a:gd name="T2" fmla="*/ 8340725 w 10932"/>
              <a:gd name="T3" fmla="*/ 0 h 3294"/>
              <a:gd name="T4" fmla="*/ 8340725 w 10932"/>
              <a:gd name="T5" fmla="*/ 2527300 h 3294"/>
              <a:gd name="T6" fmla="*/ 0 w 10932"/>
              <a:gd name="T7" fmla="*/ 2527300 h 3294"/>
              <a:gd name="T8" fmla="*/ 680564 w 10932"/>
              <a:gd name="T9" fmla="*/ 1199969 h 3294"/>
              <a:gd name="T10" fmla="*/ 157171 w 10932"/>
              <a:gd name="T11" fmla="*/ 0 h 32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932" h="3294">
                <a:moveTo>
                  <a:pt x="206" y="0"/>
                </a:moveTo>
                <a:lnTo>
                  <a:pt x="10932" y="0"/>
                </a:lnTo>
                <a:lnTo>
                  <a:pt x="10932" y="3294"/>
                </a:lnTo>
                <a:lnTo>
                  <a:pt x="0" y="3294"/>
                </a:lnTo>
                <a:cubicBezTo>
                  <a:pt x="540" y="2909"/>
                  <a:pt x="892" y="2277"/>
                  <a:pt x="892" y="1564"/>
                </a:cubicBezTo>
                <a:cubicBezTo>
                  <a:pt x="892" y="945"/>
                  <a:pt x="628" y="388"/>
                  <a:pt x="206"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012" name="Freeform 7"/>
          <p:cNvSpPr/>
          <p:nvPr/>
        </p:nvSpPr>
        <p:spPr bwMode="auto">
          <a:xfrm>
            <a:off x="0" y="2070595"/>
            <a:ext cx="1974130" cy="2526379"/>
          </a:xfrm>
          <a:custGeom>
            <a:avLst/>
            <a:gdLst>
              <a:gd name="T0" fmla="*/ 0 w 2589"/>
              <a:gd name="T1" fmla="*/ 0 h 3294"/>
              <a:gd name="T2" fmla="*/ 1817716 w 2589"/>
              <a:gd name="T3" fmla="*/ 0 h 3294"/>
              <a:gd name="T4" fmla="*/ 1294446 w 2589"/>
              <a:gd name="T5" fmla="*/ 1199969 h 3294"/>
              <a:gd name="T6" fmla="*/ 1974850 w 2589"/>
              <a:gd name="T7" fmla="*/ 2527300 h 3294"/>
              <a:gd name="T8" fmla="*/ 0 w 2589"/>
              <a:gd name="T9" fmla="*/ 2527300 h 3294"/>
              <a:gd name="T10" fmla="*/ 0 w 2589"/>
              <a:gd name="T11" fmla="*/ 0 h 32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89" h="3294">
                <a:moveTo>
                  <a:pt x="0" y="0"/>
                </a:moveTo>
                <a:lnTo>
                  <a:pt x="2383" y="0"/>
                </a:lnTo>
                <a:cubicBezTo>
                  <a:pt x="1961" y="388"/>
                  <a:pt x="1697" y="945"/>
                  <a:pt x="1697" y="1564"/>
                </a:cubicBezTo>
                <a:cubicBezTo>
                  <a:pt x="1697" y="2277"/>
                  <a:pt x="2049" y="2909"/>
                  <a:pt x="2589" y="3294"/>
                </a:cubicBezTo>
                <a:lnTo>
                  <a:pt x="0" y="3294"/>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013" name="Freeform 8"/>
          <p:cNvSpPr>
            <a:spLocks noEditPoints="1"/>
          </p:cNvSpPr>
          <p:nvPr/>
        </p:nvSpPr>
        <p:spPr bwMode="auto">
          <a:xfrm>
            <a:off x="1717049" y="2357829"/>
            <a:ext cx="2508923" cy="2078867"/>
          </a:xfrm>
          <a:custGeom>
            <a:avLst/>
            <a:gdLst>
              <a:gd name="T0" fmla="*/ 1334615 w 3291"/>
              <a:gd name="T1" fmla="*/ 1568732 h 2711"/>
              <a:gd name="T2" fmla="*/ 94567 w 3291"/>
              <a:gd name="T3" fmla="*/ 1402270 h 2711"/>
              <a:gd name="T4" fmla="*/ 2132333 w 3291"/>
              <a:gd name="T5" fmla="*/ 1455201 h 2711"/>
              <a:gd name="T6" fmla="*/ 2103353 w 3291"/>
              <a:gd name="T7" fmla="*/ 1416078 h 2711"/>
              <a:gd name="T8" fmla="*/ 1324700 w 3291"/>
              <a:gd name="T9" fmla="*/ 1491255 h 2711"/>
              <a:gd name="T10" fmla="*/ 104481 w 3291"/>
              <a:gd name="T11" fmla="*/ 897514 h 2711"/>
              <a:gd name="T12" fmla="*/ 1349105 w 3291"/>
              <a:gd name="T13" fmla="*/ 1532678 h 2711"/>
              <a:gd name="T14" fmla="*/ 2130045 w 3291"/>
              <a:gd name="T15" fmla="*/ 1150659 h 2711"/>
              <a:gd name="T16" fmla="*/ 1324700 w 3291"/>
              <a:gd name="T17" fmla="*/ 1491255 h 2711"/>
              <a:gd name="T18" fmla="*/ 1842531 w 3291"/>
              <a:gd name="T19" fmla="*/ 1073182 h 2711"/>
              <a:gd name="T20" fmla="*/ 1821940 w 3291"/>
              <a:gd name="T21" fmla="*/ 817735 h 2711"/>
              <a:gd name="T22" fmla="*/ 523169 w 3291"/>
              <a:gd name="T23" fmla="*/ 800092 h 2711"/>
              <a:gd name="T24" fmla="*/ 129648 w 3291"/>
              <a:gd name="T25" fmla="*/ 886008 h 2711"/>
              <a:gd name="T26" fmla="*/ 1323938 w 3291"/>
              <a:gd name="T27" fmla="*/ 2038201 h 2711"/>
              <a:gd name="T28" fmla="*/ 103719 w 3291"/>
              <a:gd name="T29" fmla="*/ 1444461 h 2711"/>
              <a:gd name="T30" fmla="*/ 1349105 w 3291"/>
              <a:gd name="T31" fmla="*/ 2079625 h 2711"/>
              <a:gd name="T32" fmla="*/ 2129282 w 3291"/>
              <a:gd name="T33" fmla="*/ 1697606 h 2711"/>
              <a:gd name="T34" fmla="*/ 1323938 w 3291"/>
              <a:gd name="T35" fmla="*/ 2038201 h 2711"/>
              <a:gd name="T36" fmla="*/ 1962265 w 3291"/>
              <a:gd name="T37" fmla="*/ 637465 h 2711"/>
              <a:gd name="T38" fmla="*/ 1943199 w 3291"/>
              <a:gd name="T39" fmla="*/ 682725 h 2711"/>
              <a:gd name="T40" fmla="*/ 1956164 w 3291"/>
              <a:gd name="T41" fmla="*/ 748696 h 2711"/>
              <a:gd name="T42" fmla="*/ 1903542 w 3291"/>
              <a:gd name="T43" fmla="*/ 1040963 h 2711"/>
              <a:gd name="T44" fmla="*/ 2050731 w 3291"/>
              <a:gd name="T45" fmla="*/ 782448 h 2711"/>
              <a:gd name="T46" fmla="*/ 2035478 w 3291"/>
              <a:gd name="T47" fmla="*/ 721080 h 2711"/>
              <a:gd name="T48" fmla="*/ 2048443 w 3291"/>
              <a:gd name="T49" fmla="*/ 652040 h 2711"/>
              <a:gd name="T50" fmla="*/ 2031665 w 3291"/>
              <a:gd name="T51" fmla="*/ 419607 h 2711"/>
              <a:gd name="T52" fmla="*/ 2495348 w 3291"/>
              <a:gd name="T53" fmla="*/ 322952 h 2711"/>
              <a:gd name="T54" fmla="*/ 1421555 w 3291"/>
              <a:gd name="T55" fmla="*/ 8438 h 2711"/>
              <a:gd name="T56" fmla="*/ 759586 w 3291"/>
              <a:gd name="T57" fmla="*/ 52930 h 2711"/>
              <a:gd name="T58" fmla="*/ 19066 w 3291"/>
              <a:gd name="T59" fmla="*/ 141915 h 2711"/>
              <a:gd name="T60" fmla="*/ 882371 w 3291"/>
              <a:gd name="T61" fmla="*/ 599877 h 2711"/>
              <a:gd name="T62" fmla="*/ 1910405 w 3291"/>
              <a:gd name="T63" fmla="*/ 441086 h 2711"/>
              <a:gd name="T64" fmla="*/ 1154632 w 3291"/>
              <a:gd name="T65" fmla="*/ 299171 h 2711"/>
              <a:gd name="T66" fmla="*/ 1938623 w 3291"/>
              <a:gd name="T67" fmla="*/ 379718 h 2711"/>
              <a:gd name="T68" fmla="*/ 1767030 w 3291"/>
              <a:gd name="T69" fmla="*/ 521632 h 2711"/>
              <a:gd name="T70" fmla="*/ 578841 w 3291"/>
              <a:gd name="T71" fmla="*/ 800092 h 2711"/>
              <a:gd name="T72" fmla="*/ 857204 w 3291"/>
              <a:gd name="T73" fmla="*/ 648205 h 2711"/>
              <a:gd name="T74" fmla="*/ 1767030 w 3291"/>
              <a:gd name="T75" fmla="*/ 521632 h 271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291" h="2711">
                <a:moveTo>
                  <a:pt x="1729" y="2299"/>
                </a:moveTo>
                <a:cubicBezTo>
                  <a:pt x="1706" y="2214"/>
                  <a:pt x="1705" y="2127"/>
                  <a:pt x="1750" y="2045"/>
                </a:cubicBezTo>
                <a:lnTo>
                  <a:pt x="129" y="1525"/>
                </a:lnTo>
                <a:cubicBezTo>
                  <a:pt x="67" y="1606"/>
                  <a:pt x="52" y="1714"/>
                  <a:pt x="124" y="1828"/>
                </a:cubicBezTo>
                <a:lnTo>
                  <a:pt x="1762" y="2353"/>
                </a:lnTo>
                <a:lnTo>
                  <a:pt x="2796" y="1897"/>
                </a:lnTo>
                <a:cubicBezTo>
                  <a:pt x="2824" y="1885"/>
                  <a:pt x="2819" y="1866"/>
                  <a:pt x="2785" y="1855"/>
                </a:cubicBezTo>
                <a:lnTo>
                  <a:pt x="2758" y="1846"/>
                </a:lnTo>
                <a:lnTo>
                  <a:pt x="1729" y="2299"/>
                </a:lnTo>
                <a:close/>
                <a:moveTo>
                  <a:pt x="1737" y="1944"/>
                </a:moveTo>
                <a:cubicBezTo>
                  <a:pt x="1714" y="1859"/>
                  <a:pt x="1712" y="1772"/>
                  <a:pt x="1757" y="1689"/>
                </a:cubicBezTo>
                <a:lnTo>
                  <a:pt x="137" y="1170"/>
                </a:lnTo>
                <a:cubicBezTo>
                  <a:pt x="74" y="1251"/>
                  <a:pt x="59" y="1358"/>
                  <a:pt x="131" y="1473"/>
                </a:cubicBezTo>
                <a:lnTo>
                  <a:pt x="1769" y="1998"/>
                </a:lnTo>
                <a:lnTo>
                  <a:pt x="2803" y="1542"/>
                </a:lnTo>
                <a:cubicBezTo>
                  <a:pt x="2831" y="1529"/>
                  <a:pt x="2826" y="1510"/>
                  <a:pt x="2793" y="1500"/>
                </a:cubicBezTo>
                <a:lnTo>
                  <a:pt x="2765" y="1491"/>
                </a:lnTo>
                <a:lnTo>
                  <a:pt x="1737" y="1944"/>
                </a:lnTo>
                <a:close/>
                <a:moveTo>
                  <a:pt x="1791" y="1675"/>
                </a:moveTo>
                <a:lnTo>
                  <a:pt x="2416" y="1399"/>
                </a:lnTo>
                <a:lnTo>
                  <a:pt x="2463" y="1089"/>
                </a:lnTo>
                <a:lnTo>
                  <a:pt x="2389" y="1066"/>
                </a:lnTo>
                <a:cubicBezTo>
                  <a:pt x="2354" y="1324"/>
                  <a:pt x="1716" y="1343"/>
                  <a:pt x="1538" y="1343"/>
                </a:cubicBezTo>
                <a:cubicBezTo>
                  <a:pt x="1355" y="1343"/>
                  <a:pt x="686" y="1323"/>
                  <a:pt x="686" y="1043"/>
                </a:cubicBezTo>
                <a:lnTo>
                  <a:pt x="686" y="928"/>
                </a:lnTo>
                <a:lnTo>
                  <a:pt x="170" y="1155"/>
                </a:lnTo>
                <a:lnTo>
                  <a:pt x="1791" y="1675"/>
                </a:lnTo>
                <a:close/>
                <a:moveTo>
                  <a:pt x="1736" y="2657"/>
                </a:moveTo>
                <a:cubicBezTo>
                  <a:pt x="1713" y="2572"/>
                  <a:pt x="1712" y="2485"/>
                  <a:pt x="1757" y="2403"/>
                </a:cubicBezTo>
                <a:lnTo>
                  <a:pt x="136" y="1883"/>
                </a:lnTo>
                <a:cubicBezTo>
                  <a:pt x="74" y="1964"/>
                  <a:pt x="58" y="2072"/>
                  <a:pt x="131" y="2186"/>
                </a:cubicBezTo>
                <a:lnTo>
                  <a:pt x="1769" y="2711"/>
                </a:lnTo>
                <a:lnTo>
                  <a:pt x="2803" y="2255"/>
                </a:lnTo>
                <a:cubicBezTo>
                  <a:pt x="2831" y="2243"/>
                  <a:pt x="2826" y="2224"/>
                  <a:pt x="2792" y="2213"/>
                </a:cubicBezTo>
                <a:lnTo>
                  <a:pt x="2765" y="2204"/>
                </a:lnTo>
                <a:lnTo>
                  <a:pt x="1736" y="2657"/>
                </a:lnTo>
                <a:close/>
                <a:moveTo>
                  <a:pt x="2573" y="530"/>
                </a:moveTo>
                <a:lnTo>
                  <a:pt x="2573" y="831"/>
                </a:lnTo>
                <a:cubicBezTo>
                  <a:pt x="2562" y="833"/>
                  <a:pt x="2552" y="840"/>
                  <a:pt x="2551" y="850"/>
                </a:cubicBezTo>
                <a:lnTo>
                  <a:pt x="2548" y="890"/>
                </a:lnTo>
                <a:cubicBezTo>
                  <a:pt x="2547" y="912"/>
                  <a:pt x="2569" y="922"/>
                  <a:pt x="2567" y="940"/>
                </a:cubicBezTo>
                <a:lnTo>
                  <a:pt x="2565" y="976"/>
                </a:lnTo>
                <a:cubicBezTo>
                  <a:pt x="2564" y="990"/>
                  <a:pt x="2549" y="1002"/>
                  <a:pt x="2548" y="1020"/>
                </a:cubicBezTo>
                <a:lnTo>
                  <a:pt x="2496" y="1357"/>
                </a:lnTo>
                <a:cubicBezTo>
                  <a:pt x="2516" y="1397"/>
                  <a:pt x="2718" y="1398"/>
                  <a:pt x="2740" y="1357"/>
                </a:cubicBezTo>
                <a:lnTo>
                  <a:pt x="2689" y="1020"/>
                </a:lnTo>
                <a:cubicBezTo>
                  <a:pt x="2688" y="1002"/>
                  <a:pt x="2672" y="991"/>
                  <a:pt x="2671" y="976"/>
                </a:cubicBezTo>
                <a:lnTo>
                  <a:pt x="2669" y="940"/>
                </a:lnTo>
                <a:cubicBezTo>
                  <a:pt x="2668" y="921"/>
                  <a:pt x="2691" y="916"/>
                  <a:pt x="2689" y="891"/>
                </a:cubicBezTo>
                <a:lnTo>
                  <a:pt x="2686" y="850"/>
                </a:lnTo>
                <a:cubicBezTo>
                  <a:pt x="2686" y="839"/>
                  <a:pt x="2675" y="832"/>
                  <a:pt x="2664" y="831"/>
                </a:cubicBezTo>
                <a:cubicBezTo>
                  <a:pt x="2664" y="527"/>
                  <a:pt x="2664" y="875"/>
                  <a:pt x="2664" y="547"/>
                </a:cubicBezTo>
                <a:lnTo>
                  <a:pt x="3270" y="442"/>
                </a:lnTo>
                <a:cubicBezTo>
                  <a:pt x="3287" y="440"/>
                  <a:pt x="3291" y="428"/>
                  <a:pt x="3272" y="421"/>
                </a:cubicBezTo>
                <a:cubicBezTo>
                  <a:pt x="2980" y="336"/>
                  <a:pt x="2714" y="258"/>
                  <a:pt x="2471" y="187"/>
                </a:cubicBezTo>
                <a:cubicBezTo>
                  <a:pt x="2253" y="124"/>
                  <a:pt x="2051" y="65"/>
                  <a:pt x="1864" y="11"/>
                </a:cubicBezTo>
                <a:cubicBezTo>
                  <a:pt x="1831" y="1"/>
                  <a:pt x="1809" y="0"/>
                  <a:pt x="1775" y="3"/>
                </a:cubicBezTo>
                <a:cubicBezTo>
                  <a:pt x="1531" y="24"/>
                  <a:pt x="1272" y="46"/>
                  <a:pt x="996" y="69"/>
                </a:cubicBezTo>
                <a:cubicBezTo>
                  <a:pt x="696" y="95"/>
                  <a:pt x="375" y="122"/>
                  <a:pt x="29" y="151"/>
                </a:cubicBezTo>
                <a:cubicBezTo>
                  <a:pt x="0" y="155"/>
                  <a:pt x="6" y="177"/>
                  <a:pt x="25" y="185"/>
                </a:cubicBezTo>
                <a:cubicBezTo>
                  <a:pt x="163" y="258"/>
                  <a:pt x="313" y="337"/>
                  <a:pt x="479" y="424"/>
                </a:cubicBezTo>
                <a:cubicBezTo>
                  <a:pt x="679" y="529"/>
                  <a:pt x="903" y="648"/>
                  <a:pt x="1157" y="782"/>
                </a:cubicBezTo>
                <a:cubicBezTo>
                  <a:pt x="1179" y="793"/>
                  <a:pt x="1226" y="797"/>
                  <a:pt x="1262" y="791"/>
                </a:cubicBezTo>
                <a:cubicBezTo>
                  <a:pt x="1676" y="719"/>
                  <a:pt x="2091" y="647"/>
                  <a:pt x="2505" y="575"/>
                </a:cubicBezTo>
                <a:cubicBezTo>
                  <a:pt x="2504" y="561"/>
                  <a:pt x="2499" y="553"/>
                  <a:pt x="2481" y="548"/>
                </a:cubicBezTo>
                <a:lnTo>
                  <a:pt x="1514" y="390"/>
                </a:lnTo>
                <a:cubicBezTo>
                  <a:pt x="1430" y="377"/>
                  <a:pt x="1445" y="316"/>
                  <a:pt x="1494" y="324"/>
                </a:cubicBezTo>
                <a:lnTo>
                  <a:pt x="2542" y="495"/>
                </a:lnTo>
                <a:cubicBezTo>
                  <a:pt x="2562" y="498"/>
                  <a:pt x="2573" y="511"/>
                  <a:pt x="2573" y="530"/>
                </a:cubicBezTo>
                <a:close/>
                <a:moveTo>
                  <a:pt x="2317" y="680"/>
                </a:moveTo>
                <a:lnTo>
                  <a:pt x="2317" y="1043"/>
                </a:lnTo>
                <a:cubicBezTo>
                  <a:pt x="2317" y="1345"/>
                  <a:pt x="759" y="1345"/>
                  <a:pt x="759" y="1043"/>
                </a:cubicBezTo>
                <a:lnTo>
                  <a:pt x="759" y="652"/>
                </a:lnTo>
                <a:cubicBezTo>
                  <a:pt x="880" y="716"/>
                  <a:pt x="1002" y="781"/>
                  <a:pt x="1124" y="845"/>
                </a:cubicBezTo>
                <a:cubicBezTo>
                  <a:pt x="1164" y="866"/>
                  <a:pt x="1229" y="869"/>
                  <a:pt x="1274" y="861"/>
                </a:cubicBezTo>
                <a:cubicBezTo>
                  <a:pt x="1622" y="801"/>
                  <a:pt x="1969" y="741"/>
                  <a:pt x="2317" y="680"/>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014" name="Rectangle 3"/>
          <p:cNvSpPr>
            <a:spLocks noGrp="1" noChangeArrowheads="1"/>
          </p:cNvSpPr>
          <p:nvPr>
            <p:ph type="ctrTitle" idx="4294967295"/>
          </p:nvPr>
        </p:nvSpPr>
        <p:spPr>
          <a:xfrm>
            <a:off x="4824241" y="2930707"/>
            <a:ext cx="7053866" cy="677616"/>
          </a:xfrm>
        </p:spPr>
        <p:txBody>
          <a:bodyPr/>
          <a:lstStyle/>
          <a:p>
            <a:pPr eaLnBrk="1" hangingPunct="1"/>
            <a:r>
              <a:rPr lang="zh-CN" altLang="en-US" sz="5400" b="1">
                <a:solidFill>
                  <a:srgbClr val="F8F8F8"/>
                </a:solidFill>
                <a:latin typeface="微软雅黑" panose="020B0503020204020204" pitchFamily="34" charset="-122"/>
              </a:rPr>
              <a:t>答辩完毕  感谢聆听</a:t>
            </a:r>
          </a:p>
        </p:txBody>
      </p:sp>
    </p:spTree>
  </p:cSld>
  <p:clrMapOvr>
    <a:masterClrMapping/>
  </p:clrMapOvr>
  <p:transition spd="slow" advTm="6123">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3012"/>
                                        </p:tgtEl>
                                        <p:attrNameLst>
                                          <p:attrName>style.visibility</p:attrName>
                                        </p:attrNameLst>
                                      </p:cBhvr>
                                      <p:to>
                                        <p:strVal val="visible"/>
                                      </p:to>
                                    </p:set>
                                    <p:anim calcmode="lin" valueType="num">
                                      <p:cBhvr additive="base">
                                        <p:cTn id="7" dur="500" fill="hold"/>
                                        <p:tgtEl>
                                          <p:spTgt spid="43012"/>
                                        </p:tgtEl>
                                        <p:attrNameLst>
                                          <p:attrName>ppt_x</p:attrName>
                                        </p:attrNameLst>
                                      </p:cBhvr>
                                      <p:tavLst>
                                        <p:tav tm="0">
                                          <p:val>
                                            <p:strVal val="0-#ppt_w/2"/>
                                          </p:val>
                                        </p:tav>
                                        <p:tav tm="100000">
                                          <p:val>
                                            <p:strVal val="#ppt_x"/>
                                          </p:val>
                                        </p:tav>
                                      </p:tavLst>
                                    </p:anim>
                                    <p:anim calcmode="lin" valueType="num">
                                      <p:cBhvr additive="base">
                                        <p:cTn id="8" dur="500" fill="hold"/>
                                        <p:tgtEl>
                                          <p:spTgt spid="430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3011"/>
                                        </p:tgtEl>
                                        <p:attrNameLst>
                                          <p:attrName>style.visibility</p:attrName>
                                        </p:attrNameLst>
                                      </p:cBhvr>
                                      <p:to>
                                        <p:strVal val="visible"/>
                                      </p:to>
                                    </p:set>
                                    <p:anim calcmode="lin" valueType="num">
                                      <p:cBhvr additive="base">
                                        <p:cTn id="11" dur="500" fill="hold"/>
                                        <p:tgtEl>
                                          <p:spTgt spid="43011"/>
                                        </p:tgtEl>
                                        <p:attrNameLst>
                                          <p:attrName>ppt_x</p:attrName>
                                        </p:attrNameLst>
                                      </p:cBhvr>
                                      <p:tavLst>
                                        <p:tav tm="0">
                                          <p:val>
                                            <p:strVal val="1+#ppt_w/2"/>
                                          </p:val>
                                        </p:tav>
                                        <p:tav tm="100000">
                                          <p:val>
                                            <p:strVal val="#ppt_x"/>
                                          </p:val>
                                        </p:tav>
                                      </p:tavLst>
                                    </p:anim>
                                    <p:anim calcmode="lin" valueType="num">
                                      <p:cBhvr additive="base">
                                        <p:cTn id="12" dur="500" fill="hold"/>
                                        <p:tgtEl>
                                          <p:spTgt spid="4301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3013"/>
                                        </p:tgtEl>
                                        <p:attrNameLst>
                                          <p:attrName>style.visibility</p:attrName>
                                        </p:attrNameLst>
                                      </p:cBhvr>
                                      <p:to>
                                        <p:strVal val="visible"/>
                                      </p:to>
                                    </p:set>
                                    <p:anim calcmode="lin" valueType="num">
                                      <p:cBhvr>
                                        <p:cTn id="16" dur="500" fill="hold"/>
                                        <p:tgtEl>
                                          <p:spTgt spid="43013"/>
                                        </p:tgtEl>
                                        <p:attrNameLst>
                                          <p:attrName>ppt_w</p:attrName>
                                        </p:attrNameLst>
                                      </p:cBhvr>
                                      <p:tavLst>
                                        <p:tav tm="0">
                                          <p:val>
                                            <p:fltVal val="0"/>
                                          </p:val>
                                        </p:tav>
                                        <p:tav tm="100000">
                                          <p:val>
                                            <p:strVal val="#ppt_w"/>
                                          </p:val>
                                        </p:tav>
                                      </p:tavLst>
                                    </p:anim>
                                    <p:anim calcmode="lin" valueType="num">
                                      <p:cBhvr>
                                        <p:cTn id="17" dur="500" fill="hold"/>
                                        <p:tgtEl>
                                          <p:spTgt spid="43013"/>
                                        </p:tgtEl>
                                        <p:attrNameLst>
                                          <p:attrName>ppt_h</p:attrName>
                                        </p:attrNameLst>
                                      </p:cBhvr>
                                      <p:tavLst>
                                        <p:tav tm="0">
                                          <p:val>
                                            <p:fltVal val="0"/>
                                          </p:val>
                                        </p:tav>
                                        <p:tav tm="100000">
                                          <p:val>
                                            <p:strVal val="#ppt_h"/>
                                          </p:val>
                                        </p:tav>
                                      </p:tavLst>
                                    </p:anim>
                                    <p:animEffect transition="in" filter="fade">
                                      <p:cBhvr>
                                        <p:cTn id="18" dur="500"/>
                                        <p:tgtEl>
                                          <p:spTgt spid="430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3010"/>
                                        </p:tgtEl>
                                        <p:attrNameLst>
                                          <p:attrName>style.visibility</p:attrName>
                                        </p:attrNameLst>
                                      </p:cBhvr>
                                      <p:to>
                                        <p:strVal val="visible"/>
                                      </p:to>
                                    </p:set>
                                    <p:anim calcmode="lin" valueType="num">
                                      <p:cBhvr>
                                        <p:cTn id="21" dur="500" fill="hold"/>
                                        <p:tgtEl>
                                          <p:spTgt spid="43010"/>
                                        </p:tgtEl>
                                        <p:attrNameLst>
                                          <p:attrName>ppt_w</p:attrName>
                                        </p:attrNameLst>
                                      </p:cBhvr>
                                      <p:tavLst>
                                        <p:tav tm="0">
                                          <p:val>
                                            <p:fltVal val="0"/>
                                          </p:val>
                                        </p:tav>
                                        <p:tav tm="100000">
                                          <p:val>
                                            <p:strVal val="#ppt_w"/>
                                          </p:val>
                                        </p:tav>
                                      </p:tavLst>
                                    </p:anim>
                                    <p:anim calcmode="lin" valueType="num">
                                      <p:cBhvr>
                                        <p:cTn id="22" dur="500" fill="hold"/>
                                        <p:tgtEl>
                                          <p:spTgt spid="43010"/>
                                        </p:tgtEl>
                                        <p:attrNameLst>
                                          <p:attrName>ppt_h</p:attrName>
                                        </p:attrNameLst>
                                      </p:cBhvr>
                                      <p:tavLst>
                                        <p:tav tm="0">
                                          <p:val>
                                            <p:fltVal val="0"/>
                                          </p:val>
                                        </p:tav>
                                        <p:tav tm="100000">
                                          <p:val>
                                            <p:strVal val="#ppt_h"/>
                                          </p:val>
                                        </p:tav>
                                      </p:tavLst>
                                    </p:anim>
                                    <p:animEffect transition="in" filter="fade">
                                      <p:cBhvr>
                                        <p:cTn id="23" dur="500"/>
                                        <p:tgtEl>
                                          <p:spTgt spid="43010"/>
                                        </p:tgtEl>
                                      </p:cBhvr>
                                    </p:animEffect>
                                  </p:childTnLst>
                                </p:cTn>
                              </p:par>
                            </p:childTnLst>
                          </p:cTn>
                        </p:par>
                        <p:par>
                          <p:cTn id="24" fill="hold">
                            <p:stCondLst>
                              <p:cond delay="1000"/>
                            </p:stCondLst>
                            <p:childTnLst>
                              <p:par>
                                <p:cTn id="25" presetID="2" presetClass="entr" presetSubtype="2" fill="hold" grpId="0" nodeType="afterEffect">
                                  <p:stCondLst>
                                    <p:cond delay="0"/>
                                  </p:stCondLst>
                                  <p:childTnLst>
                                    <p:set>
                                      <p:cBhvr>
                                        <p:cTn id="26" dur="1" fill="hold">
                                          <p:stCondLst>
                                            <p:cond delay="0"/>
                                          </p:stCondLst>
                                        </p:cTn>
                                        <p:tgtEl>
                                          <p:spTgt spid="43014"/>
                                        </p:tgtEl>
                                        <p:attrNameLst>
                                          <p:attrName>style.visibility</p:attrName>
                                        </p:attrNameLst>
                                      </p:cBhvr>
                                      <p:to>
                                        <p:strVal val="visible"/>
                                      </p:to>
                                    </p:set>
                                    <p:anim calcmode="lin" valueType="num">
                                      <p:cBhvr additive="base">
                                        <p:cTn id="27" dur="500" fill="hold"/>
                                        <p:tgtEl>
                                          <p:spTgt spid="43014"/>
                                        </p:tgtEl>
                                        <p:attrNameLst>
                                          <p:attrName>ppt_x</p:attrName>
                                        </p:attrNameLst>
                                      </p:cBhvr>
                                      <p:tavLst>
                                        <p:tav tm="0">
                                          <p:val>
                                            <p:strVal val="1+#ppt_w/2"/>
                                          </p:val>
                                        </p:tav>
                                        <p:tav tm="100000">
                                          <p:val>
                                            <p:strVal val="#ppt_x"/>
                                          </p:val>
                                        </p:tav>
                                      </p:tavLst>
                                    </p:anim>
                                    <p:anim calcmode="lin" valueType="num">
                                      <p:cBhvr additive="base">
                                        <p:cTn id="28" dur="500" fill="hold"/>
                                        <p:tgtEl>
                                          <p:spTgt spid="43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ldLvl="0" animBg="1" autoUpdateAnimBg="0"/>
      <p:bldP spid="4301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4343" name="TextBox 6"/>
          <p:cNvSpPr txBox="1">
            <a:spLocks noChangeArrowheads="1"/>
          </p:cNvSpPr>
          <p:nvPr/>
        </p:nvSpPr>
        <p:spPr bwMode="auto">
          <a:xfrm>
            <a:off x="3710575" y="2748366"/>
            <a:ext cx="41994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srgbClr val="F8F8F8"/>
                </a:solidFill>
                <a:effectLst/>
                <a:uLnTx/>
                <a:uFillTx/>
                <a:latin typeface="微软雅黑" panose="020B0503020204020204" pitchFamily="34" charset="-122"/>
                <a:ea typeface="微软雅黑" panose="020B0503020204020204" pitchFamily="34" charset="-122"/>
                <a:cs typeface="+mn-cs"/>
              </a:rPr>
              <a:t>一、</a:t>
            </a:r>
            <a:r>
              <a:rPr kumimoji="0" lang="en-US" altLang="zh-CN" sz="3200" b="0" i="0" u="none" strike="noStrike" kern="1200" cap="none" spc="0" normalizeH="0" baseline="0" noProof="0" dirty="0">
                <a:ln>
                  <a:noFill/>
                </a:ln>
                <a:solidFill>
                  <a:srgbClr val="F8F8F8"/>
                </a:solidFill>
                <a:effectLst/>
                <a:uLnTx/>
                <a:uFillTx/>
                <a:latin typeface="微软雅黑" panose="020B0503020204020204" pitchFamily="34" charset="-122"/>
                <a:ea typeface="微软雅黑" panose="020B0503020204020204" pitchFamily="34" charset="-122"/>
                <a:cs typeface="+mn-cs"/>
                <a:sym typeface="+mn-ea"/>
              </a:rPr>
              <a:t>J-Learn</a:t>
            </a:r>
            <a:r>
              <a:rPr kumimoji="0" lang="zh-CN" altLang="en-US" sz="3200" b="0" i="0" u="none" strike="noStrike" kern="1200" cap="none" spc="0" normalizeH="0" baseline="0" noProof="0" dirty="0">
                <a:ln>
                  <a:noFill/>
                </a:ln>
                <a:solidFill>
                  <a:srgbClr val="F8F8F8"/>
                </a:solidFill>
                <a:effectLst/>
                <a:uLnTx/>
                <a:uFillTx/>
                <a:latin typeface="微软雅黑" panose="020B0503020204020204" pitchFamily="34" charset="-122"/>
                <a:ea typeface="微软雅黑" panose="020B0503020204020204" pitchFamily="34" charset="-122"/>
                <a:cs typeface="+mn-cs"/>
                <a:sym typeface="+mn-ea"/>
              </a:rPr>
              <a:t>平台概述</a:t>
            </a:r>
            <a:endParaRPr kumimoji="0" lang="zh-CN" altLang="en-US" sz="3200" b="0" i="0" u="none" strike="noStrike" kern="1200" cap="none" spc="0" normalizeH="0" baseline="0" noProof="0" dirty="0">
              <a:ln>
                <a:noFill/>
              </a:ln>
              <a:solidFill>
                <a:srgbClr val="F8F8F8"/>
              </a:solidFill>
              <a:effectLst/>
              <a:uLnTx/>
              <a:uFillTx/>
              <a:latin typeface="微软雅黑" panose="020B0503020204020204" pitchFamily="34" charset="-122"/>
              <a:ea typeface="微软雅黑" panose="020B0503020204020204" pitchFamily="34" charset="-122"/>
              <a:cs typeface="+mn-cs"/>
            </a:endParaRPr>
          </a:p>
        </p:txBody>
      </p:sp>
      <p:cxnSp>
        <p:nvCxnSpPr>
          <p:cNvPr id="15366" name="直接连接符 10"/>
          <p:cNvCxnSpPr>
            <a:cxnSpLocks noChangeShapeType="1"/>
          </p:cNvCxnSpPr>
          <p:nvPr/>
        </p:nvCxnSpPr>
        <p:spPr bwMode="auto">
          <a:xfrm flipH="1">
            <a:off x="3575334" y="3533737"/>
            <a:ext cx="8616983" cy="0"/>
          </a:xfrm>
          <a:prstGeom prst="line">
            <a:avLst/>
          </a:prstGeom>
          <a:noFill/>
          <a:ln w="9525">
            <a:solidFill>
              <a:srgbClr val="F8F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367" name="Group 7"/>
          <p:cNvGrpSpPr/>
          <p:nvPr/>
        </p:nvGrpSpPr>
        <p:grpSpPr bwMode="auto">
          <a:xfrm>
            <a:off x="1313971" y="2394327"/>
            <a:ext cx="2093150" cy="2121714"/>
            <a:chOff x="0" y="0"/>
            <a:chExt cx="2093913" cy="2122488"/>
          </a:xfrm>
        </p:grpSpPr>
        <p:sp>
          <p:nvSpPr>
            <p:cNvPr id="14341" name="Freeform 6"/>
            <p:cNvSpPr>
              <a:spLocks noEditPoints="1"/>
            </p:cNvSpPr>
            <p:nvPr/>
          </p:nvSpPr>
          <p:spPr bwMode="auto">
            <a:xfrm>
              <a:off x="0" y="0"/>
              <a:ext cx="2093913" cy="2122488"/>
            </a:xfrm>
            <a:custGeom>
              <a:avLst/>
              <a:gdLst>
                <a:gd name="T0" fmla="*/ 1046580 w 2783"/>
                <a:gd name="T1" fmla="*/ 0 h 2783"/>
                <a:gd name="T2" fmla="*/ 0 w 2783"/>
                <a:gd name="T3" fmla="*/ 1060863 h 2783"/>
                <a:gd name="T4" fmla="*/ 1046580 w 2783"/>
                <a:gd name="T5" fmla="*/ 2122488 h 2783"/>
                <a:gd name="T6" fmla="*/ 2093913 w 2783"/>
                <a:gd name="T7" fmla="*/ 1060863 h 2783"/>
                <a:gd name="T8" fmla="*/ 1046580 w 2783"/>
                <a:gd name="T9" fmla="*/ 0 h 2783"/>
                <a:gd name="T10" fmla="*/ 1046580 w 2783"/>
                <a:gd name="T11" fmla="*/ 41946 h 2783"/>
                <a:gd name="T12" fmla="*/ 41382 w 2783"/>
                <a:gd name="T13" fmla="*/ 1060863 h 2783"/>
                <a:gd name="T14" fmla="*/ 1046580 w 2783"/>
                <a:gd name="T15" fmla="*/ 2080542 h 2783"/>
                <a:gd name="T16" fmla="*/ 2052531 w 2783"/>
                <a:gd name="T17" fmla="*/ 1060863 h 2783"/>
                <a:gd name="T18" fmla="*/ 1046580 w 2783"/>
                <a:gd name="T19" fmla="*/ 41946 h 27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4342" name="Freeform 7"/>
            <p:cNvSpPr>
              <a:spLocks noEditPoints="1"/>
            </p:cNvSpPr>
            <p:nvPr/>
          </p:nvSpPr>
          <p:spPr bwMode="auto">
            <a:xfrm>
              <a:off x="371475" y="215900"/>
              <a:ext cx="1360488" cy="1641475"/>
            </a:xfrm>
            <a:custGeom>
              <a:avLst/>
              <a:gdLst>
                <a:gd name="T0" fmla="*/ 654298 w 1809"/>
                <a:gd name="T1" fmla="*/ 670472 h 2152"/>
                <a:gd name="T2" fmla="*/ 654298 w 1809"/>
                <a:gd name="T3" fmla="*/ 1641475 h 2152"/>
                <a:gd name="T4" fmla="*/ 1360488 w 1809"/>
                <a:gd name="T5" fmla="*/ 1388236 h 2152"/>
                <a:gd name="T6" fmla="*/ 1360488 w 1809"/>
                <a:gd name="T7" fmla="*/ 417234 h 2152"/>
                <a:gd name="T8" fmla="*/ 654298 w 1809"/>
                <a:gd name="T9" fmla="*/ 670472 h 2152"/>
                <a:gd name="T10" fmla="*/ 590372 w 1809"/>
                <a:gd name="T11" fmla="*/ 733019 h 2152"/>
                <a:gd name="T12" fmla="*/ 590372 w 1809"/>
                <a:gd name="T13" fmla="*/ 868029 h 2152"/>
                <a:gd name="T14" fmla="*/ 461017 w 1809"/>
                <a:gd name="T15" fmla="*/ 803194 h 2152"/>
                <a:gd name="T16" fmla="*/ 461017 w 1809"/>
                <a:gd name="T17" fmla="*/ 659031 h 2152"/>
                <a:gd name="T18" fmla="*/ 590372 w 1809"/>
                <a:gd name="T19" fmla="*/ 733019 h 2152"/>
                <a:gd name="T20" fmla="*/ 1169463 w 1809"/>
                <a:gd name="T21" fmla="*/ 312735 h 2152"/>
                <a:gd name="T22" fmla="*/ 1133364 w 1809"/>
                <a:gd name="T23" fmla="*/ 294428 h 2152"/>
                <a:gd name="T24" fmla="*/ 452744 w 1809"/>
                <a:gd name="T25" fmla="*/ 533937 h 2152"/>
                <a:gd name="T26" fmla="*/ 433190 w 1809"/>
                <a:gd name="T27" fmla="*/ 552243 h 2152"/>
                <a:gd name="T28" fmla="*/ 433190 w 1809"/>
                <a:gd name="T29" fmla="*/ 1538501 h 2152"/>
                <a:gd name="T30" fmla="*/ 618199 w 1809"/>
                <a:gd name="T31" fmla="*/ 1639187 h 2152"/>
                <a:gd name="T32" fmla="*/ 618199 w 1809"/>
                <a:gd name="T33" fmla="*/ 670472 h 2152"/>
                <a:gd name="T34" fmla="*/ 467785 w 1809"/>
                <a:gd name="T35" fmla="*/ 588856 h 2152"/>
                <a:gd name="T36" fmla="*/ 470041 w 1809"/>
                <a:gd name="T37" fmla="*/ 588856 h 2152"/>
                <a:gd name="T38" fmla="*/ 1151414 w 1809"/>
                <a:gd name="T39" fmla="*/ 348585 h 2152"/>
                <a:gd name="T40" fmla="*/ 1169463 w 1809"/>
                <a:gd name="T41" fmla="*/ 312735 h 2152"/>
                <a:gd name="T42" fmla="*/ 157182 w 1809"/>
                <a:gd name="T43" fmla="*/ 443168 h 2152"/>
                <a:gd name="T44" fmla="*/ 157182 w 1809"/>
                <a:gd name="T45" fmla="*/ 578178 h 2152"/>
                <a:gd name="T46" fmla="*/ 27826 w 1809"/>
                <a:gd name="T47" fmla="*/ 513342 h 2152"/>
                <a:gd name="T48" fmla="*/ 27826 w 1809"/>
                <a:gd name="T49" fmla="*/ 369179 h 2152"/>
                <a:gd name="T50" fmla="*/ 157182 w 1809"/>
                <a:gd name="T51" fmla="*/ 443168 h 2152"/>
                <a:gd name="T52" fmla="*/ 735521 w 1809"/>
                <a:gd name="T53" fmla="*/ 22883 h 2152"/>
                <a:gd name="T54" fmla="*/ 700174 w 1809"/>
                <a:gd name="T55" fmla="*/ 4577 h 2152"/>
                <a:gd name="T56" fmla="*/ 18802 w 1809"/>
                <a:gd name="T57" fmla="*/ 244848 h 2152"/>
                <a:gd name="T58" fmla="*/ 0 w 1809"/>
                <a:gd name="T59" fmla="*/ 262392 h 2152"/>
                <a:gd name="T60" fmla="*/ 0 w 1809"/>
                <a:gd name="T61" fmla="*/ 1249413 h 2152"/>
                <a:gd name="T62" fmla="*/ 185008 w 1809"/>
                <a:gd name="T63" fmla="*/ 1350098 h 2152"/>
                <a:gd name="T64" fmla="*/ 185008 w 1809"/>
                <a:gd name="T65" fmla="*/ 381384 h 2152"/>
                <a:gd name="T66" fmla="*/ 34595 w 1809"/>
                <a:gd name="T67" fmla="*/ 299768 h 2152"/>
                <a:gd name="T68" fmla="*/ 36851 w 1809"/>
                <a:gd name="T69" fmla="*/ 299005 h 2152"/>
                <a:gd name="T70" fmla="*/ 717471 w 1809"/>
                <a:gd name="T71" fmla="*/ 58733 h 2152"/>
                <a:gd name="T72" fmla="*/ 735521 w 1809"/>
                <a:gd name="T73" fmla="*/ 22883 h 2152"/>
                <a:gd name="T74" fmla="*/ 373777 w 1809"/>
                <a:gd name="T75" fmla="*/ 595721 h 2152"/>
                <a:gd name="T76" fmla="*/ 373777 w 1809"/>
                <a:gd name="T77" fmla="*/ 730731 h 2152"/>
                <a:gd name="T78" fmla="*/ 244422 w 1809"/>
                <a:gd name="T79" fmla="*/ 665896 h 2152"/>
                <a:gd name="T80" fmla="*/ 244422 w 1809"/>
                <a:gd name="T81" fmla="*/ 521733 h 2152"/>
                <a:gd name="T82" fmla="*/ 373777 w 1809"/>
                <a:gd name="T83" fmla="*/ 595721 h 2152"/>
                <a:gd name="T84" fmla="*/ 952116 w 1809"/>
                <a:gd name="T85" fmla="*/ 175436 h 2152"/>
                <a:gd name="T86" fmla="*/ 916769 w 1809"/>
                <a:gd name="T87" fmla="*/ 157130 h 2152"/>
                <a:gd name="T88" fmla="*/ 235397 w 1809"/>
                <a:gd name="T89" fmla="*/ 396639 h 2152"/>
                <a:gd name="T90" fmla="*/ 216595 w 1809"/>
                <a:gd name="T91" fmla="*/ 414945 h 2152"/>
                <a:gd name="T92" fmla="*/ 216595 w 1809"/>
                <a:gd name="T93" fmla="*/ 1401203 h 2152"/>
                <a:gd name="T94" fmla="*/ 401603 w 1809"/>
                <a:gd name="T95" fmla="*/ 1501889 h 2152"/>
                <a:gd name="T96" fmla="*/ 401603 w 1809"/>
                <a:gd name="T97" fmla="*/ 533174 h 2152"/>
                <a:gd name="T98" fmla="*/ 251190 w 1809"/>
                <a:gd name="T99" fmla="*/ 451558 h 2152"/>
                <a:gd name="T100" fmla="*/ 253446 w 1809"/>
                <a:gd name="T101" fmla="*/ 451558 h 2152"/>
                <a:gd name="T102" fmla="*/ 934818 w 1809"/>
                <a:gd name="T103" fmla="*/ 211287 h 2152"/>
                <a:gd name="T104" fmla="*/ 952116 w 1809"/>
                <a:gd name="T105" fmla="*/ 175436 h 215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809" h="2152">
                  <a:moveTo>
                    <a:pt x="870" y="879"/>
                  </a:moveTo>
                  <a:lnTo>
                    <a:pt x="870" y="2152"/>
                  </a:lnTo>
                  <a:lnTo>
                    <a:pt x="1809" y="1820"/>
                  </a:lnTo>
                  <a:lnTo>
                    <a:pt x="1809" y="547"/>
                  </a:lnTo>
                  <a:lnTo>
                    <a:pt x="870" y="879"/>
                  </a:lnTo>
                  <a:close/>
                  <a:moveTo>
                    <a:pt x="785" y="961"/>
                  </a:moveTo>
                  <a:lnTo>
                    <a:pt x="785" y="1138"/>
                  </a:lnTo>
                  <a:cubicBezTo>
                    <a:pt x="699" y="1121"/>
                    <a:pt x="613" y="1053"/>
                    <a:pt x="613" y="1053"/>
                  </a:cubicBezTo>
                  <a:lnTo>
                    <a:pt x="613" y="864"/>
                  </a:lnTo>
                  <a:cubicBezTo>
                    <a:pt x="719" y="950"/>
                    <a:pt x="785" y="961"/>
                    <a:pt x="785" y="961"/>
                  </a:cubicBezTo>
                  <a:close/>
                  <a:moveTo>
                    <a:pt x="1555" y="410"/>
                  </a:moveTo>
                  <a:cubicBezTo>
                    <a:pt x="1548" y="390"/>
                    <a:pt x="1527" y="379"/>
                    <a:pt x="1507" y="386"/>
                  </a:cubicBezTo>
                  <a:lnTo>
                    <a:pt x="602" y="700"/>
                  </a:lnTo>
                  <a:cubicBezTo>
                    <a:pt x="590" y="704"/>
                    <a:pt x="580" y="713"/>
                    <a:pt x="576" y="724"/>
                  </a:cubicBezTo>
                  <a:lnTo>
                    <a:pt x="576" y="2017"/>
                  </a:lnTo>
                  <a:cubicBezTo>
                    <a:pt x="608" y="2080"/>
                    <a:pt x="741" y="2149"/>
                    <a:pt x="822" y="2149"/>
                  </a:cubicBezTo>
                  <a:lnTo>
                    <a:pt x="822" y="879"/>
                  </a:lnTo>
                  <a:cubicBezTo>
                    <a:pt x="779" y="873"/>
                    <a:pt x="682" y="822"/>
                    <a:pt x="622" y="772"/>
                  </a:cubicBezTo>
                  <a:cubicBezTo>
                    <a:pt x="623" y="772"/>
                    <a:pt x="624" y="772"/>
                    <a:pt x="625" y="772"/>
                  </a:cubicBezTo>
                  <a:lnTo>
                    <a:pt x="1531" y="457"/>
                  </a:lnTo>
                  <a:cubicBezTo>
                    <a:pt x="1550" y="450"/>
                    <a:pt x="1561" y="429"/>
                    <a:pt x="1555" y="410"/>
                  </a:cubicBezTo>
                  <a:close/>
                  <a:moveTo>
                    <a:pt x="209" y="581"/>
                  </a:moveTo>
                  <a:lnTo>
                    <a:pt x="209" y="758"/>
                  </a:lnTo>
                  <a:cubicBezTo>
                    <a:pt x="123" y="742"/>
                    <a:pt x="37" y="673"/>
                    <a:pt x="37" y="673"/>
                  </a:cubicBezTo>
                  <a:lnTo>
                    <a:pt x="37" y="484"/>
                  </a:lnTo>
                  <a:cubicBezTo>
                    <a:pt x="143" y="570"/>
                    <a:pt x="209" y="581"/>
                    <a:pt x="209" y="581"/>
                  </a:cubicBezTo>
                  <a:close/>
                  <a:moveTo>
                    <a:pt x="978" y="30"/>
                  </a:moveTo>
                  <a:cubicBezTo>
                    <a:pt x="972" y="11"/>
                    <a:pt x="951" y="0"/>
                    <a:pt x="931" y="6"/>
                  </a:cubicBezTo>
                  <a:lnTo>
                    <a:pt x="25" y="321"/>
                  </a:lnTo>
                  <a:cubicBezTo>
                    <a:pt x="14" y="325"/>
                    <a:pt x="3" y="334"/>
                    <a:pt x="0" y="344"/>
                  </a:cubicBezTo>
                  <a:lnTo>
                    <a:pt x="0" y="1638"/>
                  </a:lnTo>
                  <a:cubicBezTo>
                    <a:pt x="32" y="1700"/>
                    <a:pt x="165" y="1770"/>
                    <a:pt x="246" y="1770"/>
                  </a:cubicBezTo>
                  <a:lnTo>
                    <a:pt x="246" y="500"/>
                  </a:lnTo>
                  <a:cubicBezTo>
                    <a:pt x="203" y="493"/>
                    <a:pt x="106" y="443"/>
                    <a:pt x="46" y="393"/>
                  </a:cubicBezTo>
                  <a:cubicBezTo>
                    <a:pt x="47" y="393"/>
                    <a:pt x="48" y="392"/>
                    <a:pt x="49" y="392"/>
                  </a:cubicBezTo>
                  <a:lnTo>
                    <a:pt x="954" y="77"/>
                  </a:lnTo>
                  <a:cubicBezTo>
                    <a:pt x="974" y="71"/>
                    <a:pt x="985" y="50"/>
                    <a:pt x="978" y="30"/>
                  </a:cubicBezTo>
                  <a:close/>
                  <a:moveTo>
                    <a:pt x="497" y="781"/>
                  </a:moveTo>
                  <a:lnTo>
                    <a:pt x="497" y="958"/>
                  </a:lnTo>
                  <a:cubicBezTo>
                    <a:pt x="411" y="941"/>
                    <a:pt x="325" y="873"/>
                    <a:pt x="325" y="873"/>
                  </a:cubicBezTo>
                  <a:lnTo>
                    <a:pt x="325" y="684"/>
                  </a:lnTo>
                  <a:cubicBezTo>
                    <a:pt x="431" y="770"/>
                    <a:pt x="497" y="781"/>
                    <a:pt x="497" y="781"/>
                  </a:cubicBezTo>
                  <a:close/>
                  <a:moveTo>
                    <a:pt x="1266" y="230"/>
                  </a:moveTo>
                  <a:cubicBezTo>
                    <a:pt x="1260" y="210"/>
                    <a:pt x="1239" y="199"/>
                    <a:pt x="1219" y="206"/>
                  </a:cubicBezTo>
                  <a:lnTo>
                    <a:pt x="313" y="520"/>
                  </a:lnTo>
                  <a:cubicBezTo>
                    <a:pt x="302" y="524"/>
                    <a:pt x="291" y="533"/>
                    <a:pt x="288" y="544"/>
                  </a:cubicBezTo>
                  <a:lnTo>
                    <a:pt x="288" y="1837"/>
                  </a:lnTo>
                  <a:cubicBezTo>
                    <a:pt x="320" y="1900"/>
                    <a:pt x="453" y="1969"/>
                    <a:pt x="534" y="1969"/>
                  </a:cubicBezTo>
                  <a:lnTo>
                    <a:pt x="534" y="699"/>
                  </a:lnTo>
                  <a:cubicBezTo>
                    <a:pt x="491" y="693"/>
                    <a:pt x="394" y="642"/>
                    <a:pt x="334" y="592"/>
                  </a:cubicBezTo>
                  <a:cubicBezTo>
                    <a:pt x="335" y="592"/>
                    <a:pt x="336" y="592"/>
                    <a:pt x="337" y="592"/>
                  </a:cubicBezTo>
                  <a:lnTo>
                    <a:pt x="1243" y="277"/>
                  </a:lnTo>
                  <a:cubicBezTo>
                    <a:pt x="1262" y="270"/>
                    <a:pt x="1273" y="249"/>
                    <a:pt x="1266" y="230"/>
                  </a:cubicBez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grpSp>
      <p:sp>
        <p:nvSpPr>
          <p:cNvPr id="11" name="TextBox 7">
            <a:extLst>
              <a:ext uri="{FF2B5EF4-FFF2-40B4-BE49-F238E27FC236}">
                <a16:creationId xmlns:a16="http://schemas.microsoft.com/office/drawing/2014/main" id="{4EE67AF5-7FA9-4DD3-8DFB-7DD497A96937}"/>
              </a:ext>
            </a:extLst>
          </p:cNvPr>
          <p:cNvSpPr txBox="1">
            <a:spLocks noChangeArrowheads="1"/>
          </p:cNvSpPr>
          <p:nvPr/>
        </p:nvSpPr>
        <p:spPr bwMode="auto">
          <a:xfrm>
            <a:off x="3710575" y="3801438"/>
            <a:ext cx="3666769" cy="132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25000"/>
              </a:lnSpc>
              <a:spcBef>
                <a:spcPct val="0"/>
              </a:spcBef>
              <a:spcAft>
                <a:spcPts val="0"/>
              </a:spcAft>
              <a:buClrTx/>
              <a:buSzTx/>
              <a:buFont typeface="Wingdings" panose="05000000000000000000" pitchFamily="2" charset="2"/>
              <a:buChar char="l"/>
              <a:tabLst/>
              <a:defRPr/>
            </a:pPr>
            <a:r>
              <a:rPr lang="en-US" altLang="zh-CN" sz="2200" dirty="0">
                <a:solidFill>
                  <a:srgbClr val="F8F8F8"/>
                </a:solidFill>
              </a:rPr>
              <a:t>J-Learn</a:t>
            </a:r>
            <a:r>
              <a:rPr lang="zh-CN" altLang="en-US" sz="2200" dirty="0">
                <a:solidFill>
                  <a:srgbClr val="F8F8F8"/>
                </a:solidFill>
              </a:rPr>
              <a:t>是什么</a:t>
            </a:r>
            <a:endParaRPr lang="en-US" altLang="zh-CN" sz="2200" dirty="0">
              <a:solidFill>
                <a:srgbClr val="F8F8F8"/>
              </a:solidFill>
            </a:endParaRPr>
          </a:p>
          <a:p>
            <a:pPr marL="342900" marR="0" lvl="0" indent="-342900" algn="l" defTabSz="914400" rtl="0" eaLnBrk="1" fontAlgn="auto" latinLnBrk="0" hangingPunct="1">
              <a:lnSpc>
                <a:spcPct val="125000"/>
              </a:lnSpc>
              <a:spcBef>
                <a:spcPct val="0"/>
              </a:spcBef>
              <a:spcAft>
                <a:spcPts val="0"/>
              </a:spcAft>
              <a:buClrTx/>
              <a:buSzTx/>
              <a:buFont typeface="Wingdings" panose="05000000000000000000" pitchFamily="2" charset="2"/>
              <a:buChar char="l"/>
              <a:tabLst/>
              <a:defRPr/>
            </a:pPr>
            <a:r>
              <a:rPr lang="en-US" altLang="zh-CN" sz="2200" dirty="0">
                <a:solidFill>
                  <a:srgbClr val="F8F8F8"/>
                </a:solidFill>
              </a:rPr>
              <a:t>J-Learn</a:t>
            </a:r>
            <a:r>
              <a:rPr lang="zh-CN" altLang="en-US" sz="2200" dirty="0">
                <a:solidFill>
                  <a:srgbClr val="F8F8F8"/>
                </a:solidFill>
              </a:rPr>
              <a:t>是如何工作的</a:t>
            </a:r>
            <a:endParaRPr lang="en-US" altLang="zh-CN" sz="2200" dirty="0">
              <a:solidFill>
                <a:srgbClr val="F8F8F8"/>
              </a:solidFill>
            </a:endParaRPr>
          </a:p>
          <a:p>
            <a:pPr marL="342900" marR="0" lvl="0" indent="-342900" algn="l" defTabSz="914400" rtl="0" eaLnBrk="1" fontAlgn="auto" latinLnBrk="0" hangingPunct="1">
              <a:lnSpc>
                <a:spcPct val="125000"/>
              </a:lnSpc>
              <a:spcBef>
                <a:spcPct val="0"/>
              </a:spcBef>
              <a:spcAft>
                <a:spcPts val="0"/>
              </a:spcAft>
              <a:buClrTx/>
              <a:buSzTx/>
              <a:buFont typeface="Wingdings" panose="05000000000000000000" pitchFamily="2" charset="2"/>
              <a:buChar char="l"/>
              <a:tabLst/>
              <a:defRPr/>
            </a:pPr>
            <a:r>
              <a:rPr lang="en-US" altLang="zh-CN" sz="2200" dirty="0">
                <a:solidFill>
                  <a:srgbClr val="F8F8F8"/>
                </a:solidFill>
              </a:rPr>
              <a:t>J-Learn</a:t>
            </a:r>
            <a:r>
              <a:rPr lang="zh-CN" altLang="en-US" sz="2200" dirty="0">
                <a:solidFill>
                  <a:srgbClr val="F8F8F8"/>
                </a:solidFill>
              </a:rPr>
              <a:t>长什么样子</a:t>
            </a:r>
            <a:endParaRPr lang="en-US" altLang="zh-CN" sz="2200" dirty="0">
              <a:solidFill>
                <a:srgbClr val="F8F8F8"/>
              </a:solidFill>
            </a:endParaRPr>
          </a:p>
        </p:txBody>
      </p:sp>
    </p:spTree>
  </p:cSld>
  <p:clrMapOvr>
    <a:masterClrMapping/>
  </p:clrMapOvr>
  <p:transition spd="slow" advTm="2839">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366"/>
                                        </p:tgtEl>
                                        <p:attrNameLst>
                                          <p:attrName>style.visibility</p:attrName>
                                        </p:attrNameLst>
                                      </p:cBhvr>
                                      <p:to>
                                        <p:strVal val="visible"/>
                                      </p:to>
                                    </p:set>
                                    <p:anim calcmode="lin" valueType="num">
                                      <p:cBhvr additive="base">
                                        <p:cTn id="7" dur="500" fill="hold"/>
                                        <p:tgtEl>
                                          <p:spTgt spid="15366"/>
                                        </p:tgtEl>
                                        <p:attrNameLst>
                                          <p:attrName>ppt_x</p:attrName>
                                        </p:attrNameLst>
                                      </p:cBhvr>
                                      <p:tavLst>
                                        <p:tav tm="0">
                                          <p:val>
                                            <p:strVal val="1+#ppt_w/2"/>
                                          </p:val>
                                        </p:tav>
                                        <p:tav tm="100000">
                                          <p:val>
                                            <p:strVal val="#ppt_x"/>
                                          </p:val>
                                        </p:tav>
                                      </p:tavLst>
                                    </p:anim>
                                    <p:anim calcmode="lin" valueType="num">
                                      <p:cBhvr additive="base">
                                        <p:cTn id="8" dur="500" fill="hold"/>
                                        <p:tgtEl>
                                          <p:spTgt spid="1536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5367"/>
                                        </p:tgtEl>
                                        <p:attrNameLst>
                                          <p:attrName>style.visibility</p:attrName>
                                        </p:attrNameLst>
                                      </p:cBhvr>
                                      <p:to>
                                        <p:strVal val="visible"/>
                                      </p:to>
                                    </p:set>
                                    <p:anim calcmode="lin" valueType="num">
                                      <p:cBhvr>
                                        <p:cTn id="12" dur="300" fill="hold"/>
                                        <p:tgtEl>
                                          <p:spTgt spid="15367"/>
                                        </p:tgtEl>
                                        <p:attrNameLst>
                                          <p:attrName>ppt_w</p:attrName>
                                        </p:attrNameLst>
                                      </p:cBhvr>
                                      <p:tavLst>
                                        <p:tav tm="0">
                                          <p:val>
                                            <p:fltVal val="0"/>
                                          </p:val>
                                        </p:tav>
                                        <p:tav tm="100000">
                                          <p:val>
                                            <p:strVal val="#ppt_w"/>
                                          </p:val>
                                        </p:tav>
                                      </p:tavLst>
                                    </p:anim>
                                    <p:anim calcmode="lin" valueType="num">
                                      <p:cBhvr>
                                        <p:cTn id="13" dur="300" fill="hold"/>
                                        <p:tgtEl>
                                          <p:spTgt spid="15367"/>
                                        </p:tgtEl>
                                        <p:attrNameLst>
                                          <p:attrName>ppt_h</p:attrName>
                                        </p:attrNameLst>
                                      </p:cBhvr>
                                      <p:tavLst>
                                        <p:tav tm="0">
                                          <p:val>
                                            <p:fltVal val="0"/>
                                          </p:val>
                                        </p:tav>
                                        <p:tav tm="100000">
                                          <p:val>
                                            <p:strVal val="#ppt_h"/>
                                          </p:val>
                                        </p:tav>
                                      </p:tavLst>
                                    </p:anim>
                                    <p:animEffect transition="in" filter="fade">
                                      <p:cBhvr>
                                        <p:cTn id="14" dur="3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TextBox 76"/>
          <p:cNvSpPr txBox="1">
            <a:spLocks noChangeArrowheads="1"/>
          </p:cNvSpPr>
          <p:nvPr/>
        </p:nvSpPr>
        <p:spPr bwMode="auto">
          <a:xfrm>
            <a:off x="1185431" y="146003"/>
            <a:ext cx="25051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FontTx/>
              <a:buNone/>
            </a:pPr>
            <a:r>
              <a:rPr lang="en-US" altLang="zh-CN" sz="2800" dirty="0">
                <a:solidFill>
                  <a:schemeClr val="bg1"/>
                </a:solidFill>
                <a:latin typeface="微软雅黑" panose="020B0503020204020204" pitchFamily="34" charset="-122"/>
              </a:rPr>
              <a:t>J-Learn</a:t>
            </a:r>
            <a:r>
              <a:rPr lang="zh-CN" altLang="en-US" sz="2800" dirty="0">
                <a:solidFill>
                  <a:schemeClr val="bg1"/>
                </a:solidFill>
                <a:latin typeface="微软雅黑" panose="020B0503020204020204" pitchFamily="34" charset="-122"/>
              </a:rPr>
              <a:t>是什么</a:t>
            </a:r>
          </a:p>
        </p:txBody>
      </p:sp>
      <p:sp>
        <p:nvSpPr>
          <p:cNvPr id="24579" name="Freeform 40"/>
          <p:cNvSpPr>
            <a:spLocks noEditPoints="1"/>
          </p:cNvSpPr>
          <p:nvPr/>
        </p:nvSpPr>
        <p:spPr bwMode="auto">
          <a:xfrm>
            <a:off x="553836" y="281448"/>
            <a:ext cx="265015" cy="393557"/>
          </a:xfrm>
          <a:custGeom>
            <a:avLst/>
            <a:gdLst>
              <a:gd name="T0" fmla="*/ 79213 w 579"/>
              <a:gd name="T1" fmla="*/ 375784 h 857"/>
              <a:gd name="T2" fmla="*/ 252291 w 579"/>
              <a:gd name="T3" fmla="*/ 375784 h 857"/>
              <a:gd name="T4" fmla="*/ 261449 w 579"/>
              <a:gd name="T5" fmla="*/ 384972 h 857"/>
              <a:gd name="T6" fmla="*/ 252291 w 579"/>
              <a:gd name="T7" fmla="*/ 393700 h 857"/>
              <a:gd name="T8" fmla="*/ 79213 w 579"/>
              <a:gd name="T9" fmla="*/ 393700 h 857"/>
              <a:gd name="T10" fmla="*/ 70056 w 579"/>
              <a:gd name="T11" fmla="*/ 384972 h 857"/>
              <a:gd name="T12" fmla="*/ 79213 w 579"/>
              <a:gd name="T13" fmla="*/ 375784 h 857"/>
              <a:gd name="T14" fmla="*/ 82876 w 579"/>
              <a:gd name="T15" fmla="*/ 290337 h 857"/>
              <a:gd name="T16" fmla="*/ 178115 w 579"/>
              <a:gd name="T17" fmla="*/ 133224 h 857"/>
              <a:gd name="T18" fmla="*/ 211540 w 579"/>
              <a:gd name="T19" fmla="*/ 153437 h 857"/>
              <a:gd name="T20" fmla="*/ 116759 w 579"/>
              <a:gd name="T21" fmla="*/ 310550 h 857"/>
              <a:gd name="T22" fmla="*/ 82876 w 579"/>
              <a:gd name="T23" fmla="*/ 290337 h 857"/>
              <a:gd name="T24" fmla="*/ 16026 w 579"/>
              <a:gd name="T25" fmla="*/ 249451 h 857"/>
              <a:gd name="T26" fmla="*/ 111265 w 579"/>
              <a:gd name="T27" fmla="*/ 92338 h 857"/>
              <a:gd name="T28" fmla="*/ 144690 w 579"/>
              <a:gd name="T29" fmla="*/ 112551 h 857"/>
              <a:gd name="T30" fmla="*/ 49451 w 579"/>
              <a:gd name="T31" fmla="*/ 269664 h 857"/>
              <a:gd name="T32" fmla="*/ 16026 w 579"/>
              <a:gd name="T33" fmla="*/ 249451 h 857"/>
              <a:gd name="T34" fmla="*/ 916 w 579"/>
              <a:gd name="T35" fmla="*/ 376702 h 857"/>
              <a:gd name="T36" fmla="*/ 10073 w 579"/>
              <a:gd name="T37" fmla="*/ 298606 h 857"/>
              <a:gd name="T38" fmla="*/ 75550 w 579"/>
              <a:gd name="T39" fmla="*/ 338113 h 857"/>
              <a:gd name="T40" fmla="*/ 10989 w 579"/>
              <a:gd name="T41" fmla="*/ 382675 h 857"/>
              <a:gd name="T42" fmla="*/ 916 w 579"/>
              <a:gd name="T43" fmla="*/ 376702 h 857"/>
              <a:gd name="T44" fmla="*/ 136906 w 579"/>
              <a:gd name="T45" fmla="*/ 48696 h 857"/>
              <a:gd name="T46" fmla="*/ 123169 w 579"/>
              <a:gd name="T47" fmla="*/ 71665 h 857"/>
              <a:gd name="T48" fmla="*/ 223445 w 579"/>
              <a:gd name="T49" fmla="*/ 132765 h 857"/>
              <a:gd name="T50" fmla="*/ 237639 w 579"/>
              <a:gd name="T51" fmla="*/ 109795 h 857"/>
              <a:gd name="T52" fmla="*/ 136906 w 579"/>
              <a:gd name="T53" fmla="*/ 48696 h 857"/>
              <a:gd name="T54" fmla="*/ 158426 w 579"/>
              <a:gd name="T55" fmla="*/ 13782 h 857"/>
              <a:gd name="T56" fmla="*/ 188646 w 579"/>
              <a:gd name="T57" fmla="*/ 6432 h 857"/>
              <a:gd name="T58" fmla="*/ 251376 w 579"/>
              <a:gd name="T59" fmla="*/ 44561 h 857"/>
              <a:gd name="T60" fmla="*/ 259160 w 579"/>
              <a:gd name="T61" fmla="*/ 74881 h 857"/>
              <a:gd name="T62" fmla="*/ 250460 w 579"/>
              <a:gd name="T63" fmla="*/ 89122 h 857"/>
              <a:gd name="T64" fmla="*/ 149726 w 579"/>
              <a:gd name="T65" fmla="*/ 28023 h 857"/>
              <a:gd name="T66" fmla="*/ 158426 w 579"/>
              <a:gd name="T67" fmla="*/ 13782 h 8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24580" name="直接连接符 46"/>
          <p:cNvCxnSpPr>
            <a:cxnSpLocks noChangeShapeType="1"/>
          </p:cNvCxnSpPr>
          <p:nvPr/>
        </p:nvCxnSpPr>
        <p:spPr bwMode="auto">
          <a:xfrm flipH="1">
            <a:off x="985479" y="670243"/>
            <a:ext cx="9896042" cy="0"/>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Freeform 7">
            <a:extLst>
              <a:ext uri="{FF2B5EF4-FFF2-40B4-BE49-F238E27FC236}">
                <a16:creationId xmlns:a16="http://schemas.microsoft.com/office/drawing/2014/main" id="{2F29D973-BA2E-4C42-93E1-397B22C28486}"/>
              </a:ext>
            </a:extLst>
          </p:cNvPr>
          <p:cNvSpPr>
            <a:spLocks noEditPoints="1"/>
          </p:cNvSpPr>
          <p:nvPr/>
        </p:nvSpPr>
        <p:spPr bwMode="black">
          <a:xfrm>
            <a:off x="5474238" y="3330319"/>
            <a:ext cx="1094729" cy="862463"/>
          </a:xfrm>
          <a:custGeom>
            <a:avLst/>
            <a:gdLst>
              <a:gd name="T0" fmla="*/ 87 w 162"/>
              <a:gd name="T1" fmla="*/ 109 h 143"/>
              <a:gd name="T2" fmla="*/ 74 w 162"/>
              <a:gd name="T3" fmla="*/ 109 h 143"/>
              <a:gd name="T4" fmla="*/ 74 w 162"/>
              <a:gd name="T5" fmla="*/ 79 h 143"/>
              <a:gd name="T6" fmla="*/ 45 w 162"/>
              <a:gd name="T7" fmla="*/ 79 h 143"/>
              <a:gd name="T8" fmla="*/ 45 w 162"/>
              <a:gd name="T9" fmla="*/ 66 h 143"/>
              <a:gd name="T10" fmla="*/ 74 w 162"/>
              <a:gd name="T11" fmla="*/ 66 h 143"/>
              <a:gd name="T12" fmla="*/ 74 w 162"/>
              <a:gd name="T13" fmla="*/ 36 h 143"/>
              <a:gd name="T14" fmla="*/ 87 w 162"/>
              <a:gd name="T15" fmla="*/ 36 h 143"/>
              <a:gd name="T16" fmla="*/ 87 w 162"/>
              <a:gd name="T17" fmla="*/ 66 h 143"/>
              <a:gd name="T18" fmla="*/ 117 w 162"/>
              <a:gd name="T19" fmla="*/ 66 h 143"/>
              <a:gd name="T20" fmla="*/ 117 w 162"/>
              <a:gd name="T21" fmla="*/ 79 h 143"/>
              <a:gd name="T22" fmla="*/ 87 w 162"/>
              <a:gd name="T23" fmla="*/ 79 h 143"/>
              <a:gd name="T24" fmla="*/ 87 w 162"/>
              <a:gd name="T25" fmla="*/ 109 h 143"/>
              <a:gd name="T26" fmla="*/ 124 w 162"/>
              <a:gd name="T27" fmla="*/ 129 h 143"/>
              <a:gd name="T28" fmla="*/ 81 w 162"/>
              <a:gd name="T29" fmla="*/ 143 h 143"/>
              <a:gd name="T30" fmla="*/ 24 w 162"/>
              <a:gd name="T31" fmla="*/ 115 h 143"/>
              <a:gd name="T32" fmla="*/ 37 w 162"/>
              <a:gd name="T33" fmla="*/ 14 h 143"/>
              <a:gd name="T34" fmla="*/ 81 w 162"/>
              <a:gd name="T35" fmla="*/ 0 h 143"/>
              <a:gd name="T36" fmla="*/ 138 w 162"/>
              <a:gd name="T37" fmla="*/ 28 h 143"/>
              <a:gd name="T38" fmla="*/ 124 w 162"/>
              <a:gd name="T39" fmla="*/ 129 h 143"/>
              <a:gd name="T40" fmla="*/ 130 w 162"/>
              <a:gd name="T41" fmla="*/ 34 h 143"/>
              <a:gd name="T42" fmla="*/ 81 w 162"/>
              <a:gd name="T43" fmla="*/ 9 h 143"/>
              <a:gd name="T44" fmla="*/ 43 w 162"/>
              <a:gd name="T45" fmla="*/ 22 h 143"/>
              <a:gd name="T46" fmla="*/ 31 w 162"/>
              <a:gd name="T47" fmla="*/ 109 h 143"/>
              <a:gd name="T48" fmla="*/ 81 w 162"/>
              <a:gd name="T49" fmla="*/ 134 h 143"/>
              <a:gd name="T50" fmla="*/ 119 w 162"/>
              <a:gd name="T51" fmla="*/ 121 h 143"/>
              <a:gd name="T52" fmla="*/ 130 w 162"/>
              <a:gd name="T53" fmla="*/ 3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43">
                <a:moveTo>
                  <a:pt x="87" y="109"/>
                </a:moveTo>
                <a:cubicBezTo>
                  <a:pt x="74" y="109"/>
                  <a:pt x="74" y="109"/>
                  <a:pt x="74" y="109"/>
                </a:cubicBezTo>
                <a:cubicBezTo>
                  <a:pt x="74" y="79"/>
                  <a:pt x="74" y="79"/>
                  <a:pt x="74" y="79"/>
                </a:cubicBezTo>
                <a:cubicBezTo>
                  <a:pt x="45" y="79"/>
                  <a:pt x="45" y="79"/>
                  <a:pt x="45" y="79"/>
                </a:cubicBezTo>
                <a:cubicBezTo>
                  <a:pt x="45" y="66"/>
                  <a:pt x="45" y="66"/>
                  <a:pt x="45" y="66"/>
                </a:cubicBezTo>
                <a:cubicBezTo>
                  <a:pt x="74" y="66"/>
                  <a:pt x="74" y="66"/>
                  <a:pt x="74" y="66"/>
                </a:cubicBezTo>
                <a:cubicBezTo>
                  <a:pt x="74" y="36"/>
                  <a:pt x="74" y="36"/>
                  <a:pt x="74" y="36"/>
                </a:cubicBezTo>
                <a:cubicBezTo>
                  <a:pt x="87" y="36"/>
                  <a:pt x="87" y="36"/>
                  <a:pt x="87" y="36"/>
                </a:cubicBezTo>
                <a:cubicBezTo>
                  <a:pt x="87" y="66"/>
                  <a:pt x="87" y="66"/>
                  <a:pt x="87" y="66"/>
                </a:cubicBezTo>
                <a:cubicBezTo>
                  <a:pt x="117" y="66"/>
                  <a:pt x="117" y="66"/>
                  <a:pt x="117" y="66"/>
                </a:cubicBezTo>
                <a:cubicBezTo>
                  <a:pt x="117" y="79"/>
                  <a:pt x="117" y="79"/>
                  <a:pt x="117" y="79"/>
                </a:cubicBezTo>
                <a:cubicBezTo>
                  <a:pt x="87" y="79"/>
                  <a:pt x="87" y="79"/>
                  <a:pt x="87" y="79"/>
                </a:cubicBezTo>
                <a:lnTo>
                  <a:pt x="87" y="109"/>
                </a:lnTo>
                <a:close/>
                <a:moveTo>
                  <a:pt x="124" y="129"/>
                </a:moveTo>
                <a:cubicBezTo>
                  <a:pt x="111" y="139"/>
                  <a:pt x="96" y="143"/>
                  <a:pt x="81" y="143"/>
                </a:cubicBezTo>
                <a:cubicBezTo>
                  <a:pt x="59" y="143"/>
                  <a:pt x="38" y="134"/>
                  <a:pt x="24" y="115"/>
                </a:cubicBezTo>
                <a:cubicBezTo>
                  <a:pt x="0" y="84"/>
                  <a:pt x="6" y="38"/>
                  <a:pt x="37" y="14"/>
                </a:cubicBezTo>
                <a:cubicBezTo>
                  <a:pt x="50" y="4"/>
                  <a:pt x="66" y="0"/>
                  <a:pt x="81" y="0"/>
                </a:cubicBezTo>
                <a:cubicBezTo>
                  <a:pt x="102" y="0"/>
                  <a:pt x="124" y="9"/>
                  <a:pt x="138" y="28"/>
                </a:cubicBezTo>
                <a:cubicBezTo>
                  <a:pt x="162" y="60"/>
                  <a:pt x="156" y="105"/>
                  <a:pt x="124" y="129"/>
                </a:cubicBezTo>
                <a:close/>
                <a:moveTo>
                  <a:pt x="130" y="34"/>
                </a:moveTo>
                <a:cubicBezTo>
                  <a:pt x="119" y="18"/>
                  <a:pt x="100" y="9"/>
                  <a:pt x="81" y="9"/>
                </a:cubicBezTo>
                <a:cubicBezTo>
                  <a:pt x="67" y="9"/>
                  <a:pt x="54" y="14"/>
                  <a:pt x="43" y="22"/>
                </a:cubicBezTo>
                <a:cubicBezTo>
                  <a:pt x="16" y="43"/>
                  <a:pt x="10" y="82"/>
                  <a:pt x="31" y="109"/>
                </a:cubicBezTo>
                <a:cubicBezTo>
                  <a:pt x="43" y="125"/>
                  <a:pt x="61" y="134"/>
                  <a:pt x="81" y="134"/>
                </a:cubicBezTo>
                <a:cubicBezTo>
                  <a:pt x="95" y="134"/>
                  <a:pt x="108" y="130"/>
                  <a:pt x="119" y="121"/>
                </a:cubicBezTo>
                <a:cubicBezTo>
                  <a:pt x="146" y="100"/>
                  <a:pt x="151" y="61"/>
                  <a:pt x="130" y="34"/>
                </a:cubicBezTo>
                <a:close/>
              </a:path>
            </a:pathLst>
          </a:custGeom>
          <a:solidFill>
            <a:srgbClr val="E7E6E6">
              <a:lumMod val="90000"/>
            </a:srgbClr>
          </a:solidFill>
          <a:ln>
            <a:noFill/>
          </a:ln>
        </p:spPr>
        <p:txBody>
          <a:bodyPr vert="horz" wrap="square" lIns="89624" tIns="44811" rIns="89624" bIns="44811" numCol="1" anchor="t" anchorCtr="0" compatLnSpc="1"/>
          <a:lstStyle/>
          <a:p>
            <a:pPr marL="0" marR="0" lvl="0" indent="0" defTabSz="89576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latin typeface="等线" panose="020F0502020204030204"/>
            </a:endParaRPr>
          </a:p>
        </p:txBody>
      </p:sp>
      <p:grpSp>
        <p:nvGrpSpPr>
          <p:cNvPr id="58" name="Group 8">
            <a:extLst>
              <a:ext uri="{FF2B5EF4-FFF2-40B4-BE49-F238E27FC236}">
                <a16:creationId xmlns:a16="http://schemas.microsoft.com/office/drawing/2014/main" id="{0C1A6483-5685-4382-B8C4-E72546F21985}"/>
              </a:ext>
            </a:extLst>
          </p:cNvPr>
          <p:cNvGrpSpPr/>
          <p:nvPr/>
        </p:nvGrpSpPr>
        <p:grpSpPr>
          <a:xfrm>
            <a:off x="6746404" y="1518082"/>
            <a:ext cx="5286625" cy="4465484"/>
            <a:chOff x="6853325" y="981428"/>
            <a:chExt cx="5159332" cy="5177977"/>
          </a:xfrm>
        </p:grpSpPr>
        <p:grpSp>
          <p:nvGrpSpPr>
            <p:cNvPr id="59" name="Group 7">
              <a:extLst>
                <a:ext uri="{FF2B5EF4-FFF2-40B4-BE49-F238E27FC236}">
                  <a16:creationId xmlns:a16="http://schemas.microsoft.com/office/drawing/2014/main" id="{835AB611-B98F-4158-AC3B-A5AB6F406152}"/>
                </a:ext>
              </a:extLst>
            </p:cNvPr>
            <p:cNvGrpSpPr/>
            <p:nvPr/>
          </p:nvGrpSpPr>
          <p:grpSpPr>
            <a:xfrm>
              <a:off x="6921246" y="981428"/>
              <a:ext cx="4967469" cy="5177977"/>
              <a:chOff x="6921246" y="981428"/>
              <a:chExt cx="4967469" cy="5177977"/>
            </a:xfrm>
          </p:grpSpPr>
          <p:sp>
            <p:nvSpPr>
              <p:cNvPr id="61" name="Rectangle 38">
                <a:extLst>
                  <a:ext uri="{FF2B5EF4-FFF2-40B4-BE49-F238E27FC236}">
                    <a16:creationId xmlns:a16="http://schemas.microsoft.com/office/drawing/2014/main" id="{379051CF-22D4-4915-8EBD-31CB4E6025EF}"/>
                  </a:ext>
                </a:extLst>
              </p:cNvPr>
              <p:cNvSpPr/>
              <p:nvPr/>
            </p:nvSpPr>
            <p:spPr>
              <a:xfrm>
                <a:off x="6921246" y="981428"/>
                <a:ext cx="4956048" cy="5177977"/>
              </a:xfrm>
              <a:prstGeom prst="rect">
                <a:avLst/>
              </a:prstGeom>
              <a:solidFill>
                <a:sysClr val="window" lastClr="FFFFFF">
                  <a:lumMod val="95000"/>
                </a:sysClr>
              </a:solidFill>
              <a:ln w="12700" cap="flat" cmpd="sng" algn="ctr">
                <a:noFill/>
                <a:prstDash val="solid"/>
                <a:miter lim="800000"/>
              </a:ln>
              <a:effectLst/>
            </p:spPr>
            <p:txBody>
              <a:bodyPr rot="0" spcFirstLastPara="0" vertOverflow="overflow" horzOverflow="overflow" vert="horz" wrap="square" lIns="89642" tIns="44821" rIns="89642" bIns="44821" numCol="1" spcCol="0" rtlCol="0" fromWordArt="0" anchor="t"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68217A"/>
                  </a:solidFill>
                  <a:effectLst/>
                  <a:uLnTx/>
                  <a:uFillTx/>
                  <a:latin typeface="等线" panose="020F0502020204030204"/>
                  <a:ea typeface="+mn-ea"/>
                  <a:cs typeface="+mn-cs"/>
                </a:endParaRPr>
              </a:p>
            </p:txBody>
          </p:sp>
          <p:grpSp>
            <p:nvGrpSpPr>
              <p:cNvPr id="62" name="Group 50">
                <a:extLst>
                  <a:ext uri="{FF2B5EF4-FFF2-40B4-BE49-F238E27FC236}">
                    <a16:creationId xmlns:a16="http://schemas.microsoft.com/office/drawing/2014/main" id="{1CC5A7BB-02B8-4A5A-9ADD-FD3CE3A950FB}"/>
                  </a:ext>
                </a:extLst>
              </p:cNvPr>
              <p:cNvGrpSpPr/>
              <p:nvPr/>
            </p:nvGrpSpPr>
            <p:grpSpPr>
              <a:xfrm>
                <a:off x="6932667" y="2064512"/>
                <a:ext cx="4956048" cy="4094893"/>
                <a:chOff x="6932667" y="1692437"/>
                <a:chExt cx="4956048" cy="4094893"/>
              </a:xfrm>
            </p:grpSpPr>
            <p:sp>
              <p:nvSpPr>
                <p:cNvPr id="64" name="Rectangle 51">
                  <a:extLst>
                    <a:ext uri="{FF2B5EF4-FFF2-40B4-BE49-F238E27FC236}">
                      <a16:creationId xmlns:a16="http://schemas.microsoft.com/office/drawing/2014/main" id="{CB558EC6-1820-44D9-9266-B2B14DE68CE5}"/>
                    </a:ext>
                  </a:extLst>
                </p:cNvPr>
                <p:cNvSpPr/>
                <p:nvPr/>
              </p:nvSpPr>
              <p:spPr>
                <a:xfrm>
                  <a:off x="6932667" y="2249464"/>
                  <a:ext cx="4956048" cy="3537866"/>
                </a:xfrm>
                <a:prstGeom prst="rect">
                  <a:avLst/>
                </a:prstGeom>
                <a:solidFill>
                  <a:srgbClr val="0072C6"/>
                </a:solidFill>
                <a:ln w="12700" cap="flat" cmpd="sng" algn="ctr">
                  <a:noFill/>
                  <a:prstDash val="solid"/>
                  <a:miter lim="800000"/>
                </a:ln>
                <a:effectLst/>
              </p:spPr>
              <p:txBody>
                <a:bodyPr rot="0" spcFirstLastPara="0" vertOverflow="overflow" horzOverflow="overflow" vert="horz" wrap="square" lIns="89642" tIns="44821" rIns="89642" bIns="44821" numCol="1" spcCol="0" rtlCol="0" fromWordArt="0" anchor="t" anchorCtr="0" forceAA="0" compatLnSpc="1">
                  <a:noAutofit/>
                </a:bodyPr>
                <a:lstStyle/>
                <a:p>
                  <a:pPr marL="0" marR="0" lvl="0" indent="0" defTabSz="896386" eaLnBrk="1" fontAlgn="auto" latinLnBrk="0" hangingPunct="1">
                    <a:lnSpc>
                      <a:spcPct val="90000"/>
                    </a:lnSpc>
                    <a:spcBef>
                      <a:spcPts val="0"/>
                    </a:spcBef>
                    <a:spcAft>
                      <a:spcPts val="0"/>
                    </a:spcAft>
                    <a:buClrTx/>
                    <a:buSzTx/>
                    <a:buFontTx/>
                    <a:buNone/>
                    <a:tabLst/>
                    <a:defRPr/>
                  </a:pPr>
                  <a:endParaRPr kumimoji="0" lang="en-US" sz="1400" b="0" i="0" u="none" strike="noStrike" kern="0" cap="none" spc="0" normalizeH="0" baseline="0" noProof="0" dirty="0">
                    <a:ln>
                      <a:noFill/>
                    </a:ln>
                    <a:gradFill>
                      <a:gsLst>
                        <a:gs pos="0">
                          <a:srgbClr val="FFFFFF"/>
                        </a:gs>
                        <a:gs pos="50000">
                          <a:srgbClr val="FFFFFF"/>
                        </a:gs>
                      </a:gsLst>
                      <a:lin ang="0" scaled="0"/>
                    </a:gradFill>
                    <a:effectLst/>
                    <a:uLnTx/>
                    <a:uFillTx/>
                    <a:latin typeface="等线" panose="020F0502020204030204"/>
                    <a:ea typeface="+mn-ea"/>
                    <a:cs typeface="+mn-cs"/>
                  </a:endParaRPr>
                </a:p>
                <a:p>
                  <a:pPr marL="115161" marR="0" lvl="0" indent="0" defTabSz="896386" eaLnBrk="1" fontAlgn="auto" latinLnBrk="0" hangingPunct="1">
                    <a:lnSpc>
                      <a:spcPct val="90000"/>
                    </a:lnSpc>
                    <a:spcBef>
                      <a:spcPts val="1176"/>
                    </a:spcBef>
                    <a:spcAft>
                      <a:spcPts val="0"/>
                    </a:spcAft>
                    <a:buClrTx/>
                    <a:buSzTx/>
                    <a:buFontTx/>
                    <a:buNone/>
                    <a:tabLst/>
                    <a:defRPr/>
                  </a:pPr>
                  <a:r>
                    <a:rPr kumimoji="0" lang="en-US" sz="2800" b="1" i="0" u="none" strike="noStrike" kern="0" cap="none" spc="0" normalizeH="0" baseline="0" noProof="0" dirty="0">
                      <a:ln>
                        <a:noFill/>
                      </a:ln>
                      <a:gradFill>
                        <a:gsLst>
                          <a:gs pos="0">
                            <a:srgbClr val="FFFFFF"/>
                          </a:gs>
                          <a:gs pos="50000">
                            <a:srgbClr val="FFFFFF"/>
                          </a:gs>
                        </a:gsLst>
                        <a:lin ang="0" scaled="0"/>
                      </a:gradFill>
                      <a:effectLst/>
                      <a:uLnTx/>
                      <a:uFillTx/>
                      <a:latin typeface="等线" panose="020F0502020204030204"/>
                      <a:ea typeface="+mn-ea"/>
                      <a:cs typeface="+mn-cs"/>
                    </a:rPr>
                    <a:t>1500+</a:t>
                  </a:r>
                  <a:r>
                    <a:rPr kumimoji="0" lang="zh-CN" altLang="en-US" sz="2800" b="0" i="0" u="none" strike="noStrike" kern="0" cap="none" spc="0" normalizeH="0" baseline="0" noProof="0" dirty="0">
                      <a:ln>
                        <a:noFill/>
                      </a:ln>
                      <a:gradFill>
                        <a:gsLst>
                          <a:gs pos="0">
                            <a:srgbClr val="FFFFFF"/>
                          </a:gs>
                          <a:gs pos="50000">
                            <a:srgbClr val="FFFFFF"/>
                          </a:gs>
                        </a:gsLst>
                        <a:lin ang="0" scaled="0"/>
                      </a:gradFill>
                      <a:effectLst/>
                      <a:uLnTx/>
                      <a:uFillTx/>
                      <a:latin typeface="等线" panose="020F0502020204030204"/>
                      <a:ea typeface="等线" panose="02010600030101010101" pitchFamily="2" charset="-122"/>
                      <a:cs typeface="+mn-cs"/>
                    </a:rPr>
                    <a:t>全网最优质、最热门的分技能课程培训</a:t>
                  </a:r>
                  <a:endParaRPr kumimoji="0" lang="en-US" sz="2800" b="0" i="0" u="none" strike="noStrike" kern="0" cap="none" spc="0" normalizeH="0" baseline="0" noProof="0" dirty="0">
                    <a:ln>
                      <a:noFill/>
                    </a:ln>
                    <a:gradFill>
                      <a:gsLst>
                        <a:gs pos="0">
                          <a:srgbClr val="FFFFFF"/>
                        </a:gs>
                        <a:gs pos="50000">
                          <a:srgbClr val="FFFFFF"/>
                        </a:gs>
                      </a:gsLst>
                      <a:lin ang="0" scaled="0"/>
                    </a:gradFill>
                    <a:effectLst/>
                    <a:uLnTx/>
                    <a:uFillTx/>
                    <a:latin typeface="等线" panose="020F0502020204030204"/>
                    <a:ea typeface="+mn-ea"/>
                    <a:cs typeface="+mn-cs"/>
                  </a:endParaRPr>
                </a:p>
              </p:txBody>
            </p:sp>
            <p:sp>
              <p:nvSpPr>
                <p:cNvPr id="65" name="Rectangle 52">
                  <a:extLst>
                    <a:ext uri="{FF2B5EF4-FFF2-40B4-BE49-F238E27FC236}">
                      <a16:creationId xmlns:a16="http://schemas.microsoft.com/office/drawing/2014/main" id="{439D34BD-77FE-42E2-809E-63A378F53192}"/>
                    </a:ext>
                  </a:extLst>
                </p:cNvPr>
                <p:cNvSpPr>
                  <a:spLocks noChangeAspect="1"/>
                </p:cNvSpPr>
                <p:nvPr/>
              </p:nvSpPr>
              <p:spPr bwMode="auto">
                <a:xfrm>
                  <a:off x="8670612" y="4154020"/>
                  <a:ext cx="1478543" cy="1478544"/>
                </a:xfrm>
                <a:prstGeom prst="rect">
                  <a:avLst/>
                </a:prstGeom>
                <a:solidFill>
                  <a:srgbClr val="00BCF2"/>
                </a:solidFill>
                <a:ln w="38100" cap="flat" cmpd="sng" algn="ctr">
                  <a:noFill/>
                  <a:prstDash val="solid"/>
                  <a:headEnd type="none" w="med" len="med"/>
                  <a:tailEnd type="none" w="med" len="med"/>
                </a:ln>
                <a:effectLst/>
              </p:spPr>
              <p:txBody>
                <a:bodyPr vert="horz" wrap="square" lIns="91423" tIns="89642" rIns="91423" bIns="89642" numCol="1" rtlCol="0" anchor="t" anchorCtr="0" compatLnSpc="1"/>
                <a:lstStyle/>
                <a:p>
                  <a:pPr marL="0" marR="0" lvl="0" indent="0" defTabSz="913816" eaLnBrk="1" fontAlgn="auto" latinLnBrk="0" hangingPunct="1">
                    <a:lnSpc>
                      <a:spcPct val="90000"/>
                    </a:lnSpc>
                    <a:spcBef>
                      <a:spcPts val="0"/>
                    </a:spcBef>
                    <a:spcAft>
                      <a:spcPts val="0"/>
                    </a:spcAft>
                    <a:buClrTx/>
                    <a:buSzTx/>
                    <a:buFontTx/>
                    <a:buNone/>
                    <a:tabLst/>
                    <a:defRPr/>
                  </a:pPr>
                  <a:r>
                    <a:rPr kumimoji="0" lang="zh-CN" alt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等线" panose="020F0502020204030204"/>
                      <a:ea typeface="Segoe UI" pitchFamily="34" charset="0"/>
                      <a:cs typeface="Segoe UI" pitchFamily="34" charset="0"/>
                    </a:rPr>
                    <a:t> 可迁移技能</a:t>
                  </a:r>
                  <a:endPar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等线" panose="020F0502020204030204"/>
                    <a:ea typeface="Segoe UI" pitchFamily="34" charset="0"/>
                    <a:cs typeface="Segoe UI" pitchFamily="34" charset="0"/>
                  </a:endParaRPr>
                </a:p>
              </p:txBody>
            </p:sp>
            <p:sp>
              <p:nvSpPr>
                <p:cNvPr id="66" name="Rectangle 53">
                  <a:extLst>
                    <a:ext uri="{FF2B5EF4-FFF2-40B4-BE49-F238E27FC236}">
                      <a16:creationId xmlns:a16="http://schemas.microsoft.com/office/drawing/2014/main" id="{E998933D-BBFB-4261-870E-32DCD63BA840}"/>
                    </a:ext>
                  </a:extLst>
                </p:cNvPr>
                <p:cNvSpPr>
                  <a:spLocks noChangeAspect="1"/>
                </p:cNvSpPr>
                <p:nvPr/>
              </p:nvSpPr>
              <p:spPr bwMode="auto">
                <a:xfrm>
                  <a:off x="10230738" y="4154020"/>
                  <a:ext cx="1558369" cy="1478544"/>
                </a:xfrm>
                <a:prstGeom prst="rect">
                  <a:avLst/>
                </a:prstGeom>
                <a:solidFill>
                  <a:srgbClr val="00BCF2"/>
                </a:solidFill>
                <a:ln w="38100" cap="flat" cmpd="sng" algn="ctr">
                  <a:noFill/>
                  <a:prstDash val="solid"/>
                  <a:headEnd type="none" w="med" len="med"/>
                  <a:tailEnd type="none" w="med" len="med"/>
                </a:ln>
                <a:effectLst/>
              </p:spPr>
              <p:txBody>
                <a:bodyPr vert="horz" wrap="square" lIns="91423" tIns="89642" rIns="91423" bIns="89642" numCol="1" rtlCol="0" anchor="t" anchorCtr="0" compatLnSpc="1"/>
                <a:lstStyle/>
                <a:p>
                  <a:pPr marL="0" marR="0" lvl="0" indent="0" defTabSz="913816" eaLnBrk="1" fontAlgn="auto" latinLnBrk="0" hangingPunct="1">
                    <a:lnSpc>
                      <a:spcPct val="90000"/>
                    </a:lnSpc>
                    <a:spcBef>
                      <a:spcPts val="0"/>
                    </a:spcBef>
                    <a:spcAft>
                      <a:spcPts val="0"/>
                    </a:spcAft>
                    <a:buClrTx/>
                    <a:buSzTx/>
                    <a:buFontTx/>
                    <a:buNone/>
                    <a:tabLst/>
                    <a:defRPr/>
                  </a:pPr>
                  <a:r>
                    <a:rPr kumimoji="0" lang="zh-CN" alt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等线" panose="020F0502020204030204"/>
                      <a:ea typeface="Segoe UI" pitchFamily="34" charset="0"/>
                      <a:cs typeface="Segoe UI" pitchFamily="34" charset="0"/>
                    </a:rPr>
                    <a:t> 自我管理技能</a:t>
                  </a:r>
                  <a:endPar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等线" panose="020F0502020204030204"/>
                    <a:ea typeface="Segoe UI" pitchFamily="34" charset="0"/>
                    <a:cs typeface="Segoe UI" pitchFamily="34" charset="0"/>
                  </a:endParaRPr>
                </a:p>
              </p:txBody>
            </p:sp>
            <p:sp>
              <p:nvSpPr>
                <p:cNvPr id="67" name="Rectangle 54">
                  <a:extLst>
                    <a:ext uri="{FF2B5EF4-FFF2-40B4-BE49-F238E27FC236}">
                      <a16:creationId xmlns:a16="http://schemas.microsoft.com/office/drawing/2014/main" id="{341F61BB-D7A1-4F26-A1F4-44B7E96D0A9E}"/>
                    </a:ext>
                  </a:extLst>
                </p:cNvPr>
                <p:cNvSpPr>
                  <a:spLocks noChangeAspect="1"/>
                </p:cNvSpPr>
                <p:nvPr/>
              </p:nvSpPr>
              <p:spPr bwMode="auto">
                <a:xfrm>
                  <a:off x="7110487" y="4154020"/>
                  <a:ext cx="1478543" cy="1478544"/>
                </a:xfrm>
                <a:prstGeom prst="rect">
                  <a:avLst/>
                </a:prstGeom>
                <a:solidFill>
                  <a:srgbClr val="00BCF2"/>
                </a:solidFill>
                <a:ln w="38100" cap="flat" cmpd="sng" algn="ctr">
                  <a:noFill/>
                  <a:prstDash val="solid"/>
                  <a:headEnd type="none" w="med" len="med"/>
                  <a:tailEnd type="none" w="med" len="med"/>
                </a:ln>
                <a:effectLst/>
              </p:spPr>
              <p:txBody>
                <a:bodyPr vert="horz" wrap="square" lIns="91423" tIns="89642" rIns="91423" bIns="89642" numCol="1" rtlCol="0" anchor="t" anchorCtr="0" compatLnSpc="1"/>
                <a:lstStyle/>
                <a:p>
                  <a:pPr marL="0" marR="0" lvl="0" indent="0" defTabSz="913816" eaLnBrk="1" fontAlgn="auto" latinLnBrk="0" hangingPunct="1">
                    <a:lnSpc>
                      <a:spcPct val="90000"/>
                    </a:lnSpc>
                    <a:spcBef>
                      <a:spcPts val="0"/>
                    </a:spcBef>
                    <a:spcAft>
                      <a:spcPts val="0"/>
                    </a:spcAft>
                    <a:buClrTx/>
                    <a:buSzTx/>
                    <a:buFontTx/>
                    <a:buNone/>
                    <a:tabLst/>
                    <a:defRPr/>
                  </a:pPr>
                  <a:r>
                    <a:rPr kumimoji="0" lang="zh-CN" alt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等线" panose="020F0502020204030204"/>
                      <a:ea typeface="Segoe UI" pitchFamily="34" charset="0"/>
                      <a:cs typeface="Segoe UI" pitchFamily="34" charset="0"/>
                    </a:rPr>
                    <a:t>   专业技能</a:t>
                  </a:r>
                  <a:endPar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等线" panose="020F0502020204030204"/>
                    <a:ea typeface="Segoe UI" pitchFamily="34" charset="0"/>
                    <a:cs typeface="Segoe UI" pitchFamily="34" charset="0"/>
                  </a:endParaRPr>
                </a:p>
              </p:txBody>
            </p:sp>
            <p:sp>
              <p:nvSpPr>
                <p:cNvPr id="68" name="Freeform 55">
                  <a:extLst>
                    <a:ext uri="{FF2B5EF4-FFF2-40B4-BE49-F238E27FC236}">
                      <a16:creationId xmlns:a16="http://schemas.microsoft.com/office/drawing/2014/main" id="{24ED1492-E89F-4EE6-876A-79C80CFB9603}"/>
                    </a:ext>
                  </a:extLst>
                </p:cNvPr>
                <p:cNvSpPr/>
                <p:nvPr/>
              </p:nvSpPr>
              <p:spPr bwMode="auto">
                <a:xfrm>
                  <a:off x="7378586" y="4765738"/>
                  <a:ext cx="890496" cy="620982"/>
                </a:xfrm>
                <a:custGeom>
                  <a:avLst/>
                  <a:gdLst/>
                  <a:ahLst/>
                  <a:cxnLst/>
                  <a:rect l="l" t="t" r="r" b="b"/>
                  <a:pathLst>
                    <a:path w="1822529" h="1109555">
                      <a:moveTo>
                        <a:pt x="341442" y="686899"/>
                      </a:moveTo>
                      <a:cubicBezTo>
                        <a:pt x="376723" y="679869"/>
                        <a:pt x="419060" y="707989"/>
                        <a:pt x="433172" y="750169"/>
                      </a:cubicBezTo>
                      <a:cubicBezTo>
                        <a:pt x="440228" y="715019"/>
                        <a:pt x="482565" y="693929"/>
                        <a:pt x="517846" y="700959"/>
                      </a:cubicBezTo>
                      <a:cubicBezTo>
                        <a:pt x="553127" y="707989"/>
                        <a:pt x="581351" y="743139"/>
                        <a:pt x="581351" y="778289"/>
                      </a:cubicBezTo>
                      <a:cubicBezTo>
                        <a:pt x="581351" y="778283"/>
                        <a:pt x="581351" y="778218"/>
                        <a:pt x="581351" y="777410"/>
                      </a:cubicBezTo>
                      <a:lnTo>
                        <a:pt x="581351" y="771259"/>
                      </a:lnTo>
                      <a:cubicBezTo>
                        <a:pt x="588407" y="729079"/>
                        <a:pt x="630744" y="707989"/>
                        <a:pt x="673081" y="715019"/>
                      </a:cubicBezTo>
                      <a:cubicBezTo>
                        <a:pt x="715418" y="722049"/>
                        <a:pt x="743643" y="764229"/>
                        <a:pt x="729530" y="806408"/>
                      </a:cubicBezTo>
                      <a:cubicBezTo>
                        <a:pt x="729528" y="806422"/>
                        <a:pt x="729410" y="807248"/>
                        <a:pt x="722474" y="855618"/>
                      </a:cubicBezTo>
                      <a:cubicBezTo>
                        <a:pt x="736586" y="827498"/>
                        <a:pt x="771867" y="813438"/>
                        <a:pt x="807148" y="820468"/>
                      </a:cubicBezTo>
                      <a:cubicBezTo>
                        <a:pt x="842429" y="827498"/>
                        <a:pt x="870653" y="869678"/>
                        <a:pt x="863597" y="911858"/>
                      </a:cubicBezTo>
                      <a:cubicBezTo>
                        <a:pt x="863595" y="911868"/>
                        <a:pt x="863334" y="912973"/>
                        <a:pt x="835372" y="1031367"/>
                      </a:cubicBezTo>
                      <a:cubicBezTo>
                        <a:pt x="821260" y="1073546"/>
                        <a:pt x="785979" y="1094636"/>
                        <a:pt x="750699" y="1094636"/>
                      </a:cubicBezTo>
                      <a:lnTo>
                        <a:pt x="744602" y="1094636"/>
                      </a:lnTo>
                      <a:cubicBezTo>
                        <a:pt x="701306" y="1080576"/>
                        <a:pt x="680137" y="1045427"/>
                        <a:pt x="680137" y="1010277"/>
                      </a:cubicBezTo>
                      <a:cubicBezTo>
                        <a:pt x="666025" y="1031367"/>
                        <a:pt x="637800" y="1045427"/>
                        <a:pt x="609576" y="1045427"/>
                      </a:cubicBezTo>
                      <a:lnTo>
                        <a:pt x="603479" y="1045427"/>
                      </a:lnTo>
                      <a:cubicBezTo>
                        <a:pt x="560183" y="1031367"/>
                        <a:pt x="531958" y="989187"/>
                        <a:pt x="539014" y="954037"/>
                      </a:cubicBezTo>
                      <a:cubicBezTo>
                        <a:pt x="539018" y="954033"/>
                        <a:pt x="539072" y="953980"/>
                        <a:pt x="539896" y="953158"/>
                      </a:cubicBezTo>
                      <a:lnTo>
                        <a:pt x="546071" y="947007"/>
                      </a:lnTo>
                      <a:cubicBezTo>
                        <a:pt x="524902" y="968097"/>
                        <a:pt x="496678" y="982157"/>
                        <a:pt x="468453" y="982157"/>
                      </a:cubicBezTo>
                      <a:cubicBezTo>
                        <a:pt x="468446" y="982157"/>
                        <a:pt x="468376" y="982157"/>
                        <a:pt x="467571" y="982157"/>
                      </a:cubicBezTo>
                      <a:lnTo>
                        <a:pt x="461397" y="982157"/>
                      </a:lnTo>
                      <a:cubicBezTo>
                        <a:pt x="433172" y="975127"/>
                        <a:pt x="412004" y="954037"/>
                        <a:pt x="404948" y="925917"/>
                      </a:cubicBezTo>
                      <a:cubicBezTo>
                        <a:pt x="397892" y="932947"/>
                        <a:pt x="397892" y="932947"/>
                        <a:pt x="390835" y="932947"/>
                      </a:cubicBezTo>
                      <a:cubicBezTo>
                        <a:pt x="383779" y="932947"/>
                        <a:pt x="376723" y="932947"/>
                        <a:pt x="369667" y="932947"/>
                      </a:cubicBezTo>
                      <a:cubicBezTo>
                        <a:pt x="334386" y="932947"/>
                        <a:pt x="306162" y="904828"/>
                        <a:pt x="299106" y="876708"/>
                      </a:cubicBezTo>
                      <a:cubicBezTo>
                        <a:pt x="299102" y="876692"/>
                        <a:pt x="298837" y="875458"/>
                        <a:pt x="277937" y="778289"/>
                      </a:cubicBezTo>
                      <a:cubicBezTo>
                        <a:pt x="270881" y="736109"/>
                        <a:pt x="299106" y="700959"/>
                        <a:pt x="341442" y="686899"/>
                      </a:cubicBezTo>
                      <a:close/>
                      <a:moveTo>
                        <a:pt x="362511" y="142762"/>
                      </a:moveTo>
                      <a:cubicBezTo>
                        <a:pt x="362554" y="142762"/>
                        <a:pt x="390795" y="142762"/>
                        <a:pt x="433141" y="142762"/>
                      </a:cubicBezTo>
                      <a:cubicBezTo>
                        <a:pt x="404889" y="170990"/>
                        <a:pt x="383700" y="206274"/>
                        <a:pt x="383700" y="241559"/>
                      </a:cubicBezTo>
                      <a:cubicBezTo>
                        <a:pt x="376637" y="276843"/>
                        <a:pt x="383700" y="305071"/>
                        <a:pt x="397826" y="333298"/>
                      </a:cubicBezTo>
                      <a:cubicBezTo>
                        <a:pt x="426078" y="382696"/>
                        <a:pt x="468457" y="410924"/>
                        <a:pt x="517898" y="410924"/>
                      </a:cubicBezTo>
                      <a:cubicBezTo>
                        <a:pt x="546150" y="417981"/>
                        <a:pt x="581465" y="410924"/>
                        <a:pt x="609717" y="396810"/>
                      </a:cubicBezTo>
                      <a:cubicBezTo>
                        <a:pt x="609726" y="396804"/>
                        <a:pt x="610149" y="396523"/>
                        <a:pt x="630907" y="382696"/>
                      </a:cubicBezTo>
                      <a:cubicBezTo>
                        <a:pt x="630927" y="382685"/>
                        <a:pt x="632883" y="381599"/>
                        <a:pt x="821609" y="276843"/>
                      </a:cubicBezTo>
                      <a:cubicBezTo>
                        <a:pt x="821623" y="276849"/>
                        <a:pt x="822935" y="277432"/>
                        <a:pt x="948744" y="333298"/>
                      </a:cubicBezTo>
                      <a:cubicBezTo>
                        <a:pt x="948758" y="333309"/>
                        <a:pt x="951606" y="335362"/>
                        <a:pt x="1506724" y="735540"/>
                      </a:cubicBezTo>
                      <a:cubicBezTo>
                        <a:pt x="1534976" y="756711"/>
                        <a:pt x="1542039" y="806109"/>
                        <a:pt x="1520850" y="841394"/>
                      </a:cubicBezTo>
                      <a:cubicBezTo>
                        <a:pt x="1506724" y="862564"/>
                        <a:pt x="1485535" y="876678"/>
                        <a:pt x="1457283" y="876678"/>
                      </a:cubicBezTo>
                      <a:cubicBezTo>
                        <a:pt x="1457268" y="876667"/>
                        <a:pt x="1455327" y="875252"/>
                        <a:pt x="1195950" y="686142"/>
                      </a:cubicBezTo>
                      <a:cubicBezTo>
                        <a:pt x="1188887" y="679085"/>
                        <a:pt x="1181824" y="686142"/>
                        <a:pt x="1174761" y="693199"/>
                      </a:cubicBezTo>
                      <a:cubicBezTo>
                        <a:pt x="1174761" y="700256"/>
                        <a:pt x="1174761" y="707313"/>
                        <a:pt x="1181824" y="714370"/>
                      </a:cubicBezTo>
                      <a:cubicBezTo>
                        <a:pt x="1181837" y="714379"/>
                        <a:pt x="1183505" y="715545"/>
                        <a:pt x="1393715" y="862564"/>
                      </a:cubicBezTo>
                      <a:cubicBezTo>
                        <a:pt x="1393715" y="883735"/>
                        <a:pt x="1393715" y="904906"/>
                        <a:pt x="1379589" y="926076"/>
                      </a:cubicBezTo>
                      <a:cubicBezTo>
                        <a:pt x="1365463" y="947247"/>
                        <a:pt x="1337211" y="961361"/>
                        <a:pt x="1316022" y="961361"/>
                      </a:cubicBezTo>
                      <a:cubicBezTo>
                        <a:pt x="1316007" y="961350"/>
                        <a:pt x="1314082" y="959908"/>
                        <a:pt x="1061752" y="770825"/>
                      </a:cubicBezTo>
                      <a:cubicBezTo>
                        <a:pt x="1054689" y="770825"/>
                        <a:pt x="1040563" y="770825"/>
                        <a:pt x="1040563" y="777882"/>
                      </a:cubicBezTo>
                      <a:cubicBezTo>
                        <a:pt x="1033500" y="784939"/>
                        <a:pt x="1033500" y="791995"/>
                        <a:pt x="1040563" y="799052"/>
                      </a:cubicBezTo>
                      <a:cubicBezTo>
                        <a:pt x="1040576" y="799061"/>
                        <a:pt x="1042204" y="800199"/>
                        <a:pt x="1252454" y="947247"/>
                      </a:cubicBezTo>
                      <a:cubicBezTo>
                        <a:pt x="1252454" y="968418"/>
                        <a:pt x="1252454" y="989588"/>
                        <a:pt x="1238328" y="1010759"/>
                      </a:cubicBezTo>
                      <a:cubicBezTo>
                        <a:pt x="1224202" y="1031930"/>
                        <a:pt x="1203013" y="1038986"/>
                        <a:pt x="1174761" y="1038986"/>
                      </a:cubicBezTo>
                      <a:cubicBezTo>
                        <a:pt x="1174742" y="1038973"/>
                        <a:pt x="1172878" y="1037684"/>
                        <a:pt x="991122" y="911962"/>
                      </a:cubicBezTo>
                      <a:cubicBezTo>
                        <a:pt x="984059" y="904906"/>
                        <a:pt x="976996" y="904906"/>
                        <a:pt x="969933" y="911962"/>
                      </a:cubicBezTo>
                      <a:cubicBezTo>
                        <a:pt x="969933" y="919019"/>
                        <a:pt x="969933" y="926076"/>
                        <a:pt x="976996" y="933133"/>
                      </a:cubicBezTo>
                      <a:cubicBezTo>
                        <a:pt x="977008" y="933143"/>
                        <a:pt x="978180" y="934021"/>
                        <a:pt x="1090004" y="1017816"/>
                      </a:cubicBezTo>
                      <a:cubicBezTo>
                        <a:pt x="1097067" y="1038986"/>
                        <a:pt x="1090004" y="1060157"/>
                        <a:pt x="1082941" y="1074271"/>
                      </a:cubicBezTo>
                      <a:cubicBezTo>
                        <a:pt x="1061752" y="1095441"/>
                        <a:pt x="1040563" y="1109555"/>
                        <a:pt x="1019374" y="1109555"/>
                      </a:cubicBezTo>
                      <a:cubicBezTo>
                        <a:pt x="1019361" y="1109546"/>
                        <a:pt x="1018089" y="1108628"/>
                        <a:pt x="892239" y="1017816"/>
                      </a:cubicBezTo>
                      <a:cubicBezTo>
                        <a:pt x="892243" y="1017797"/>
                        <a:pt x="892533" y="1016447"/>
                        <a:pt x="913428" y="919019"/>
                      </a:cubicBezTo>
                      <a:cubicBezTo>
                        <a:pt x="913428" y="918992"/>
                        <a:pt x="913428" y="911948"/>
                        <a:pt x="913428" y="904906"/>
                      </a:cubicBezTo>
                      <a:cubicBezTo>
                        <a:pt x="920491" y="841394"/>
                        <a:pt x="878113" y="784939"/>
                        <a:pt x="814546" y="770825"/>
                      </a:cubicBezTo>
                      <a:cubicBezTo>
                        <a:pt x="807483" y="763768"/>
                        <a:pt x="807483" y="763768"/>
                        <a:pt x="800420" y="763768"/>
                      </a:cubicBezTo>
                      <a:cubicBezTo>
                        <a:pt x="793357" y="763768"/>
                        <a:pt x="786294" y="763768"/>
                        <a:pt x="779230" y="763768"/>
                      </a:cubicBezTo>
                      <a:cubicBezTo>
                        <a:pt x="772167" y="714370"/>
                        <a:pt x="736852" y="679085"/>
                        <a:pt x="687411" y="664972"/>
                      </a:cubicBezTo>
                      <a:cubicBezTo>
                        <a:pt x="680357" y="664972"/>
                        <a:pt x="673304" y="664972"/>
                        <a:pt x="673285" y="664972"/>
                      </a:cubicBezTo>
                      <a:cubicBezTo>
                        <a:pt x="637970" y="657915"/>
                        <a:pt x="609717" y="664972"/>
                        <a:pt x="588528" y="679085"/>
                      </a:cubicBezTo>
                      <a:cubicBezTo>
                        <a:pt x="574402" y="664972"/>
                        <a:pt x="553213" y="650858"/>
                        <a:pt x="524961" y="650858"/>
                      </a:cubicBezTo>
                      <a:cubicBezTo>
                        <a:pt x="524931" y="650858"/>
                        <a:pt x="517917" y="650858"/>
                        <a:pt x="517898" y="650858"/>
                      </a:cubicBezTo>
                      <a:cubicBezTo>
                        <a:pt x="489646" y="643801"/>
                        <a:pt x="461394" y="650858"/>
                        <a:pt x="440204" y="664972"/>
                      </a:cubicBezTo>
                      <a:cubicBezTo>
                        <a:pt x="419015" y="650858"/>
                        <a:pt x="390763" y="636744"/>
                        <a:pt x="369574" y="636744"/>
                      </a:cubicBezTo>
                      <a:cubicBezTo>
                        <a:pt x="355448" y="636744"/>
                        <a:pt x="341322" y="636744"/>
                        <a:pt x="327196" y="636744"/>
                      </a:cubicBezTo>
                      <a:cubicBezTo>
                        <a:pt x="284817" y="650858"/>
                        <a:pt x="256565" y="672028"/>
                        <a:pt x="242439" y="707313"/>
                      </a:cubicBezTo>
                      <a:cubicBezTo>
                        <a:pt x="242430" y="707310"/>
                        <a:pt x="242003" y="707167"/>
                        <a:pt x="221250" y="700256"/>
                      </a:cubicBezTo>
                      <a:cubicBezTo>
                        <a:pt x="214188" y="425073"/>
                        <a:pt x="362473" y="142834"/>
                        <a:pt x="362511" y="142762"/>
                      </a:cubicBezTo>
                      <a:close/>
                      <a:moveTo>
                        <a:pt x="1723364" y="112687"/>
                      </a:moveTo>
                      <a:cubicBezTo>
                        <a:pt x="1743550" y="115333"/>
                        <a:pt x="1760758" y="129886"/>
                        <a:pt x="1766052" y="156347"/>
                      </a:cubicBezTo>
                      <a:cubicBezTo>
                        <a:pt x="1766054" y="156361"/>
                        <a:pt x="1766355" y="158999"/>
                        <a:pt x="1822529" y="650276"/>
                      </a:cubicBezTo>
                      <a:cubicBezTo>
                        <a:pt x="1822529" y="678501"/>
                        <a:pt x="1801350" y="706725"/>
                        <a:pt x="1766052" y="706725"/>
                      </a:cubicBezTo>
                      <a:cubicBezTo>
                        <a:pt x="1766043" y="706725"/>
                        <a:pt x="1765216" y="706725"/>
                        <a:pt x="1688397" y="706725"/>
                      </a:cubicBezTo>
                      <a:cubicBezTo>
                        <a:pt x="1709572" y="332816"/>
                        <a:pt x="1533148" y="156409"/>
                        <a:pt x="1533086" y="156347"/>
                      </a:cubicBezTo>
                      <a:cubicBezTo>
                        <a:pt x="1533096" y="156345"/>
                        <a:pt x="1534390" y="156021"/>
                        <a:pt x="1702516" y="114010"/>
                      </a:cubicBezTo>
                      <a:cubicBezTo>
                        <a:pt x="1709576" y="112246"/>
                        <a:pt x="1716635" y="111805"/>
                        <a:pt x="1723364" y="112687"/>
                      </a:cubicBezTo>
                      <a:close/>
                      <a:moveTo>
                        <a:pt x="216121" y="52882"/>
                      </a:moveTo>
                      <a:cubicBezTo>
                        <a:pt x="222948" y="53102"/>
                        <a:pt x="229996" y="54864"/>
                        <a:pt x="237043" y="58387"/>
                      </a:cubicBezTo>
                      <a:cubicBezTo>
                        <a:pt x="237043" y="58387"/>
                        <a:pt x="237043" y="58387"/>
                        <a:pt x="321609" y="107717"/>
                      </a:cubicBezTo>
                      <a:cubicBezTo>
                        <a:pt x="321609" y="107717"/>
                        <a:pt x="159524" y="410746"/>
                        <a:pt x="173618" y="706726"/>
                      </a:cubicBezTo>
                      <a:cubicBezTo>
                        <a:pt x="173618" y="706726"/>
                        <a:pt x="173618" y="706726"/>
                        <a:pt x="39721" y="678538"/>
                      </a:cubicBezTo>
                      <a:cubicBezTo>
                        <a:pt x="11533" y="678538"/>
                        <a:pt x="-9609" y="650349"/>
                        <a:pt x="4485" y="615113"/>
                      </a:cubicBezTo>
                      <a:cubicBezTo>
                        <a:pt x="4485" y="615113"/>
                        <a:pt x="4485" y="615113"/>
                        <a:pt x="166571" y="86576"/>
                      </a:cubicBezTo>
                      <a:cubicBezTo>
                        <a:pt x="177142" y="65434"/>
                        <a:pt x="195640" y="52221"/>
                        <a:pt x="216121" y="52882"/>
                      </a:cubicBezTo>
                      <a:close/>
                      <a:moveTo>
                        <a:pt x="811860" y="637"/>
                      </a:moveTo>
                      <a:cubicBezTo>
                        <a:pt x="827743" y="-1131"/>
                        <a:pt x="843626" y="637"/>
                        <a:pt x="857745" y="7709"/>
                      </a:cubicBezTo>
                      <a:cubicBezTo>
                        <a:pt x="857763" y="7717"/>
                        <a:pt x="860458" y="8948"/>
                        <a:pt x="1260115" y="191579"/>
                      </a:cubicBezTo>
                      <a:cubicBezTo>
                        <a:pt x="1281293" y="205723"/>
                        <a:pt x="1302470" y="212795"/>
                        <a:pt x="1316589" y="212795"/>
                      </a:cubicBezTo>
                      <a:cubicBezTo>
                        <a:pt x="1358938" y="226937"/>
                        <a:pt x="1507151" y="198657"/>
                        <a:pt x="1507185" y="198651"/>
                      </a:cubicBezTo>
                      <a:cubicBezTo>
                        <a:pt x="1507263" y="198732"/>
                        <a:pt x="1655423" y="354319"/>
                        <a:pt x="1641309" y="679541"/>
                      </a:cubicBezTo>
                      <a:cubicBezTo>
                        <a:pt x="1641290" y="679545"/>
                        <a:pt x="1639948" y="679833"/>
                        <a:pt x="1542481" y="700757"/>
                      </a:cubicBezTo>
                      <a:cubicBezTo>
                        <a:pt x="1542454" y="700730"/>
                        <a:pt x="1535433" y="693697"/>
                        <a:pt x="1535422" y="693685"/>
                      </a:cubicBezTo>
                      <a:cubicBezTo>
                        <a:pt x="1535404" y="693673"/>
                        <a:pt x="1532978" y="691937"/>
                        <a:pt x="1189524" y="446168"/>
                      </a:cubicBezTo>
                      <a:cubicBezTo>
                        <a:pt x="1189512" y="446159"/>
                        <a:pt x="1187911" y="444983"/>
                        <a:pt x="977750" y="290586"/>
                      </a:cubicBezTo>
                      <a:cubicBezTo>
                        <a:pt x="977733" y="290578"/>
                        <a:pt x="976153" y="289858"/>
                        <a:pt x="822449" y="219867"/>
                      </a:cubicBezTo>
                      <a:cubicBezTo>
                        <a:pt x="822435" y="219874"/>
                        <a:pt x="820645" y="220824"/>
                        <a:pt x="582438" y="347161"/>
                      </a:cubicBezTo>
                      <a:cubicBezTo>
                        <a:pt x="568320" y="361305"/>
                        <a:pt x="547143" y="361305"/>
                        <a:pt x="525965" y="361305"/>
                      </a:cubicBezTo>
                      <a:cubicBezTo>
                        <a:pt x="490669" y="361305"/>
                        <a:pt x="462433" y="340089"/>
                        <a:pt x="448315" y="311802"/>
                      </a:cubicBezTo>
                      <a:cubicBezTo>
                        <a:pt x="420078" y="262298"/>
                        <a:pt x="434196" y="198651"/>
                        <a:pt x="483610" y="170363"/>
                      </a:cubicBezTo>
                      <a:cubicBezTo>
                        <a:pt x="483624" y="170356"/>
                        <a:pt x="484873" y="169694"/>
                        <a:pt x="603616" y="106715"/>
                      </a:cubicBezTo>
                      <a:cubicBezTo>
                        <a:pt x="603633" y="106706"/>
                        <a:pt x="605286" y="105770"/>
                        <a:pt x="765976" y="14781"/>
                      </a:cubicBezTo>
                      <a:cubicBezTo>
                        <a:pt x="780094" y="7709"/>
                        <a:pt x="795977" y="2405"/>
                        <a:pt x="811860" y="637"/>
                      </a:cubicBezTo>
                      <a:close/>
                    </a:path>
                  </a:pathLst>
                </a:custGeom>
                <a:solidFill>
                  <a:srgbClr val="FFFFFF"/>
                </a:solidFill>
                <a:ln>
                  <a:noFill/>
                </a:ln>
              </p:spPr>
              <p:txBody>
                <a:bodyPr vert="horz" wrap="square" lIns="89642" tIns="44821" rIns="89642" bIns="44821" numCol="1" anchor="t" anchorCtr="0" compatLnSpc="1"/>
                <a:lst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solidFill>
                        <a:srgbClr val="505050">
                          <a:alpha val="0"/>
                        </a:srgbClr>
                      </a:solidFill>
                    </a:ln>
                    <a:gradFill>
                      <a:gsLst>
                        <a:gs pos="0">
                          <a:srgbClr val="FFFFFF"/>
                        </a:gs>
                        <a:gs pos="100000">
                          <a:srgbClr val="FFFFFF"/>
                        </a:gs>
                      </a:gsLst>
                      <a:lin ang="5400000" scaled="0"/>
                    </a:gradFill>
                    <a:effectLst/>
                    <a:uLnTx/>
                    <a:uFillTx/>
                    <a:latin typeface="等线" panose="020F0502020204030204"/>
                    <a:ea typeface="+mn-ea"/>
                    <a:cs typeface="+mn-cs"/>
                  </a:endParaRPr>
                </a:p>
              </p:txBody>
            </p:sp>
            <p:grpSp>
              <p:nvGrpSpPr>
                <p:cNvPr id="69" name="Group 56">
                  <a:extLst>
                    <a:ext uri="{FF2B5EF4-FFF2-40B4-BE49-F238E27FC236}">
                      <a16:creationId xmlns:a16="http://schemas.microsoft.com/office/drawing/2014/main" id="{43E3521B-A283-4DA4-A97E-527C537623C9}"/>
                    </a:ext>
                  </a:extLst>
                </p:cNvPr>
                <p:cNvGrpSpPr/>
                <p:nvPr/>
              </p:nvGrpSpPr>
              <p:grpSpPr>
                <a:xfrm>
                  <a:off x="8953525" y="4736255"/>
                  <a:ext cx="900518" cy="729754"/>
                  <a:chOff x="8766005" y="4449303"/>
                  <a:chExt cx="780851" cy="632779"/>
                </a:xfrm>
              </p:grpSpPr>
              <p:grpSp>
                <p:nvGrpSpPr>
                  <p:cNvPr id="77" name="Group 64">
                    <a:extLst>
                      <a:ext uri="{FF2B5EF4-FFF2-40B4-BE49-F238E27FC236}">
                        <a16:creationId xmlns:a16="http://schemas.microsoft.com/office/drawing/2014/main" id="{D797FC29-F07F-405F-A24E-C35AF7FF29EE}"/>
                      </a:ext>
                    </a:extLst>
                  </p:cNvPr>
                  <p:cNvGrpSpPr/>
                  <p:nvPr/>
                </p:nvGrpSpPr>
                <p:grpSpPr bwMode="black">
                  <a:xfrm>
                    <a:off x="8766005" y="4449303"/>
                    <a:ext cx="735022" cy="632779"/>
                    <a:chOff x="5560526" y="922911"/>
                    <a:chExt cx="576936" cy="496815"/>
                  </a:xfrm>
                </p:grpSpPr>
                <p:sp>
                  <p:nvSpPr>
                    <p:cNvPr id="79" name="Rectangle 66">
                      <a:extLst>
                        <a:ext uri="{FF2B5EF4-FFF2-40B4-BE49-F238E27FC236}">
                          <a16:creationId xmlns:a16="http://schemas.microsoft.com/office/drawing/2014/main" id="{E9174078-F78F-44C7-8095-7B1940839C09}"/>
                        </a:ext>
                      </a:extLst>
                    </p:cNvPr>
                    <p:cNvSpPr/>
                    <p:nvPr/>
                  </p:nvSpPr>
                  <p:spPr bwMode="black">
                    <a:xfrm>
                      <a:off x="5560526" y="922911"/>
                      <a:ext cx="576936" cy="360946"/>
                    </a:xfrm>
                    <a:prstGeom prst="rect">
                      <a:avLst/>
                    </a:prstGeom>
                    <a:solidFill>
                      <a:srgbClr val="FFFFFF"/>
                    </a:solidFill>
                    <a:ln w="10795" cap="flat" cmpd="sng" algn="ctr">
                      <a:noFill/>
                      <a:prstDash val="solid"/>
                      <a:headEnd type="none" w="med" len="med"/>
                      <a:tailEnd type="none" w="med" len="med"/>
                    </a:ln>
                    <a:effectLst/>
                  </p:spPr>
                  <p:txBody>
                    <a:bodyPr vert="horz" wrap="square" lIns="89639" tIns="44819" rIns="89639" bIns="44819" numCol="1" rtlCol="0" anchor="ctr" anchorCtr="0" compatLnSpc="1"/>
                    <a:lstStyle/>
                    <a:p>
                      <a:pPr marL="0" marR="0" lvl="0" indent="0" defTabSz="725824" eaLnBrk="1" fontAlgn="auto" latinLnBrk="0" hangingPunct="1">
                        <a:lnSpc>
                          <a:spcPct val="100000"/>
                        </a:lnSpc>
                        <a:spcBef>
                          <a:spcPts val="0"/>
                        </a:spcBef>
                        <a:spcAft>
                          <a:spcPts val="0"/>
                        </a:spcAft>
                        <a:buClrTx/>
                        <a:buSzTx/>
                        <a:buFontTx/>
                        <a:buNone/>
                        <a:tabLst/>
                        <a:defRPr/>
                      </a:pPr>
                      <a:endParaRPr kumimoji="0" lang="en-US" sz="1765" b="0" i="0" u="none" strike="noStrike" kern="0" cap="none" spc="-120" normalizeH="0" baseline="0" noProof="0" dirty="0">
                        <a:ln>
                          <a:noFill/>
                        </a:ln>
                        <a:gradFill>
                          <a:gsLst>
                            <a:gs pos="0">
                              <a:srgbClr val="FFFFFF"/>
                            </a:gs>
                            <a:gs pos="100000">
                              <a:srgbClr val="FFFFFF"/>
                            </a:gs>
                          </a:gsLst>
                          <a:lin ang="5400000" scaled="0"/>
                        </a:gradFill>
                        <a:effectLst/>
                        <a:uLnTx/>
                        <a:uFillTx/>
                        <a:latin typeface="Segoe Light" pitchFamily="34" charset="0"/>
                      </a:endParaRPr>
                    </a:p>
                  </p:txBody>
                </p:sp>
                <p:sp>
                  <p:nvSpPr>
                    <p:cNvPr id="80" name="Isosceles Triangle 67">
                      <a:extLst>
                        <a:ext uri="{FF2B5EF4-FFF2-40B4-BE49-F238E27FC236}">
                          <a16:creationId xmlns:a16="http://schemas.microsoft.com/office/drawing/2014/main" id="{D2E75BF0-2D43-4719-99A9-52D1861D098C}"/>
                        </a:ext>
                      </a:extLst>
                    </p:cNvPr>
                    <p:cNvSpPr/>
                    <p:nvPr/>
                  </p:nvSpPr>
                  <p:spPr bwMode="black">
                    <a:xfrm flipV="1">
                      <a:off x="5662862" y="1251284"/>
                      <a:ext cx="202131" cy="168442"/>
                    </a:xfrm>
                    <a:prstGeom prst="triangle">
                      <a:avLst>
                        <a:gd name="adj" fmla="val 20000"/>
                      </a:avLst>
                    </a:prstGeom>
                    <a:solidFill>
                      <a:srgbClr val="FFFFFF"/>
                    </a:solidFill>
                    <a:ln w="10795" cap="flat" cmpd="sng" algn="ctr">
                      <a:noFill/>
                      <a:prstDash val="solid"/>
                      <a:headEnd type="none" w="med" len="med"/>
                      <a:tailEnd type="none" w="med" len="med"/>
                    </a:ln>
                    <a:effectLst/>
                  </p:spPr>
                  <p:txBody>
                    <a:bodyPr vert="horz" wrap="square" lIns="89639" tIns="44819" rIns="89639" bIns="44819" numCol="1" rtlCol="0" anchor="ctr" anchorCtr="0" compatLnSpc="1"/>
                    <a:lstStyle/>
                    <a:p>
                      <a:pPr marL="0" marR="0" lvl="0" indent="0" defTabSz="725824" eaLnBrk="1" fontAlgn="auto" latinLnBrk="0" hangingPunct="1">
                        <a:lnSpc>
                          <a:spcPct val="100000"/>
                        </a:lnSpc>
                        <a:spcBef>
                          <a:spcPts val="0"/>
                        </a:spcBef>
                        <a:spcAft>
                          <a:spcPts val="0"/>
                        </a:spcAft>
                        <a:buClrTx/>
                        <a:buSzTx/>
                        <a:buFontTx/>
                        <a:buNone/>
                        <a:tabLst/>
                        <a:defRPr/>
                      </a:pPr>
                      <a:endParaRPr kumimoji="0" lang="en-US" sz="1765" b="0" i="0" u="none" strike="noStrike" kern="0" cap="none" spc="-120" normalizeH="0" baseline="0" noProof="0" dirty="0">
                        <a:ln>
                          <a:noFill/>
                        </a:ln>
                        <a:gradFill>
                          <a:gsLst>
                            <a:gs pos="0">
                              <a:srgbClr val="FFFFFF"/>
                            </a:gs>
                            <a:gs pos="100000">
                              <a:srgbClr val="FFFFFF"/>
                            </a:gs>
                          </a:gsLst>
                          <a:lin ang="5400000" scaled="0"/>
                        </a:gradFill>
                        <a:effectLst/>
                        <a:uLnTx/>
                        <a:uFillTx/>
                        <a:latin typeface="Segoe Light" pitchFamily="34" charset="0"/>
                      </a:endParaRPr>
                    </a:p>
                  </p:txBody>
                </p:sp>
              </p:grpSp>
              <p:sp>
                <p:nvSpPr>
                  <p:cNvPr id="78" name="TextBox 65">
                    <a:extLst>
                      <a:ext uri="{FF2B5EF4-FFF2-40B4-BE49-F238E27FC236}">
                        <a16:creationId xmlns:a16="http://schemas.microsoft.com/office/drawing/2014/main" id="{90E7483F-45F7-4553-B967-8D8A242EF3DE}"/>
                      </a:ext>
                    </a:extLst>
                  </p:cNvPr>
                  <p:cNvSpPr txBox="1"/>
                  <p:nvPr/>
                </p:nvSpPr>
                <p:spPr bwMode="black">
                  <a:xfrm>
                    <a:off x="8925422" y="4543785"/>
                    <a:ext cx="621434" cy="253533"/>
                  </a:xfrm>
                  <a:prstGeom prst="rect">
                    <a:avLst/>
                  </a:prstGeom>
                  <a:noFill/>
                </p:spPr>
                <p:txBody>
                  <a:bodyPr wrap="square" lIns="0" tIns="0" rIns="0" bIns="0" rtlCol="0">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863" b="1" i="0" u="none" strike="noStrike" kern="0" cap="none" spc="0" normalizeH="0" baseline="0" noProof="0" dirty="0">
                        <a:ln>
                          <a:noFill/>
                        </a:ln>
                        <a:gradFill>
                          <a:gsLst>
                            <a:gs pos="0">
                              <a:srgbClr val="00BCF2"/>
                            </a:gs>
                            <a:gs pos="50000">
                              <a:srgbClr val="00BCF2"/>
                            </a:gs>
                          </a:gsLst>
                          <a:lin ang="0" scaled="0"/>
                        </a:gradFill>
                        <a:effectLst/>
                        <a:uLnTx/>
                        <a:uFillTx/>
                        <a:latin typeface="等线" panose="020F0502020204030204"/>
                      </a:rPr>
                      <a:t>Q</a:t>
                    </a:r>
                    <a:r>
                      <a:rPr kumimoji="0" lang="en-US" sz="1863" b="0" i="0" u="none" strike="noStrike" kern="0" cap="none" spc="0" normalizeH="0" baseline="0" noProof="0" dirty="0">
                        <a:ln>
                          <a:noFill/>
                        </a:ln>
                        <a:gradFill>
                          <a:gsLst>
                            <a:gs pos="0">
                              <a:srgbClr val="00BCF2"/>
                            </a:gs>
                            <a:gs pos="50000">
                              <a:srgbClr val="00BCF2"/>
                            </a:gs>
                          </a:gsLst>
                          <a:lin ang="0" scaled="0"/>
                        </a:gradFill>
                        <a:effectLst/>
                        <a:uLnTx/>
                        <a:uFillTx/>
                        <a:latin typeface="等线" panose="020F0502020204030204"/>
                      </a:rPr>
                      <a:t>&amp;</a:t>
                    </a:r>
                    <a:r>
                      <a:rPr kumimoji="0" lang="en-US" sz="1863" b="1" i="0" u="none" strike="noStrike" kern="0" cap="none" spc="0" normalizeH="0" baseline="0" noProof="0" dirty="0">
                        <a:ln>
                          <a:noFill/>
                        </a:ln>
                        <a:gradFill>
                          <a:gsLst>
                            <a:gs pos="0">
                              <a:srgbClr val="00BCF2"/>
                            </a:gs>
                            <a:gs pos="50000">
                              <a:srgbClr val="00BCF2"/>
                            </a:gs>
                          </a:gsLst>
                          <a:lin ang="0" scaled="0"/>
                        </a:gradFill>
                        <a:effectLst/>
                        <a:uLnTx/>
                        <a:uFillTx/>
                        <a:latin typeface="等线" panose="020F0502020204030204"/>
                      </a:rPr>
                      <a:t>A</a:t>
                    </a:r>
                    <a:endParaRPr kumimoji="0" lang="en-US" sz="1863" b="0" i="0" u="none" strike="noStrike" kern="0" cap="none" spc="-132" normalizeH="0" baseline="0" noProof="0" dirty="0">
                      <a:ln>
                        <a:noFill/>
                      </a:ln>
                      <a:gradFill>
                        <a:gsLst>
                          <a:gs pos="0">
                            <a:srgbClr val="00BCF2"/>
                          </a:gs>
                          <a:gs pos="50000">
                            <a:srgbClr val="00BCF2"/>
                          </a:gs>
                        </a:gsLst>
                        <a:lin ang="0" scaled="0"/>
                      </a:gradFill>
                      <a:effectLst/>
                      <a:uLnTx/>
                      <a:uFillTx/>
                      <a:latin typeface="Arial Black" pitchFamily="34" charset="0"/>
                      <a:cs typeface="Arial" pitchFamily="34" charset="0"/>
                    </a:endParaRPr>
                  </a:p>
                </p:txBody>
              </p:sp>
            </p:grpSp>
            <p:grpSp>
              <p:nvGrpSpPr>
                <p:cNvPr id="70" name="Group 57">
                  <a:extLst>
                    <a:ext uri="{FF2B5EF4-FFF2-40B4-BE49-F238E27FC236}">
                      <a16:creationId xmlns:a16="http://schemas.microsoft.com/office/drawing/2014/main" id="{1C6C1CCC-20A3-4DAF-9033-CC8CCF8B0686}"/>
                    </a:ext>
                  </a:extLst>
                </p:cNvPr>
                <p:cNvGrpSpPr/>
                <p:nvPr/>
              </p:nvGrpSpPr>
              <p:grpSpPr>
                <a:xfrm>
                  <a:off x="10586933" y="4645295"/>
                  <a:ext cx="766154" cy="755876"/>
                  <a:chOff x="10280016" y="4544833"/>
                  <a:chExt cx="728879" cy="719102"/>
                </a:xfrm>
              </p:grpSpPr>
              <p:grpSp>
                <p:nvGrpSpPr>
                  <p:cNvPr id="73" name="Group 60">
                    <a:extLst>
                      <a:ext uri="{FF2B5EF4-FFF2-40B4-BE49-F238E27FC236}">
                        <a16:creationId xmlns:a16="http://schemas.microsoft.com/office/drawing/2014/main" id="{06CCD9AD-A972-4E5F-8825-B09CC81B2E54}"/>
                      </a:ext>
                    </a:extLst>
                  </p:cNvPr>
                  <p:cNvGrpSpPr/>
                  <p:nvPr/>
                </p:nvGrpSpPr>
                <p:grpSpPr bwMode="black">
                  <a:xfrm>
                    <a:off x="10280016" y="4544833"/>
                    <a:ext cx="728879" cy="719102"/>
                    <a:chOff x="2916435" y="3914152"/>
                    <a:chExt cx="930763" cy="918513"/>
                  </a:xfrm>
                </p:grpSpPr>
                <p:pic>
                  <p:nvPicPr>
                    <p:cNvPr id="75" name="Picture 62">
                      <a:extLst>
                        <a:ext uri="{FF2B5EF4-FFF2-40B4-BE49-F238E27FC236}">
                          <a16:creationId xmlns:a16="http://schemas.microsoft.com/office/drawing/2014/main" id="{BF6EA6AF-8A30-4C41-9893-10B7CDD6E0B0}"/>
                        </a:ext>
                      </a:extLst>
                    </p:cNvPr>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bwMode="black">
                    <a:xfrm rot="2614426" flipH="1">
                      <a:off x="2916435" y="4302640"/>
                      <a:ext cx="394555" cy="530025"/>
                    </a:xfrm>
                    <a:prstGeom prst="rect">
                      <a:avLst/>
                    </a:prstGeom>
                  </p:spPr>
                </p:pic>
                <p:sp>
                  <p:nvSpPr>
                    <p:cNvPr id="76" name="Freeform 61">
                      <a:extLst>
                        <a:ext uri="{FF2B5EF4-FFF2-40B4-BE49-F238E27FC236}">
                          <a16:creationId xmlns:a16="http://schemas.microsoft.com/office/drawing/2014/main" id="{9D023D99-E4F4-46EF-9C49-91FD7A0CD9EC}"/>
                        </a:ext>
                      </a:extLst>
                    </p:cNvPr>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p:spPr>
                  <p:txBody>
                    <a:bodyPr vert="horz" wrap="square" lIns="89642" tIns="44821" rIns="89642" bIns="44821" numCol="1" anchor="t" anchorCtr="0" compatLnSpc="1"/>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gradFill>
                          <a:gsLst>
                            <a:gs pos="0">
                              <a:srgbClr val="FFFFFF"/>
                            </a:gs>
                            <a:gs pos="100000">
                              <a:srgbClr val="FFFFFF"/>
                            </a:gs>
                          </a:gsLst>
                          <a:lin ang="5400000" scaled="0"/>
                        </a:gradFill>
                        <a:effectLst/>
                        <a:uLnTx/>
                        <a:uFillTx/>
                        <a:latin typeface="等线" panose="020F0502020204030204"/>
                      </a:endParaRPr>
                    </a:p>
                  </p:txBody>
                </p:sp>
              </p:grpSp>
              <p:sp>
                <p:nvSpPr>
                  <p:cNvPr id="74" name="Freeform 61">
                    <a:extLst>
                      <a:ext uri="{FF2B5EF4-FFF2-40B4-BE49-F238E27FC236}">
                        <a16:creationId xmlns:a16="http://schemas.microsoft.com/office/drawing/2014/main" id="{11278521-558E-4194-ADA1-120419C3D772}"/>
                      </a:ext>
                    </a:extLst>
                  </p:cNvPr>
                  <p:cNvSpPr/>
                  <p:nvPr>
                    <p:custDataLst>
                      <p:tags r:id="rId2"/>
                    </p:custDataLst>
                  </p:nvPr>
                </p:nvSpPr>
                <p:spPr>
                  <a:xfrm>
                    <a:off x="10639372" y="4697518"/>
                    <a:ext cx="294872" cy="297203"/>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rgbClr val="FFFFFF"/>
                  </a:solidFill>
                  <a:ln w="19050" cap="flat" cmpd="sng" algn="ctr">
                    <a:noFill/>
                    <a:prstDash val="solid"/>
                  </a:ln>
                  <a:effectLst/>
                </p:spPr>
                <p:txBody>
                  <a:bodyPr rtlCol="0" anchor="ctr"/>
                  <a:lstStyle/>
                  <a:p>
                    <a:pPr marL="0" marR="0" lvl="0" indent="0" algn="ctr"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sp>
              <p:nvSpPr>
                <p:cNvPr id="71" name="Freeform 12">
                  <a:extLst>
                    <a:ext uri="{FF2B5EF4-FFF2-40B4-BE49-F238E27FC236}">
                      <a16:creationId xmlns:a16="http://schemas.microsoft.com/office/drawing/2014/main" id="{28A5E455-7F16-4BF0-913E-206BBD52852F}"/>
                    </a:ext>
                  </a:extLst>
                </p:cNvPr>
                <p:cNvSpPr/>
                <p:nvPr/>
              </p:nvSpPr>
              <p:spPr bwMode="auto">
                <a:xfrm flipH="1">
                  <a:off x="10831806" y="1692437"/>
                  <a:ext cx="885624" cy="583195"/>
                </a:xfrm>
                <a:custGeom>
                  <a:avLst/>
                  <a:gdLst>
                    <a:gd name="T0" fmla="*/ 378 w 450"/>
                    <a:gd name="T1" fmla="*/ 130 h 296"/>
                    <a:gd name="T2" fmla="*/ 378 w 450"/>
                    <a:gd name="T3" fmla="*/ 124 h 296"/>
                    <a:gd name="T4" fmla="*/ 254 w 450"/>
                    <a:gd name="T5" fmla="*/ 0 h 296"/>
                    <a:gd name="T6" fmla="*/ 150 w 450"/>
                    <a:gd name="T7" fmla="*/ 55 h 296"/>
                    <a:gd name="T8" fmla="*/ 116 w 450"/>
                    <a:gd name="T9" fmla="*/ 46 h 296"/>
                    <a:gd name="T10" fmla="*/ 76 w 450"/>
                    <a:gd name="T11" fmla="*/ 58 h 296"/>
                    <a:gd name="T12" fmla="*/ 44 w 450"/>
                    <a:gd name="T13" fmla="*/ 116 h 296"/>
                    <a:gd name="T14" fmla="*/ 0 w 450"/>
                    <a:gd name="T15" fmla="*/ 198 h 296"/>
                    <a:gd name="T16" fmla="*/ 86 w 450"/>
                    <a:gd name="T17" fmla="*/ 296 h 296"/>
                    <a:gd name="T18" fmla="*/ 97 w 450"/>
                    <a:gd name="T19" fmla="*/ 296 h 296"/>
                    <a:gd name="T20" fmla="*/ 107 w 450"/>
                    <a:gd name="T21" fmla="*/ 296 h 296"/>
                    <a:gd name="T22" fmla="*/ 310 w 450"/>
                    <a:gd name="T23" fmla="*/ 296 h 296"/>
                    <a:gd name="T24" fmla="*/ 314 w 450"/>
                    <a:gd name="T25" fmla="*/ 296 h 296"/>
                    <a:gd name="T26" fmla="*/ 319 w 450"/>
                    <a:gd name="T27" fmla="*/ 296 h 296"/>
                    <a:gd name="T28" fmla="*/ 334 w 450"/>
                    <a:gd name="T29" fmla="*/ 296 h 296"/>
                    <a:gd name="T30" fmla="*/ 366 w 450"/>
                    <a:gd name="T31" fmla="*/ 296 h 296"/>
                    <a:gd name="T32" fmla="*/ 450 w 450"/>
                    <a:gd name="T33" fmla="*/ 212 h 296"/>
                    <a:gd name="T34" fmla="*/ 378 w 450"/>
                    <a:gd name="T35" fmla="*/ 13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0" h="296">
                      <a:moveTo>
                        <a:pt x="378" y="130"/>
                      </a:moveTo>
                      <a:cubicBezTo>
                        <a:pt x="378" y="128"/>
                        <a:pt x="378" y="125"/>
                        <a:pt x="378" y="124"/>
                      </a:cubicBezTo>
                      <a:cubicBezTo>
                        <a:pt x="378" y="55"/>
                        <a:pt x="322" y="0"/>
                        <a:pt x="254" y="0"/>
                      </a:cubicBezTo>
                      <a:cubicBezTo>
                        <a:pt x="211" y="0"/>
                        <a:pt x="173" y="22"/>
                        <a:pt x="150" y="55"/>
                      </a:cubicBezTo>
                      <a:cubicBezTo>
                        <a:pt x="140" y="49"/>
                        <a:pt x="129" y="46"/>
                        <a:pt x="116" y="46"/>
                      </a:cubicBezTo>
                      <a:cubicBezTo>
                        <a:pt x="101" y="46"/>
                        <a:pt x="88" y="51"/>
                        <a:pt x="76" y="58"/>
                      </a:cubicBezTo>
                      <a:cubicBezTo>
                        <a:pt x="57" y="71"/>
                        <a:pt x="45" y="92"/>
                        <a:pt x="44" y="116"/>
                      </a:cubicBezTo>
                      <a:cubicBezTo>
                        <a:pt x="18" y="134"/>
                        <a:pt x="0" y="164"/>
                        <a:pt x="0" y="198"/>
                      </a:cubicBezTo>
                      <a:cubicBezTo>
                        <a:pt x="0" y="249"/>
                        <a:pt x="38" y="290"/>
                        <a:pt x="86" y="296"/>
                      </a:cubicBezTo>
                      <a:cubicBezTo>
                        <a:pt x="90" y="296"/>
                        <a:pt x="94" y="296"/>
                        <a:pt x="97" y="296"/>
                      </a:cubicBezTo>
                      <a:cubicBezTo>
                        <a:pt x="101" y="296"/>
                        <a:pt x="104" y="296"/>
                        <a:pt x="107" y="296"/>
                      </a:cubicBezTo>
                      <a:cubicBezTo>
                        <a:pt x="153" y="296"/>
                        <a:pt x="259" y="296"/>
                        <a:pt x="310" y="296"/>
                      </a:cubicBezTo>
                      <a:cubicBezTo>
                        <a:pt x="311" y="296"/>
                        <a:pt x="313" y="296"/>
                        <a:pt x="314" y="296"/>
                      </a:cubicBezTo>
                      <a:cubicBezTo>
                        <a:pt x="319" y="296"/>
                        <a:pt x="319" y="296"/>
                        <a:pt x="319" y="296"/>
                      </a:cubicBezTo>
                      <a:cubicBezTo>
                        <a:pt x="321" y="296"/>
                        <a:pt x="329" y="296"/>
                        <a:pt x="334" y="296"/>
                      </a:cubicBezTo>
                      <a:cubicBezTo>
                        <a:pt x="366" y="296"/>
                        <a:pt x="366" y="296"/>
                        <a:pt x="366" y="296"/>
                      </a:cubicBezTo>
                      <a:cubicBezTo>
                        <a:pt x="412" y="295"/>
                        <a:pt x="450" y="258"/>
                        <a:pt x="450" y="212"/>
                      </a:cubicBezTo>
                      <a:cubicBezTo>
                        <a:pt x="450" y="170"/>
                        <a:pt x="418" y="135"/>
                        <a:pt x="378" y="130"/>
                      </a:cubicBezTo>
                      <a:close/>
                    </a:path>
                  </a:pathLst>
                </a:custGeom>
                <a:solidFill>
                  <a:srgbClr val="4472C4"/>
                </a:solidFill>
                <a:ln>
                  <a:noFill/>
                </a:ln>
              </p:spPr>
              <p:txBody>
                <a:bodyPr vert="horz" wrap="square" lIns="89642" tIns="44821" rIns="89642" bIns="4482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等线" panose="020F0502020204030204"/>
                  </a:endParaRPr>
                </a:p>
              </p:txBody>
            </p:sp>
            <p:sp>
              <p:nvSpPr>
                <p:cNvPr id="72" name="Freeform 12">
                  <a:extLst>
                    <a:ext uri="{FF2B5EF4-FFF2-40B4-BE49-F238E27FC236}">
                      <a16:creationId xmlns:a16="http://schemas.microsoft.com/office/drawing/2014/main" id="{9FE325A0-0343-41F3-BFEB-2C87F1F3314C}"/>
                    </a:ext>
                  </a:extLst>
                </p:cNvPr>
                <p:cNvSpPr/>
                <p:nvPr/>
              </p:nvSpPr>
              <p:spPr bwMode="auto">
                <a:xfrm flipH="1">
                  <a:off x="10374145" y="1825078"/>
                  <a:ext cx="1181041" cy="777731"/>
                </a:xfrm>
                <a:custGeom>
                  <a:avLst/>
                  <a:gdLst>
                    <a:gd name="T0" fmla="*/ 378 w 450"/>
                    <a:gd name="T1" fmla="*/ 130 h 296"/>
                    <a:gd name="T2" fmla="*/ 378 w 450"/>
                    <a:gd name="T3" fmla="*/ 124 h 296"/>
                    <a:gd name="T4" fmla="*/ 254 w 450"/>
                    <a:gd name="T5" fmla="*/ 0 h 296"/>
                    <a:gd name="T6" fmla="*/ 150 w 450"/>
                    <a:gd name="T7" fmla="*/ 55 h 296"/>
                    <a:gd name="T8" fmla="*/ 116 w 450"/>
                    <a:gd name="T9" fmla="*/ 46 h 296"/>
                    <a:gd name="T10" fmla="*/ 76 w 450"/>
                    <a:gd name="T11" fmla="*/ 58 h 296"/>
                    <a:gd name="T12" fmla="*/ 44 w 450"/>
                    <a:gd name="T13" fmla="*/ 116 h 296"/>
                    <a:gd name="T14" fmla="*/ 0 w 450"/>
                    <a:gd name="T15" fmla="*/ 198 h 296"/>
                    <a:gd name="T16" fmla="*/ 86 w 450"/>
                    <a:gd name="T17" fmla="*/ 296 h 296"/>
                    <a:gd name="T18" fmla="*/ 97 w 450"/>
                    <a:gd name="T19" fmla="*/ 296 h 296"/>
                    <a:gd name="T20" fmla="*/ 107 w 450"/>
                    <a:gd name="T21" fmla="*/ 296 h 296"/>
                    <a:gd name="T22" fmla="*/ 310 w 450"/>
                    <a:gd name="T23" fmla="*/ 296 h 296"/>
                    <a:gd name="T24" fmla="*/ 314 w 450"/>
                    <a:gd name="T25" fmla="*/ 296 h 296"/>
                    <a:gd name="T26" fmla="*/ 319 w 450"/>
                    <a:gd name="T27" fmla="*/ 296 h 296"/>
                    <a:gd name="T28" fmla="*/ 334 w 450"/>
                    <a:gd name="T29" fmla="*/ 296 h 296"/>
                    <a:gd name="T30" fmla="*/ 366 w 450"/>
                    <a:gd name="T31" fmla="*/ 296 h 296"/>
                    <a:gd name="T32" fmla="*/ 450 w 450"/>
                    <a:gd name="T33" fmla="*/ 212 h 296"/>
                    <a:gd name="T34" fmla="*/ 378 w 450"/>
                    <a:gd name="T35" fmla="*/ 13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0" h="296">
                      <a:moveTo>
                        <a:pt x="378" y="130"/>
                      </a:moveTo>
                      <a:cubicBezTo>
                        <a:pt x="378" y="128"/>
                        <a:pt x="378" y="125"/>
                        <a:pt x="378" y="124"/>
                      </a:cubicBezTo>
                      <a:cubicBezTo>
                        <a:pt x="378" y="55"/>
                        <a:pt x="322" y="0"/>
                        <a:pt x="254" y="0"/>
                      </a:cubicBezTo>
                      <a:cubicBezTo>
                        <a:pt x="211" y="0"/>
                        <a:pt x="173" y="22"/>
                        <a:pt x="150" y="55"/>
                      </a:cubicBezTo>
                      <a:cubicBezTo>
                        <a:pt x="140" y="49"/>
                        <a:pt x="129" y="46"/>
                        <a:pt x="116" y="46"/>
                      </a:cubicBezTo>
                      <a:cubicBezTo>
                        <a:pt x="101" y="46"/>
                        <a:pt x="88" y="51"/>
                        <a:pt x="76" y="58"/>
                      </a:cubicBezTo>
                      <a:cubicBezTo>
                        <a:pt x="57" y="71"/>
                        <a:pt x="45" y="92"/>
                        <a:pt x="44" y="116"/>
                      </a:cubicBezTo>
                      <a:cubicBezTo>
                        <a:pt x="18" y="134"/>
                        <a:pt x="0" y="164"/>
                        <a:pt x="0" y="198"/>
                      </a:cubicBezTo>
                      <a:cubicBezTo>
                        <a:pt x="0" y="249"/>
                        <a:pt x="38" y="290"/>
                        <a:pt x="86" y="296"/>
                      </a:cubicBezTo>
                      <a:cubicBezTo>
                        <a:pt x="90" y="296"/>
                        <a:pt x="94" y="296"/>
                        <a:pt x="97" y="296"/>
                      </a:cubicBezTo>
                      <a:cubicBezTo>
                        <a:pt x="101" y="296"/>
                        <a:pt x="104" y="296"/>
                        <a:pt x="107" y="296"/>
                      </a:cubicBezTo>
                      <a:cubicBezTo>
                        <a:pt x="153" y="296"/>
                        <a:pt x="259" y="296"/>
                        <a:pt x="310" y="296"/>
                      </a:cubicBezTo>
                      <a:cubicBezTo>
                        <a:pt x="311" y="296"/>
                        <a:pt x="313" y="296"/>
                        <a:pt x="314" y="296"/>
                      </a:cubicBezTo>
                      <a:cubicBezTo>
                        <a:pt x="319" y="296"/>
                        <a:pt x="319" y="296"/>
                        <a:pt x="319" y="296"/>
                      </a:cubicBezTo>
                      <a:cubicBezTo>
                        <a:pt x="321" y="296"/>
                        <a:pt x="329" y="296"/>
                        <a:pt x="334" y="296"/>
                      </a:cubicBezTo>
                      <a:cubicBezTo>
                        <a:pt x="366" y="296"/>
                        <a:pt x="366" y="296"/>
                        <a:pt x="366" y="296"/>
                      </a:cubicBezTo>
                      <a:cubicBezTo>
                        <a:pt x="412" y="295"/>
                        <a:pt x="450" y="258"/>
                        <a:pt x="450" y="212"/>
                      </a:cubicBezTo>
                      <a:cubicBezTo>
                        <a:pt x="450" y="170"/>
                        <a:pt x="418" y="135"/>
                        <a:pt x="378" y="130"/>
                      </a:cubicBezTo>
                      <a:close/>
                    </a:path>
                  </a:pathLst>
                </a:custGeom>
                <a:solidFill>
                  <a:sysClr val="window" lastClr="FFFFFF"/>
                </a:solidFill>
                <a:ln>
                  <a:solidFill>
                    <a:srgbClr val="4472C4"/>
                  </a:solidFill>
                </a:ln>
              </p:spPr>
              <p:txBody>
                <a:bodyPr vert="horz" wrap="square" lIns="89642" tIns="44821" rIns="89642" bIns="4482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等线" panose="020F0502020204030204"/>
                  </a:endParaRPr>
                </a:p>
              </p:txBody>
            </p:sp>
          </p:grpSp>
          <p:sp>
            <p:nvSpPr>
              <p:cNvPr id="63" name="Rectangle 82">
                <a:extLst>
                  <a:ext uri="{FF2B5EF4-FFF2-40B4-BE49-F238E27FC236}">
                    <a16:creationId xmlns:a16="http://schemas.microsoft.com/office/drawing/2014/main" id="{E2B4A66A-027B-415B-9E09-2F2E5CF5AE3C}"/>
                  </a:ext>
                </a:extLst>
              </p:cNvPr>
              <p:cNvSpPr/>
              <p:nvPr/>
            </p:nvSpPr>
            <p:spPr>
              <a:xfrm rot="5400000">
                <a:off x="9360399" y="-1446304"/>
                <a:ext cx="100584" cy="4956048"/>
              </a:xfrm>
              <a:prstGeom prst="rect">
                <a:avLst/>
              </a:prstGeom>
              <a:solidFill>
                <a:srgbClr val="70AD47"/>
              </a:solidFill>
              <a:ln w="12700" cap="flat" cmpd="sng" algn="ctr">
                <a:noFill/>
                <a:prstDash val="solid"/>
                <a:miter lim="800000"/>
              </a:ln>
              <a:effectLst/>
            </p:spPr>
            <p:txBody>
              <a:bodyPr rot="0" spcFirstLastPara="0" vertOverflow="overflow" horzOverflow="overflow" vert="horz" wrap="square" lIns="89642" tIns="44821" rIns="89642" bIns="44821" numCol="1" spcCol="0" rtlCol="0" fromWordArt="0" anchor="t"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68217A"/>
                  </a:solidFill>
                  <a:effectLst/>
                  <a:uLnTx/>
                  <a:uFillTx/>
                  <a:latin typeface="等线" panose="020F0502020204030204"/>
                  <a:ea typeface="+mn-ea"/>
                  <a:cs typeface="+mn-cs"/>
                </a:endParaRPr>
              </a:p>
            </p:txBody>
          </p:sp>
        </p:grpSp>
        <p:sp>
          <p:nvSpPr>
            <p:cNvPr id="60" name="Rectangle 49">
              <a:extLst>
                <a:ext uri="{FF2B5EF4-FFF2-40B4-BE49-F238E27FC236}">
                  <a16:creationId xmlns:a16="http://schemas.microsoft.com/office/drawing/2014/main" id="{9ED452C3-8828-4E29-B6E5-4B7458E8C410}"/>
                </a:ext>
              </a:extLst>
            </p:cNvPr>
            <p:cNvSpPr/>
            <p:nvPr/>
          </p:nvSpPr>
          <p:spPr bwMode="auto">
            <a:xfrm>
              <a:off x="6853325" y="1224848"/>
              <a:ext cx="5159332" cy="1441543"/>
            </a:xfrm>
            <a:prstGeom prst="rect">
              <a:avLst/>
            </a:prstGeom>
            <a:noFill/>
            <a:ln w="38100" cap="flat" cmpd="sng" algn="ctr">
              <a:noFill/>
              <a:prstDash val="solid"/>
              <a:headEnd type="none" w="med" len="med"/>
              <a:tailEnd type="none" w="med" len="med"/>
            </a:ln>
            <a:effectLst/>
          </p:spPr>
          <p:txBody>
            <a:bodyPr vert="horz" wrap="square" lIns="89642" tIns="89642" rIns="89642" bIns="137141" numCol="1" rtlCol="0" anchor="t" anchorCtr="0" compatLnSpc="1"/>
            <a:lstStyle/>
            <a:p>
              <a:pPr marL="115161" marR="0" lvl="0" indent="0" defTabSz="913816" eaLnBrk="1" fontAlgn="auto" latinLnBrk="0" hangingPunct="1">
                <a:lnSpc>
                  <a:spcPct val="90000"/>
                </a:lnSpc>
                <a:spcBef>
                  <a:spcPts val="0"/>
                </a:spcBef>
                <a:spcAft>
                  <a:spcPts val="0"/>
                </a:spcAft>
                <a:buClrTx/>
                <a:buSzTx/>
                <a:buFontTx/>
                <a:buNone/>
                <a:tabLst/>
                <a:defRPr/>
              </a:pPr>
              <a:r>
                <a:rPr kumimoji="0" lang="zh-CN" altLang="en-US" sz="3200" b="1" i="0" u="none" strike="noStrike" kern="0" cap="none" spc="0" normalizeH="0" baseline="0" noProof="0" dirty="0">
                  <a:ln>
                    <a:noFill/>
                  </a:ln>
                  <a:solidFill>
                    <a:srgbClr val="505050"/>
                  </a:solidFill>
                  <a:effectLst/>
                  <a:uLnTx/>
                  <a:uFillTx/>
                  <a:latin typeface="等线" panose="020F0502020204030204"/>
                  <a:ea typeface="等线" panose="02010600030101010101" pitchFamily="2" charset="-122"/>
                </a:rPr>
                <a:t>在线课程推荐</a:t>
              </a:r>
              <a:r>
                <a:rPr kumimoji="0" lang="en-US" sz="3200" b="1" i="0" u="none" strike="noStrike" kern="0" cap="none" spc="0" normalizeH="0" baseline="0" noProof="0" dirty="0">
                  <a:ln>
                    <a:noFill/>
                  </a:ln>
                  <a:solidFill>
                    <a:srgbClr val="505050"/>
                  </a:solidFill>
                  <a:effectLst/>
                  <a:uLnTx/>
                  <a:uFillTx/>
                  <a:latin typeface="等线" panose="020F0502020204030204"/>
                </a:rPr>
                <a:t>  </a:t>
              </a:r>
              <a:r>
                <a:rPr kumimoji="0" lang="zh-CN" altLang="en-US" sz="2400" b="0" i="0" u="none" strike="noStrike" kern="0" cap="none" spc="0" normalizeH="0" baseline="0" noProof="0" dirty="0">
                  <a:ln>
                    <a:noFill/>
                  </a:ln>
                  <a:solidFill>
                    <a:srgbClr val="505050"/>
                  </a:solidFill>
                  <a:effectLst/>
                  <a:uLnTx/>
                  <a:uFillTx/>
                  <a:latin typeface="Segoe UI Light"/>
                  <a:ea typeface="等线" panose="02010600030101010101" pitchFamily="2" charset="-122"/>
                </a:rPr>
                <a:t>来自慕课网等中国一流互联网技术培训平台</a:t>
              </a:r>
              <a:endParaRPr kumimoji="0" lang="en-US" sz="2400" b="0" i="0" u="none" strike="noStrike" kern="0" cap="none" spc="0" normalizeH="0" baseline="0" noProof="0" dirty="0">
                <a:ln>
                  <a:noFill/>
                </a:ln>
                <a:solidFill>
                  <a:srgbClr val="505050"/>
                </a:solidFill>
                <a:effectLst/>
                <a:uLnTx/>
                <a:uFillTx/>
                <a:latin typeface="Segoe UI Light"/>
              </a:endParaRPr>
            </a:p>
          </p:txBody>
        </p:sp>
      </p:grpSp>
      <p:grpSp>
        <p:nvGrpSpPr>
          <p:cNvPr id="81" name="Group 4">
            <a:extLst>
              <a:ext uri="{FF2B5EF4-FFF2-40B4-BE49-F238E27FC236}">
                <a16:creationId xmlns:a16="http://schemas.microsoft.com/office/drawing/2014/main" id="{0B6A3F84-6651-4A1A-89ED-45D23E9362A5}"/>
              </a:ext>
            </a:extLst>
          </p:cNvPr>
          <p:cNvGrpSpPr/>
          <p:nvPr/>
        </p:nvGrpSpPr>
        <p:grpSpPr>
          <a:xfrm>
            <a:off x="385158" y="1518083"/>
            <a:ext cx="5077181" cy="4465483"/>
            <a:chOff x="545019" y="981428"/>
            <a:chExt cx="5123084" cy="5177977"/>
          </a:xfrm>
        </p:grpSpPr>
        <p:grpSp>
          <p:nvGrpSpPr>
            <p:cNvPr id="82" name="Group 6">
              <a:extLst>
                <a:ext uri="{FF2B5EF4-FFF2-40B4-BE49-F238E27FC236}">
                  <a16:creationId xmlns:a16="http://schemas.microsoft.com/office/drawing/2014/main" id="{E1946A63-2BEF-4392-9D6C-4250A7911461}"/>
                </a:ext>
              </a:extLst>
            </p:cNvPr>
            <p:cNvGrpSpPr/>
            <p:nvPr/>
          </p:nvGrpSpPr>
          <p:grpSpPr>
            <a:xfrm>
              <a:off x="545019" y="981428"/>
              <a:ext cx="5123084" cy="5177977"/>
              <a:chOff x="545019" y="981428"/>
              <a:chExt cx="5123084" cy="5177977"/>
            </a:xfrm>
          </p:grpSpPr>
          <p:sp>
            <p:nvSpPr>
              <p:cNvPr id="93" name="Rectangle 1">
                <a:extLst>
                  <a:ext uri="{FF2B5EF4-FFF2-40B4-BE49-F238E27FC236}">
                    <a16:creationId xmlns:a16="http://schemas.microsoft.com/office/drawing/2014/main" id="{93176F25-D6D7-44C9-A5F7-456962595475}"/>
                  </a:ext>
                </a:extLst>
              </p:cNvPr>
              <p:cNvSpPr/>
              <p:nvPr/>
            </p:nvSpPr>
            <p:spPr>
              <a:xfrm>
                <a:off x="545019" y="981428"/>
                <a:ext cx="4956048" cy="5177977"/>
              </a:xfrm>
              <a:prstGeom prst="rect">
                <a:avLst/>
              </a:prstGeom>
              <a:solidFill>
                <a:sysClr val="window" lastClr="FFFFFF">
                  <a:lumMod val="95000"/>
                </a:sysClr>
              </a:solidFill>
              <a:ln w="12700" cap="flat" cmpd="sng" algn="ctr">
                <a:noFill/>
                <a:prstDash val="solid"/>
                <a:miter lim="800000"/>
              </a:ln>
              <a:effectLst/>
            </p:spPr>
            <p:txBody>
              <a:bodyPr rot="0" spcFirstLastPara="0" vertOverflow="overflow" horzOverflow="overflow" vert="horz" wrap="square" lIns="89642" tIns="44821" rIns="89642" bIns="44821" numCol="1" spcCol="0" rtlCol="0" fromWordArt="0" anchor="t"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68217A"/>
                  </a:solidFill>
                  <a:effectLst/>
                  <a:uLnTx/>
                  <a:uFillTx/>
                  <a:latin typeface="等线" panose="020F0502020204030204"/>
                  <a:ea typeface="+mn-ea"/>
                  <a:cs typeface="+mn-cs"/>
                </a:endParaRPr>
              </a:p>
            </p:txBody>
          </p:sp>
          <p:sp>
            <p:nvSpPr>
              <p:cNvPr id="94" name="Rectangle 68">
                <a:extLst>
                  <a:ext uri="{FF2B5EF4-FFF2-40B4-BE49-F238E27FC236}">
                    <a16:creationId xmlns:a16="http://schemas.microsoft.com/office/drawing/2014/main" id="{EE89C7E9-0C68-493B-8F4E-575FE07F3172}"/>
                  </a:ext>
                </a:extLst>
              </p:cNvPr>
              <p:cNvSpPr/>
              <p:nvPr/>
            </p:nvSpPr>
            <p:spPr bwMode="auto">
              <a:xfrm>
                <a:off x="603190" y="1294947"/>
                <a:ext cx="5064913" cy="1381045"/>
              </a:xfrm>
              <a:prstGeom prst="rect">
                <a:avLst/>
              </a:prstGeom>
              <a:noFill/>
              <a:ln w="38100" cap="flat" cmpd="sng" algn="ctr">
                <a:noFill/>
                <a:prstDash val="solid"/>
                <a:headEnd type="none" w="med" len="med"/>
                <a:tailEnd type="none" w="med" len="med"/>
              </a:ln>
              <a:effectLst/>
            </p:spPr>
            <p:txBody>
              <a:bodyPr vert="horz" wrap="square" lIns="89642" tIns="89642" rIns="89642" bIns="137141" numCol="1" rtlCol="0" anchor="t" anchorCtr="0" compatLnSpc="1"/>
              <a:lstStyle/>
              <a:p>
                <a:pPr marL="115161" marR="0" lvl="0" indent="0" defTabSz="913816" eaLnBrk="1" fontAlgn="auto" latinLnBrk="0" hangingPunct="1">
                  <a:lnSpc>
                    <a:spcPct val="90000"/>
                  </a:lnSpc>
                  <a:spcBef>
                    <a:spcPts val="0"/>
                  </a:spcBef>
                  <a:spcAft>
                    <a:spcPts val="0"/>
                  </a:spcAft>
                  <a:buClrTx/>
                  <a:buSzTx/>
                  <a:buFontTx/>
                  <a:buNone/>
                  <a:tabLst/>
                  <a:defRPr/>
                </a:pPr>
                <a:r>
                  <a:rPr kumimoji="0" lang="zh-CN" altLang="en-US" sz="3200" b="1" i="0" u="none" strike="noStrike" kern="0" cap="none" spc="0" normalizeH="0" baseline="0" noProof="0" dirty="0">
                    <a:ln>
                      <a:noFill/>
                    </a:ln>
                    <a:solidFill>
                      <a:srgbClr val="505050"/>
                    </a:solidFill>
                    <a:effectLst/>
                    <a:uLnTx/>
                    <a:uFillTx/>
                    <a:latin typeface="等线" panose="020F0502020204030204"/>
                    <a:ea typeface="等线" panose="02010600030101010101" pitchFamily="2" charset="-122"/>
                  </a:rPr>
                  <a:t>招聘信息</a:t>
                </a:r>
                <a:r>
                  <a:rPr kumimoji="0" lang="en-US" sz="3200" b="1" i="0" u="none" strike="noStrike" kern="0" cap="none" spc="0" normalizeH="0" baseline="0" noProof="0" dirty="0">
                    <a:ln>
                      <a:noFill/>
                    </a:ln>
                    <a:solidFill>
                      <a:srgbClr val="505050"/>
                    </a:solidFill>
                    <a:effectLst/>
                    <a:uLnTx/>
                    <a:uFillTx/>
                    <a:latin typeface="Segoe UI Light"/>
                  </a:rPr>
                  <a:t> </a:t>
                </a:r>
                <a:r>
                  <a:rPr kumimoji="0" lang="zh-CN" altLang="en-US" sz="2400" b="0" i="0" u="none" strike="noStrike" kern="0" cap="none" spc="0" normalizeH="0" baseline="0" noProof="0" dirty="0">
                    <a:ln>
                      <a:noFill/>
                    </a:ln>
                    <a:solidFill>
                      <a:srgbClr val="505050"/>
                    </a:solidFill>
                    <a:effectLst/>
                    <a:uLnTx/>
                    <a:uFillTx/>
                    <a:latin typeface="Segoe UI Light"/>
                    <a:ea typeface="等线" panose="02010600030101010101" pitchFamily="2" charset="-122"/>
                  </a:rPr>
                  <a:t>来自智联招聘平台的优质互联网大厂信息汇总</a:t>
                </a:r>
                <a:endParaRPr kumimoji="0" lang="en-US" sz="2400" b="0" i="0" u="none" strike="noStrike" kern="0" cap="none" spc="0" normalizeH="0" baseline="0" noProof="0" dirty="0">
                  <a:ln>
                    <a:noFill/>
                  </a:ln>
                  <a:solidFill>
                    <a:srgbClr val="505050"/>
                  </a:solidFill>
                  <a:effectLst/>
                  <a:uLnTx/>
                  <a:uFillTx/>
                  <a:latin typeface="Segoe UI Light"/>
                </a:endParaRPr>
              </a:p>
            </p:txBody>
          </p:sp>
          <p:grpSp>
            <p:nvGrpSpPr>
              <p:cNvPr id="95" name="Group 69">
                <a:extLst>
                  <a:ext uri="{FF2B5EF4-FFF2-40B4-BE49-F238E27FC236}">
                    <a16:creationId xmlns:a16="http://schemas.microsoft.com/office/drawing/2014/main" id="{E18614FD-2321-4753-8B11-F7373DCADA6B}"/>
                  </a:ext>
                </a:extLst>
              </p:cNvPr>
              <p:cNvGrpSpPr/>
              <p:nvPr/>
            </p:nvGrpSpPr>
            <p:grpSpPr>
              <a:xfrm>
                <a:off x="545020" y="2621539"/>
                <a:ext cx="4956048" cy="3537866"/>
                <a:chOff x="545020" y="2249464"/>
                <a:chExt cx="4956048" cy="3537866"/>
              </a:xfrm>
            </p:grpSpPr>
            <p:sp>
              <p:nvSpPr>
                <p:cNvPr id="97" name="Rectangle 70">
                  <a:extLst>
                    <a:ext uri="{FF2B5EF4-FFF2-40B4-BE49-F238E27FC236}">
                      <a16:creationId xmlns:a16="http://schemas.microsoft.com/office/drawing/2014/main" id="{899F9072-5751-49B1-B867-6ACBE45947AC}"/>
                    </a:ext>
                  </a:extLst>
                </p:cNvPr>
                <p:cNvSpPr/>
                <p:nvPr/>
              </p:nvSpPr>
              <p:spPr>
                <a:xfrm>
                  <a:off x="545020" y="2249464"/>
                  <a:ext cx="4956048" cy="3537866"/>
                </a:xfrm>
                <a:prstGeom prst="rect">
                  <a:avLst/>
                </a:prstGeom>
                <a:solidFill>
                  <a:srgbClr val="DC3C00"/>
                </a:solidFill>
                <a:ln w="12700" cap="flat" cmpd="sng" algn="ctr">
                  <a:noFill/>
                  <a:prstDash val="solid"/>
                  <a:miter lim="800000"/>
                </a:ln>
                <a:effectLst/>
              </p:spPr>
              <p:txBody>
                <a:bodyPr rot="0" spcFirstLastPara="0" vertOverflow="overflow" horzOverflow="overflow" vert="horz" wrap="square" lIns="89642" tIns="44821" rIns="89642" bIns="44821" numCol="1" spcCol="0" rtlCol="0" fromWordArt="0" anchor="t" anchorCtr="0" forceAA="0" compatLnSpc="1">
                  <a:noAutofit/>
                </a:bodyPr>
                <a:lstStyle/>
                <a:p>
                  <a:pPr marL="0" marR="0" lvl="0" indent="0" defTabSz="896386" eaLnBrk="1" fontAlgn="auto" latinLnBrk="0" hangingPunct="1">
                    <a:lnSpc>
                      <a:spcPct val="90000"/>
                    </a:lnSpc>
                    <a:spcBef>
                      <a:spcPts val="0"/>
                    </a:spcBef>
                    <a:spcAft>
                      <a:spcPts val="0"/>
                    </a:spcAft>
                    <a:buClrTx/>
                    <a:buSzTx/>
                    <a:buFontTx/>
                    <a:buNone/>
                    <a:tabLst/>
                    <a:defRPr/>
                  </a:pPr>
                  <a:endParaRPr kumimoji="0" lang="en-US" sz="1568" b="0" i="0" u="none" strike="noStrike" kern="0" cap="none" spc="0" normalizeH="0" baseline="0" noProof="0" dirty="0">
                    <a:ln>
                      <a:noFill/>
                    </a:ln>
                    <a:gradFill>
                      <a:gsLst>
                        <a:gs pos="0">
                          <a:srgbClr val="FFFFFF"/>
                        </a:gs>
                        <a:gs pos="50000">
                          <a:srgbClr val="FFFFFF"/>
                        </a:gs>
                      </a:gsLst>
                      <a:lin ang="0" scaled="0"/>
                    </a:gradFill>
                    <a:effectLst/>
                    <a:uLnTx/>
                    <a:uFillTx/>
                    <a:latin typeface="等线" panose="020F0502020204030204"/>
                    <a:ea typeface="+mn-ea"/>
                    <a:cs typeface="+mn-cs"/>
                  </a:endParaRPr>
                </a:p>
                <a:p>
                  <a:pPr marL="115161" marR="0" lvl="0" indent="0" defTabSz="896386" eaLnBrk="1" fontAlgn="auto" latinLnBrk="0" hangingPunct="1">
                    <a:lnSpc>
                      <a:spcPct val="90000"/>
                    </a:lnSpc>
                    <a:spcBef>
                      <a:spcPts val="1176"/>
                    </a:spcBef>
                    <a:spcAft>
                      <a:spcPts val="0"/>
                    </a:spcAft>
                    <a:buClrTx/>
                    <a:buSzTx/>
                    <a:buFontTx/>
                    <a:buNone/>
                    <a:tabLst/>
                    <a:defRPr/>
                  </a:pPr>
                  <a:r>
                    <a:rPr kumimoji="0" lang="zh-CN" altLang="en-US" sz="2800" b="0" i="0" u="none" strike="noStrike" kern="0" cap="none" spc="0" normalizeH="0" baseline="0" noProof="0" dirty="0">
                      <a:ln>
                        <a:noFill/>
                      </a:ln>
                      <a:gradFill>
                        <a:gsLst>
                          <a:gs pos="0">
                            <a:srgbClr val="FFFFFF"/>
                          </a:gs>
                          <a:gs pos="50000">
                            <a:srgbClr val="FFFFFF"/>
                          </a:gs>
                        </a:gsLst>
                        <a:lin ang="0" scaled="0"/>
                      </a:gradFill>
                      <a:effectLst/>
                      <a:uLnTx/>
                      <a:uFillTx/>
                      <a:latin typeface="等线" panose="020F0502020204030204"/>
                      <a:ea typeface="等线" panose="02010600030101010101" pitchFamily="2" charset="-122"/>
                      <a:cs typeface="+mn-cs"/>
                    </a:rPr>
                    <a:t>爬取</a:t>
                  </a:r>
                  <a:r>
                    <a:rPr kumimoji="0" lang="en-US" sz="2800" b="1" i="0" u="none" strike="noStrike" kern="0" cap="none" spc="0" normalizeH="0" baseline="0" noProof="0" dirty="0">
                      <a:ln>
                        <a:noFill/>
                      </a:ln>
                      <a:gradFill>
                        <a:gsLst>
                          <a:gs pos="0">
                            <a:srgbClr val="FFFFFF"/>
                          </a:gs>
                          <a:gs pos="50000">
                            <a:srgbClr val="FFFFFF"/>
                          </a:gs>
                        </a:gsLst>
                        <a:lin ang="0" scaled="0"/>
                      </a:gradFill>
                      <a:effectLst/>
                      <a:uLnTx/>
                      <a:uFillTx/>
                      <a:latin typeface="等线" panose="020F0502020204030204"/>
                      <a:ea typeface="+mn-ea"/>
                      <a:cs typeface="+mn-cs"/>
                    </a:rPr>
                    <a:t>3000+</a:t>
                  </a:r>
                  <a:r>
                    <a:rPr kumimoji="0" lang="zh-CN" altLang="en-US" sz="2800" b="0" i="0" u="none" strike="noStrike" kern="0" cap="none" spc="0" normalizeH="0" baseline="0" noProof="0" dirty="0">
                      <a:ln>
                        <a:noFill/>
                      </a:ln>
                      <a:gradFill>
                        <a:gsLst>
                          <a:gs pos="0">
                            <a:srgbClr val="FFFFFF"/>
                          </a:gs>
                          <a:gs pos="50000">
                            <a:srgbClr val="FFFFFF"/>
                          </a:gs>
                        </a:gsLst>
                        <a:lin ang="0" scaled="0"/>
                      </a:gradFill>
                      <a:effectLst/>
                      <a:uLnTx/>
                      <a:uFillTx/>
                      <a:latin typeface="等线" panose="020F0502020204030204"/>
                      <a:ea typeface="等线" panose="02010600030101010101" pitchFamily="2" charset="-122"/>
                      <a:cs typeface="+mn-cs"/>
                    </a:rPr>
                    <a:t>互联网企业实时招聘启事</a:t>
                  </a:r>
                  <a:endParaRPr kumimoji="0" lang="en-US" sz="2800" b="0" i="0" u="none" strike="noStrike" kern="0" cap="none" spc="0" normalizeH="0" baseline="0" noProof="0" dirty="0">
                    <a:ln>
                      <a:noFill/>
                    </a:ln>
                    <a:gradFill>
                      <a:gsLst>
                        <a:gs pos="0">
                          <a:srgbClr val="FFFFFF"/>
                        </a:gs>
                        <a:gs pos="50000">
                          <a:srgbClr val="FFFFFF"/>
                        </a:gs>
                      </a:gsLst>
                      <a:lin ang="0" scaled="0"/>
                    </a:gradFill>
                    <a:effectLst/>
                    <a:uLnTx/>
                    <a:uFillTx/>
                    <a:latin typeface="等线" panose="020F0502020204030204"/>
                    <a:ea typeface="+mn-ea"/>
                    <a:cs typeface="+mn-cs"/>
                  </a:endParaRPr>
                </a:p>
              </p:txBody>
            </p:sp>
            <p:grpSp>
              <p:nvGrpSpPr>
                <p:cNvPr id="98" name="Group 71">
                  <a:extLst>
                    <a:ext uri="{FF2B5EF4-FFF2-40B4-BE49-F238E27FC236}">
                      <a16:creationId xmlns:a16="http://schemas.microsoft.com/office/drawing/2014/main" id="{264D8C4D-28F7-43B7-8A43-B73739A21FFE}"/>
                    </a:ext>
                  </a:extLst>
                </p:cNvPr>
                <p:cNvGrpSpPr/>
                <p:nvPr/>
              </p:nvGrpSpPr>
              <p:grpSpPr>
                <a:xfrm>
                  <a:off x="722840" y="4154020"/>
                  <a:ext cx="4598795" cy="1478544"/>
                  <a:chOff x="430634" y="4766116"/>
                  <a:chExt cx="4598795" cy="1478544"/>
                </a:xfrm>
              </p:grpSpPr>
              <p:sp>
                <p:nvSpPr>
                  <p:cNvPr id="99" name="Rectangle 73">
                    <a:extLst>
                      <a:ext uri="{FF2B5EF4-FFF2-40B4-BE49-F238E27FC236}">
                        <a16:creationId xmlns:a16="http://schemas.microsoft.com/office/drawing/2014/main" id="{6D6B126F-C29C-4102-B8C0-A5D2F29DB870}"/>
                      </a:ext>
                    </a:extLst>
                  </p:cNvPr>
                  <p:cNvSpPr>
                    <a:spLocks noChangeAspect="1"/>
                  </p:cNvSpPr>
                  <p:nvPr/>
                </p:nvSpPr>
                <p:spPr bwMode="auto">
                  <a:xfrm>
                    <a:off x="2001606" y="4766116"/>
                    <a:ext cx="1478543" cy="1478544"/>
                  </a:xfrm>
                  <a:prstGeom prst="rect">
                    <a:avLst/>
                  </a:prstGeom>
                  <a:solidFill>
                    <a:srgbClr val="5B9BD5"/>
                  </a:solidFill>
                  <a:ln w="38100" cap="flat" cmpd="sng" algn="ctr">
                    <a:noFill/>
                    <a:prstDash val="solid"/>
                    <a:headEnd type="none" w="med" len="med"/>
                    <a:tailEnd type="none" w="med" len="med"/>
                  </a:ln>
                  <a:effectLst/>
                </p:spPr>
                <p:txBody>
                  <a:bodyPr vert="horz" wrap="square" lIns="91423" tIns="89642" rIns="91423" bIns="89642" numCol="1" rtlCol="0" anchor="t" anchorCtr="0" compatLnSpc="1"/>
                  <a:lstStyle/>
                  <a:p>
                    <a:pPr marL="0" marR="0" lvl="0" indent="0" defTabSz="913816" eaLnBrk="1" fontAlgn="auto" latinLnBrk="0" hangingPunct="1">
                      <a:lnSpc>
                        <a:spcPct val="90000"/>
                      </a:lnSpc>
                      <a:spcBef>
                        <a:spcPts val="0"/>
                      </a:spcBef>
                      <a:spcAft>
                        <a:spcPts val="0"/>
                      </a:spcAft>
                      <a:buClrTx/>
                      <a:buSzTx/>
                      <a:buFontTx/>
                      <a:buNone/>
                      <a:tabLst/>
                      <a:defRPr/>
                    </a:pPr>
                    <a:r>
                      <a:rPr kumimoji="0" lang="zh-CN"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等线" panose="020F0502020204030204"/>
                        <a:ea typeface="Segoe UI" pitchFamily="34" charset="0"/>
                        <a:cs typeface="Segoe UI" pitchFamily="34" charset="0"/>
                      </a:rPr>
                      <a:t>    岗位描述</a:t>
                    </a: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等线" panose="020F0502020204030204"/>
                      <a:ea typeface="Segoe UI" pitchFamily="34" charset="0"/>
                      <a:cs typeface="Segoe UI" pitchFamily="34" charset="0"/>
                    </a:endParaRPr>
                  </a:p>
                </p:txBody>
              </p:sp>
              <p:sp>
                <p:nvSpPr>
                  <p:cNvPr id="100" name="Rectangle 75">
                    <a:extLst>
                      <a:ext uri="{FF2B5EF4-FFF2-40B4-BE49-F238E27FC236}">
                        <a16:creationId xmlns:a16="http://schemas.microsoft.com/office/drawing/2014/main" id="{91F9532A-E35F-4DE8-BEAF-8B8B148618F8}"/>
                      </a:ext>
                    </a:extLst>
                  </p:cNvPr>
                  <p:cNvSpPr>
                    <a:spLocks noChangeAspect="1"/>
                  </p:cNvSpPr>
                  <p:nvPr/>
                </p:nvSpPr>
                <p:spPr bwMode="auto">
                  <a:xfrm>
                    <a:off x="3550886" y="4766116"/>
                    <a:ext cx="1478543" cy="1478544"/>
                  </a:xfrm>
                  <a:prstGeom prst="rect">
                    <a:avLst/>
                  </a:prstGeom>
                  <a:solidFill>
                    <a:srgbClr val="5B9BD5"/>
                  </a:solidFill>
                  <a:ln w="38100" cap="flat" cmpd="sng" algn="ctr">
                    <a:noFill/>
                    <a:prstDash val="solid"/>
                    <a:headEnd type="none" w="med" len="med"/>
                    <a:tailEnd type="none" w="med" len="med"/>
                  </a:ln>
                  <a:effectLst/>
                </p:spPr>
                <p:txBody>
                  <a:bodyPr vert="horz" wrap="square" lIns="91423" tIns="89642" rIns="91423" bIns="89642" numCol="1" rtlCol="0" anchor="t" anchorCtr="0" compatLnSpc="1"/>
                  <a:lstStyle/>
                  <a:p>
                    <a:pPr marL="0" marR="0" lvl="0" indent="0" defTabSz="913816" eaLnBrk="1" fontAlgn="auto" latinLnBrk="0" hangingPunct="1">
                      <a:lnSpc>
                        <a:spcPct val="90000"/>
                      </a:lnSpc>
                      <a:spcBef>
                        <a:spcPts val="0"/>
                      </a:spcBef>
                      <a:spcAft>
                        <a:spcPts val="0"/>
                      </a:spcAft>
                      <a:buClrTx/>
                      <a:buSzTx/>
                      <a:buFontTx/>
                      <a:buNone/>
                      <a:tabLst/>
                      <a:defRPr/>
                    </a:pPr>
                    <a:r>
                      <a:rPr lang="zh-CN" altLang="en-US" sz="1600" kern="0" dirty="0">
                        <a:gradFill>
                          <a:gsLst>
                            <a:gs pos="0">
                              <a:srgbClr val="FFFFFF"/>
                            </a:gs>
                            <a:gs pos="100000">
                              <a:srgbClr val="FFFFFF"/>
                            </a:gs>
                          </a:gsLst>
                          <a:lin ang="5400000" scaled="0"/>
                        </a:gradFill>
                        <a:latin typeface="等线" panose="020F0502020204030204"/>
                        <a:ea typeface="Segoe UI" pitchFamily="34" charset="0"/>
                        <a:cs typeface="Segoe UI" pitchFamily="34" charset="0"/>
                      </a:rPr>
                      <a:t> </a:t>
                    </a:r>
                    <a:r>
                      <a:rPr kumimoji="0" lang="zh-CN"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等线" panose="020F0502020204030204"/>
                        <a:ea typeface="Segoe UI" pitchFamily="34" charset="0"/>
                        <a:cs typeface="Segoe UI" pitchFamily="34" charset="0"/>
                      </a:rPr>
                      <a:t>职业技能需求</a:t>
                    </a: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等线" panose="020F0502020204030204"/>
                      <a:ea typeface="Segoe UI" pitchFamily="34" charset="0"/>
                      <a:cs typeface="Segoe UI" pitchFamily="34" charset="0"/>
                    </a:endParaRPr>
                  </a:p>
                </p:txBody>
              </p:sp>
              <p:sp>
                <p:nvSpPr>
                  <p:cNvPr id="101" name="Freeform 76">
                    <a:extLst>
                      <a:ext uri="{FF2B5EF4-FFF2-40B4-BE49-F238E27FC236}">
                        <a16:creationId xmlns:a16="http://schemas.microsoft.com/office/drawing/2014/main" id="{77ED3FF2-3586-4ACD-8BFD-B185DCF755F7}"/>
                      </a:ext>
                    </a:extLst>
                  </p:cNvPr>
                  <p:cNvSpPr/>
                  <p:nvPr>
                    <p:custDataLst>
                      <p:tags r:id="rId1"/>
                    </p:custDataLst>
                  </p:nvPr>
                </p:nvSpPr>
                <p:spPr>
                  <a:xfrm>
                    <a:off x="2356827" y="5253059"/>
                    <a:ext cx="732046" cy="737833"/>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rgbClr val="FFFFFF"/>
                  </a:solidFill>
                  <a:ln w="19050" cap="flat" cmpd="sng" algn="ctr">
                    <a:noFill/>
                    <a:prstDash val="solid"/>
                  </a:ln>
                  <a:effectLst/>
                </p:spPr>
                <p:txBody>
                  <a:bodyPr rtlCol="0" anchor="ctr"/>
                  <a:lstStyle/>
                  <a:p>
                    <a:pPr marL="0" marR="0" lvl="0" indent="0" algn="ctr"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02" name="Rectangle 77">
                    <a:extLst>
                      <a:ext uri="{FF2B5EF4-FFF2-40B4-BE49-F238E27FC236}">
                        <a16:creationId xmlns:a16="http://schemas.microsoft.com/office/drawing/2014/main" id="{7E4CD844-F9AA-4A51-A16A-AF5C565B79E5}"/>
                      </a:ext>
                    </a:extLst>
                  </p:cNvPr>
                  <p:cNvSpPr>
                    <a:spLocks noChangeAspect="1"/>
                  </p:cNvSpPr>
                  <p:nvPr/>
                </p:nvSpPr>
                <p:spPr bwMode="auto">
                  <a:xfrm>
                    <a:off x="430634" y="4766116"/>
                    <a:ext cx="1478543" cy="1478544"/>
                  </a:xfrm>
                  <a:prstGeom prst="rect">
                    <a:avLst/>
                  </a:prstGeom>
                  <a:solidFill>
                    <a:srgbClr val="5B9BD5"/>
                  </a:solidFill>
                  <a:ln w="38100" cap="flat" cmpd="sng" algn="ctr">
                    <a:noFill/>
                    <a:prstDash val="solid"/>
                    <a:headEnd type="none" w="med" len="med"/>
                    <a:tailEnd type="none" w="med" len="med"/>
                  </a:ln>
                  <a:effectLst/>
                </p:spPr>
                <p:txBody>
                  <a:bodyPr vert="horz" wrap="square" lIns="91423" tIns="89642" rIns="91423" bIns="89642" numCol="1" rtlCol="0" anchor="t" anchorCtr="0" compatLnSpc="1"/>
                  <a:lstStyle/>
                  <a:p>
                    <a:pPr marL="0" marR="0" lvl="0" indent="0" defTabSz="913816" eaLnBrk="1" fontAlgn="auto" latinLnBrk="0" hangingPunct="1">
                      <a:lnSpc>
                        <a:spcPct val="90000"/>
                      </a:lnSpc>
                      <a:spcBef>
                        <a:spcPts val="0"/>
                      </a:spcBef>
                      <a:spcAft>
                        <a:spcPts val="0"/>
                      </a:spcAft>
                      <a:buClrTx/>
                      <a:buSzTx/>
                      <a:buFontTx/>
                      <a:buNone/>
                      <a:tabLst/>
                      <a:defRPr/>
                    </a:pPr>
                    <a:r>
                      <a:rPr kumimoji="0" lang="zh-CN"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等线" panose="020F0502020204030204"/>
                        <a:ea typeface="Segoe UI" pitchFamily="34" charset="0"/>
                        <a:cs typeface="Segoe UI" pitchFamily="34" charset="0"/>
                      </a:rPr>
                      <a:t>公司基本情况</a:t>
                    </a: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等线" panose="020F0502020204030204"/>
                      <a:ea typeface="Segoe UI" pitchFamily="34" charset="0"/>
                      <a:cs typeface="Segoe UI" pitchFamily="34" charset="0"/>
                    </a:endParaRPr>
                  </a:p>
                </p:txBody>
              </p:sp>
              <p:sp>
                <p:nvSpPr>
                  <p:cNvPr id="103" name="Freeform 8">
                    <a:extLst>
                      <a:ext uri="{FF2B5EF4-FFF2-40B4-BE49-F238E27FC236}">
                        <a16:creationId xmlns:a16="http://schemas.microsoft.com/office/drawing/2014/main" id="{12E28A1F-CFF3-42CB-9A15-8A1770360EA8}"/>
                      </a:ext>
                    </a:extLst>
                  </p:cNvPr>
                  <p:cNvSpPr>
                    <a:spLocks noEditPoints="1"/>
                  </p:cNvSpPr>
                  <p:nvPr/>
                </p:nvSpPr>
                <p:spPr bwMode="black">
                  <a:xfrm>
                    <a:off x="728193" y="5237086"/>
                    <a:ext cx="769980" cy="769779"/>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0687" tIns="40344" rIns="80687" bIns="40344" numCol="1" anchor="t" anchorCtr="0" compatLnSpc="1"/>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等线" panose="020F0502020204030204"/>
                    </a:endParaRPr>
                  </a:p>
                </p:txBody>
              </p:sp>
            </p:grpSp>
          </p:grpSp>
          <p:sp>
            <p:nvSpPr>
              <p:cNvPr id="96" name="Rectangle 81">
                <a:extLst>
                  <a:ext uri="{FF2B5EF4-FFF2-40B4-BE49-F238E27FC236}">
                    <a16:creationId xmlns:a16="http://schemas.microsoft.com/office/drawing/2014/main" id="{820D40DD-D02D-418E-8432-C4EF5A5B7FCA}"/>
                  </a:ext>
                </a:extLst>
              </p:cNvPr>
              <p:cNvSpPr/>
              <p:nvPr/>
            </p:nvSpPr>
            <p:spPr>
              <a:xfrm rot="5400000">
                <a:off x="2972752" y="-1446304"/>
                <a:ext cx="100584" cy="4956048"/>
              </a:xfrm>
              <a:prstGeom prst="rect">
                <a:avLst/>
              </a:prstGeom>
              <a:solidFill>
                <a:srgbClr val="FF8C00"/>
              </a:solidFill>
              <a:ln w="12700" cap="flat" cmpd="sng" algn="ctr">
                <a:noFill/>
                <a:prstDash val="solid"/>
                <a:miter lim="800000"/>
              </a:ln>
              <a:effectLst/>
            </p:spPr>
            <p:txBody>
              <a:bodyPr rot="0" spcFirstLastPara="0" vertOverflow="overflow" horzOverflow="overflow" vert="horz" wrap="square" lIns="89642" tIns="44821" rIns="89642" bIns="44821" numCol="1" spcCol="0" rtlCol="0" fromWordArt="0" anchor="t"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68217A"/>
                  </a:solidFill>
                  <a:effectLst/>
                  <a:uLnTx/>
                  <a:uFillTx/>
                  <a:latin typeface="等线" panose="020F0502020204030204"/>
                  <a:ea typeface="+mn-ea"/>
                  <a:cs typeface="+mn-cs"/>
                </a:endParaRPr>
              </a:p>
            </p:txBody>
          </p:sp>
        </p:grpSp>
        <p:grpSp>
          <p:nvGrpSpPr>
            <p:cNvPr id="83" name="Group 99">
              <a:extLst>
                <a:ext uri="{FF2B5EF4-FFF2-40B4-BE49-F238E27FC236}">
                  <a16:creationId xmlns:a16="http://schemas.microsoft.com/office/drawing/2014/main" id="{406722D8-40E5-4A83-95C3-E8411FEE1590}"/>
                </a:ext>
              </a:extLst>
            </p:cNvPr>
            <p:cNvGrpSpPr/>
            <p:nvPr/>
          </p:nvGrpSpPr>
          <p:grpSpPr>
            <a:xfrm>
              <a:off x="3488276" y="2496491"/>
              <a:ext cx="1377894" cy="595590"/>
              <a:chOff x="2800451" y="4339548"/>
              <a:chExt cx="2285898" cy="988071"/>
            </a:xfrm>
          </p:grpSpPr>
          <p:sp>
            <p:nvSpPr>
              <p:cNvPr id="84" name="Freeform 164">
                <a:extLst>
                  <a:ext uri="{FF2B5EF4-FFF2-40B4-BE49-F238E27FC236}">
                    <a16:creationId xmlns:a16="http://schemas.microsoft.com/office/drawing/2014/main" id="{48107FE6-CA1F-4C48-9C2B-95B7B4BD8B79}"/>
                  </a:ext>
                </a:extLst>
              </p:cNvPr>
              <p:cNvSpPr/>
              <p:nvPr/>
            </p:nvSpPr>
            <p:spPr bwMode="auto">
              <a:xfrm>
                <a:off x="2800451" y="5150027"/>
                <a:ext cx="281994" cy="177592"/>
              </a:xfrm>
              <a:custGeom>
                <a:avLst/>
                <a:gdLst>
                  <a:gd name="T0" fmla="*/ 108 w 108"/>
                  <a:gd name="T1" fmla="*/ 0 h 67"/>
                  <a:gd name="T2" fmla="*/ 0 w 108"/>
                  <a:gd name="T3" fmla="*/ 0 h 67"/>
                  <a:gd name="T4" fmla="*/ 0 w 108"/>
                  <a:gd name="T5" fmla="*/ 26 h 67"/>
                  <a:gd name="T6" fmla="*/ 41 w 108"/>
                  <a:gd name="T7" fmla="*/ 67 h 67"/>
                  <a:gd name="T8" fmla="*/ 108 w 108"/>
                  <a:gd name="T9" fmla="*/ 67 h 67"/>
                  <a:gd name="T10" fmla="*/ 108 w 108"/>
                  <a:gd name="T11" fmla="*/ 0 h 67"/>
                </a:gdLst>
                <a:ahLst/>
                <a:cxnLst>
                  <a:cxn ang="0">
                    <a:pos x="T0" y="T1"/>
                  </a:cxn>
                  <a:cxn ang="0">
                    <a:pos x="T2" y="T3"/>
                  </a:cxn>
                  <a:cxn ang="0">
                    <a:pos x="T4" y="T5"/>
                  </a:cxn>
                  <a:cxn ang="0">
                    <a:pos x="T6" y="T7"/>
                  </a:cxn>
                  <a:cxn ang="0">
                    <a:pos x="T8" y="T9"/>
                  </a:cxn>
                  <a:cxn ang="0">
                    <a:pos x="T10" y="T11"/>
                  </a:cxn>
                </a:cxnLst>
                <a:rect l="0" t="0" r="r" b="b"/>
                <a:pathLst>
                  <a:path w="108" h="67">
                    <a:moveTo>
                      <a:pt x="108" y="0"/>
                    </a:moveTo>
                    <a:cubicBezTo>
                      <a:pt x="0" y="0"/>
                      <a:pt x="0" y="0"/>
                      <a:pt x="0" y="0"/>
                    </a:cubicBezTo>
                    <a:cubicBezTo>
                      <a:pt x="0" y="26"/>
                      <a:pt x="0" y="26"/>
                      <a:pt x="0" y="26"/>
                    </a:cubicBezTo>
                    <a:cubicBezTo>
                      <a:pt x="0" y="48"/>
                      <a:pt x="18" y="67"/>
                      <a:pt x="41" y="67"/>
                    </a:cubicBezTo>
                    <a:cubicBezTo>
                      <a:pt x="108" y="67"/>
                      <a:pt x="108" y="67"/>
                      <a:pt x="108" y="67"/>
                    </a:cubicBezTo>
                    <a:cubicBezTo>
                      <a:pt x="108" y="41"/>
                      <a:pt x="108" y="19"/>
                      <a:pt x="108" y="0"/>
                    </a:cubicBezTo>
                  </a:path>
                </a:pathLst>
              </a:custGeom>
              <a:solidFill>
                <a:srgbClr val="5B9BD5">
                  <a:lumMod val="60000"/>
                  <a:lumOff val="40000"/>
                  <a:alpha val="15000"/>
                </a:srgbClr>
              </a:solidFill>
              <a:ln>
                <a:noFill/>
              </a:ln>
            </p:spPr>
            <p:txBody>
              <a:bodyPr vert="horz" wrap="square" lIns="89642" tIns="44821" rIns="89642" bIns="4482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等线" panose="020F0502020204030204"/>
                </a:endParaRPr>
              </a:p>
            </p:txBody>
          </p:sp>
          <p:sp>
            <p:nvSpPr>
              <p:cNvPr id="85" name="Rectangle 130">
                <a:extLst>
                  <a:ext uri="{FF2B5EF4-FFF2-40B4-BE49-F238E27FC236}">
                    <a16:creationId xmlns:a16="http://schemas.microsoft.com/office/drawing/2014/main" id="{D419133A-B8C5-444F-8E36-CB4291FFC1FF}"/>
                  </a:ext>
                </a:extLst>
              </p:cNvPr>
              <p:cNvSpPr/>
              <p:nvPr/>
            </p:nvSpPr>
            <p:spPr>
              <a:xfrm>
                <a:off x="3081190" y="5150027"/>
                <a:ext cx="307853" cy="177592"/>
              </a:xfrm>
              <a:prstGeom prst="rect">
                <a:avLst/>
              </a:prstGeom>
              <a:solidFill>
                <a:srgbClr val="5B9BD5">
                  <a:lumMod val="60000"/>
                  <a:lumOff val="40000"/>
                  <a:alpha val="15000"/>
                </a:srgbClr>
              </a:solidFill>
              <a:ln w="12700" cap="flat" cmpd="sng" algn="ctr">
                <a:noFill/>
                <a:prstDash val="solid"/>
                <a:miter lim="800000"/>
              </a:ln>
              <a:effectLst/>
            </p:spPr>
            <p:txBody>
              <a:bodyPr rot="0" spcFirstLastPara="0" vertOverflow="overflow" horzOverflow="overflow" vert="horz" wrap="square" lIns="89642" tIns="44821" rIns="89642" bIns="44821" numCol="1" spcCol="0" rtlCol="0" fromWordArt="0" anchor="t"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68217A"/>
                  </a:solidFill>
                  <a:effectLst/>
                  <a:uLnTx/>
                  <a:uFillTx/>
                  <a:latin typeface="等线" panose="020F0502020204030204"/>
                  <a:ea typeface="+mn-ea"/>
                  <a:cs typeface="+mn-cs"/>
                </a:endParaRPr>
              </a:p>
            </p:txBody>
          </p:sp>
          <p:sp>
            <p:nvSpPr>
              <p:cNvPr id="86" name="Rectangle 7">
                <a:extLst>
                  <a:ext uri="{FF2B5EF4-FFF2-40B4-BE49-F238E27FC236}">
                    <a16:creationId xmlns:a16="http://schemas.microsoft.com/office/drawing/2014/main" id="{84B39E72-42FB-447D-B019-179FB85239A6}"/>
                  </a:ext>
                </a:extLst>
              </p:cNvPr>
              <p:cNvSpPr>
                <a:spLocks noChangeArrowheads="1"/>
              </p:cNvSpPr>
              <p:nvPr/>
            </p:nvSpPr>
            <p:spPr bwMode="auto">
              <a:xfrm>
                <a:off x="4829385" y="4716211"/>
                <a:ext cx="116597" cy="274687"/>
              </a:xfrm>
              <a:prstGeom prst="rect">
                <a:avLst/>
              </a:prstGeom>
              <a:solidFill>
                <a:srgbClr val="5B9BD5">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等线" panose="020F0502020204030204"/>
                </a:endParaRPr>
              </a:p>
            </p:txBody>
          </p:sp>
          <p:sp>
            <p:nvSpPr>
              <p:cNvPr id="87" name="Freeform 8">
                <a:extLst>
                  <a:ext uri="{FF2B5EF4-FFF2-40B4-BE49-F238E27FC236}">
                    <a16:creationId xmlns:a16="http://schemas.microsoft.com/office/drawing/2014/main" id="{AB69B586-86C0-4281-893C-9247C01A912F}"/>
                  </a:ext>
                </a:extLst>
              </p:cNvPr>
              <p:cNvSpPr/>
              <p:nvPr/>
            </p:nvSpPr>
            <p:spPr bwMode="auto">
              <a:xfrm>
                <a:off x="4408928" y="4760451"/>
                <a:ext cx="116276" cy="230447"/>
              </a:xfrm>
              <a:custGeom>
                <a:avLst/>
                <a:gdLst>
                  <a:gd name="T0" fmla="*/ 0 w 362"/>
                  <a:gd name="T1" fmla="*/ 0 h 922"/>
                  <a:gd name="T2" fmla="*/ 0 w 362"/>
                  <a:gd name="T3" fmla="*/ 185 h 922"/>
                  <a:gd name="T4" fmla="*/ 0 w 362"/>
                  <a:gd name="T5" fmla="*/ 922 h 922"/>
                  <a:gd name="T6" fmla="*/ 362 w 362"/>
                  <a:gd name="T7" fmla="*/ 922 h 922"/>
                  <a:gd name="T8" fmla="*/ 362 w 362"/>
                  <a:gd name="T9" fmla="*/ 43 h 922"/>
                  <a:gd name="T10" fmla="*/ 362 w 362"/>
                  <a:gd name="T11" fmla="*/ 0 h 922"/>
                  <a:gd name="T12" fmla="*/ 0 w 362"/>
                  <a:gd name="T13" fmla="*/ 0 h 922"/>
                </a:gdLst>
                <a:ahLst/>
                <a:cxnLst>
                  <a:cxn ang="0">
                    <a:pos x="T0" y="T1"/>
                  </a:cxn>
                  <a:cxn ang="0">
                    <a:pos x="T2" y="T3"/>
                  </a:cxn>
                  <a:cxn ang="0">
                    <a:pos x="T4" y="T5"/>
                  </a:cxn>
                  <a:cxn ang="0">
                    <a:pos x="T6" y="T7"/>
                  </a:cxn>
                  <a:cxn ang="0">
                    <a:pos x="T8" y="T9"/>
                  </a:cxn>
                  <a:cxn ang="0">
                    <a:pos x="T10" y="T11"/>
                  </a:cxn>
                  <a:cxn ang="0">
                    <a:pos x="T12" y="T13"/>
                  </a:cxn>
                </a:cxnLst>
                <a:rect l="0" t="0" r="r" b="b"/>
                <a:pathLst>
                  <a:path w="362" h="922">
                    <a:moveTo>
                      <a:pt x="0" y="0"/>
                    </a:moveTo>
                    <a:lnTo>
                      <a:pt x="0" y="185"/>
                    </a:lnTo>
                    <a:lnTo>
                      <a:pt x="0" y="922"/>
                    </a:lnTo>
                    <a:lnTo>
                      <a:pt x="362" y="922"/>
                    </a:lnTo>
                    <a:lnTo>
                      <a:pt x="362" y="43"/>
                    </a:lnTo>
                    <a:lnTo>
                      <a:pt x="362" y="0"/>
                    </a:lnTo>
                    <a:lnTo>
                      <a:pt x="0" y="0"/>
                    </a:lnTo>
                    <a:close/>
                  </a:path>
                </a:pathLst>
              </a:custGeom>
              <a:solidFill>
                <a:srgbClr val="4472C4">
                  <a:lumMod val="20000"/>
                  <a:lumOff val="80000"/>
                </a:srgbClr>
              </a:solidFill>
              <a:ln>
                <a:noFill/>
              </a:ln>
            </p:spPr>
            <p:txBody>
              <a:bodyPr vert="horz" wrap="square" lIns="89642" tIns="44821" rIns="89642" bIns="4482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等线" panose="020F0502020204030204"/>
                </a:endParaRPr>
              </a:p>
            </p:txBody>
          </p:sp>
          <p:sp>
            <p:nvSpPr>
              <p:cNvPr id="88" name="Freeform 9">
                <a:extLst>
                  <a:ext uri="{FF2B5EF4-FFF2-40B4-BE49-F238E27FC236}">
                    <a16:creationId xmlns:a16="http://schemas.microsoft.com/office/drawing/2014/main" id="{DCD7B120-BCE9-42D8-B399-69D293576BEB}"/>
                  </a:ext>
                </a:extLst>
              </p:cNvPr>
              <p:cNvSpPr/>
              <p:nvPr/>
            </p:nvSpPr>
            <p:spPr bwMode="auto">
              <a:xfrm>
                <a:off x="4549294" y="4541002"/>
                <a:ext cx="116276" cy="449896"/>
              </a:xfrm>
              <a:custGeom>
                <a:avLst/>
                <a:gdLst>
                  <a:gd name="T0" fmla="*/ 0 w 362"/>
                  <a:gd name="T1" fmla="*/ 0 h 1800"/>
                  <a:gd name="T2" fmla="*/ 0 w 362"/>
                  <a:gd name="T3" fmla="*/ 890 h 1800"/>
                  <a:gd name="T4" fmla="*/ 0 w 362"/>
                  <a:gd name="T5" fmla="*/ 1800 h 1800"/>
                  <a:gd name="T6" fmla="*/ 362 w 362"/>
                  <a:gd name="T7" fmla="*/ 1800 h 1800"/>
                  <a:gd name="T8" fmla="*/ 362 w 362"/>
                  <a:gd name="T9" fmla="*/ 748 h 1800"/>
                  <a:gd name="T10" fmla="*/ 362 w 362"/>
                  <a:gd name="T11" fmla="*/ 0 h 1800"/>
                  <a:gd name="T12" fmla="*/ 0 w 362"/>
                  <a:gd name="T13" fmla="*/ 0 h 1800"/>
                </a:gdLst>
                <a:ahLst/>
                <a:cxnLst>
                  <a:cxn ang="0">
                    <a:pos x="T0" y="T1"/>
                  </a:cxn>
                  <a:cxn ang="0">
                    <a:pos x="T2" y="T3"/>
                  </a:cxn>
                  <a:cxn ang="0">
                    <a:pos x="T4" y="T5"/>
                  </a:cxn>
                  <a:cxn ang="0">
                    <a:pos x="T6" y="T7"/>
                  </a:cxn>
                  <a:cxn ang="0">
                    <a:pos x="T8" y="T9"/>
                  </a:cxn>
                  <a:cxn ang="0">
                    <a:pos x="T10" y="T11"/>
                  </a:cxn>
                  <a:cxn ang="0">
                    <a:pos x="T12" y="T13"/>
                  </a:cxn>
                </a:cxnLst>
                <a:rect l="0" t="0" r="r" b="b"/>
                <a:pathLst>
                  <a:path w="362" h="1800">
                    <a:moveTo>
                      <a:pt x="0" y="0"/>
                    </a:moveTo>
                    <a:lnTo>
                      <a:pt x="0" y="890"/>
                    </a:lnTo>
                    <a:lnTo>
                      <a:pt x="0" y="1800"/>
                    </a:lnTo>
                    <a:lnTo>
                      <a:pt x="362" y="1800"/>
                    </a:lnTo>
                    <a:lnTo>
                      <a:pt x="362" y="748"/>
                    </a:lnTo>
                    <a:lnTo>
                      <a:pt x="362" y="0"/>
                    </a:lnTo>
                    <a:lnTo>
                      <a:pt x="0" y="0"/>
                    </a:lnTo>
                    <a:close/>
                  </a:path>
                </a:pathLst>
              </a:custGeom>
              <a:solidFill>
                <a:srgbClr val="5B9BD5">
                  <a:lumMod val="60000"/>
                  <a:lumOff val="4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89642" tIns="44821" rIns="89642" bIns="4482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等线" panose="020F0502020204030204"/>
                </a:endParaRPr>
              </a:p>
            </p:txBody>
          </p:sp>
          <p:sp>
            <p:nvSpPr>
              <p:cNvPr id="89" name="Freeform 10">
                <a:extLst>
                  <a:ext uri="{FF2B5EF4-FFF2-40B4-BE49-F238E27FC236}">
                    <a16:creationId xmlns:a16="http://schemas.microsoft.com/office/drawing/2014/main" id="{F1B05554-2ED6-4C8E-8AEC-D3326BB563E3}"/>
                  </a:ext>
                </a:extLst>
              </p:cNvPr>
              <p:cNvSpPr/>
              <p:nvPr/>
            </p:nvSpPr>
            <p:spPr bwMode="auto">
              <a:xfrm>
                <a:off x="4689019" y="4339548"/>
                <a:ext cx="116597" cy="651350"/>
              </a:xfrm>
              <a:custGeom>
                <a:avLst/>
                <a:gdLst>
                  <a:gd name="T0" fmla="*/ 0 w 363"/>
                  <a:gd name="T1" fmla="*/ 0 h 2606"/>
                  <a:gd name="T2" fmla="*/ 0 w 363"/>
                  <a:gd name="T3" fmla="*/ 1524 h 2606"/>
                  <a:gd name="T4" fmla="*/ 0 w 363"/>
                  <a:gd name="T5" fmla="*/ 2606 h 2606"/>
                  <a:gd name="T6" fmla="*/ 363 w 363"/>
                  <a:gd name="T7" fmla="*/ 2606 h 2606"/>
                  <a:gd name="T8" fmla="*/ 363 w 363"/>
                  <a:gd name="T9" fmla="*/ 1382 h 2606"/>
                  <a:gd name="T10" fmla="*/ 363 w 363"/>
                  <a:gd name="T11" fmla="*/ 0 h 2606"/>
                  <a:gd name="T12" fmla="*/ 0 w 363"/>
                  <a:gd name="T13" fmla="*/ 0 h 2606"/>
                </a:gdLst>
                <a:ahLst/>
                <a:cxnLst>
                  <a:cxn ang="0">
                    <a:pos x="T0" y="T1"/>
                  </a:cxn>
                  <a:cxn ang="0">
                    <a:pos x="T2" y="T3"/>
                  </a:cxn>
                  <a:cxn ang="0">
                    <a:pos x="T4" y="T5"/>
                  </a:cxn>
                  <a:cxn ang="0">
                    <a:pos x="T6" y="T7"/>
                  </a:cxn>
                  <a:cxn ang="0">
                    <a:pos x="T8" y="T9"/>
                  </a:cxn>
                  <a:cxn ang="0">
                    <a:pos x="T10" y="T11"/>
                  </a:cxn>
                  <a:cxn ang="0">
                    <a:pos x="T12" y="T13"/>
                  </a:cxn>
                </a:cxnLst>
                <a:rect l="0" t="0" r="r" b="b"/>
                <a:pathLst>
                  <a:path w="363" h="2606">
                    <a:moveTo>
                      <a:pt x="0" y="0"/>
                    </a:moveTo>
                    <a:lnTo>
                      <a:pt x="0" y="1524"/>
                    </a:lnTo>
                    <a:lnTo>
                      <a:pt x="0" y="2606"/>
                    </a:lnTo>
                    <a:lnTo>
                      <a:pt x="363" y="2606"/>
                    </a:lnTo>
                    <a:lnTo>
                      <a:pt x="363" y="1382"/>
                    </a:lnTo>
                    <a:lnTo>
                      <a:pt x="363" y="0"/>
                    </a:lnTo>
                    <a:lnTo>
                      <a:pt x="0" y="0"/>
                    </a:lnTo>
                    <a:close/>
                  </a:path>
                </a:pathLst>
              </a:custGeom>
              <a:solidFill>
                <a:srgbClr val="5B9BD5">
                  <a:lumMod val="60000"/>
                  <a:lumOff val="4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89642" tIns="44821" rIns="89642" bIns="4482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等线" panose="020F0502020204030204"/>
                </a:endParaRPr>
              </a:p>
            </p:txBody>
          </p:sp>
          <p:sp>
            <p:nvSpPr>
              <p:cNvPr id="90" name="Freeform 11">
                <a:extLst>
                  <a:ext uri="{FF2B5EF4-FFF2-40B4-BE49-F238E27FC236}">
                    <a16:creationId xmlns:a16="http://schemas.microsoft.com/office/drawing/2014/main" id="{719E1B4A-0B78-4415-ADB8-09592259614B}"/>
                  </a:ext>
                </a:extLst>
              </p:cNvPr>
              <p:cNvSpPr/>
              <p:nvPr/>
            </p:nvSpPr>
            <p:spPr bwMode="auto">
              <a:xfrm>
                <a:off x="4969752" y="4547500"/>
                <a:ext cx="116597" cy="443398"/>
              </a:xfrm>
              <a:custGeom>
                <a:avLst/>
                <a:gdLst>
                  <a:gd name="T0" fmla="*/ 0 w 363"/>
                  <a:gd name="T1" fmla="*/ 0 h 1774"/>
                  <a:gd name="T2" fmla="*/ 0 w 363"/>
                  <a:gd name="T3" fmla="*/ 349 h 1774"/>
                  <a:gd name="T4" fmla="*/ 0 w 363"/>
                  <a:gd name="T5" fmla="*/ 1774 h 1774"/>
                  <a:gd name="T6" fmla="*/ 363 w 363"/>
                  <a:gd name="T7" fmla="*/ 1774 h 1774"/>
                  <a:gd name="T8" fmla="*/ 363 w 363"/>
                  <a:gd name="T9" fmla="*/ 205 h 1774"/>
                  <a:gd name="T10" fmla="*/ 363 w 363"/>
                  <a:gd name="T11" fmla="*/ 0 h 1774"/>
                  <a:gd name="T12" fmla="*/ 0 w 363"/>
                  <a:gd name="T13" fmla="*/ 0 h 1774"/>
                </a:gdLst>
                <a:ahLst/>
                <a:cxnLst>
                  <a:cxn ang="0">
                    <a:pos x="T0" y="T1"/>
                  </a:cxn>
                  <a:cxn ang="0">
                    <a:pos x="T2" y="T3"/>
                  </a:cxn>
                  <a:cxn ang="0">
                    <a:pos x="T4" y="T5"/>
                  </a:cxn>
                  <a:cxn ang="0">
                    <a:pos x="T6" y="T7"/>
                  </a:cxn>
                  <a:cxn ang="0">
                    <a:pos x="T8" y="T9"/>
                  </a:cxn>
                  <a:cxn ang="0">
                    <a:pos x="T10" y="T11"/>
                  </a:cxn>
                  <a:cxn ang="0">
                    <a:pos x="T12" y="T13"/>
                  </a:cxn>
                </a:cxnLst>
                <a:rect l="0" t="0" r="r" b="b"/>
                <a:pathLst>
                  <a:path w="363" h="1774">
                    <a:moveTo>
                      <a:pt x="0" y="0"/>
                    </a:moveTo>
                    <a:lnTo>
                      <a:pt x="0" y="349"/>
                    </a:lnTo>
                    <a:lnTo>
                      <a:pt x="0" y="1774"/>
                    </a:lnTo>
                    <a:lnTo>
                      <a:pt x="363" y="1774"/>
                    </a:lnTo>
                    <a:lnTo>
                      <a:pt x="363" y="205"/>
                    </a:lnTo>
                    <a:lnTo>
                      <a:pt x="363" y="0"/>
                    </a:lnTo>
                    <a:lnTo>
                      <a:pt x="0" y="0"/>
                    </a:lnTo>
                    <a:close/>
                  </a:path>
                </a:pathLst>
              </a:custGeom>
              <a:solidFill>
                <a:srgbClr val="5B9BD5"/>
              </a:solidFill>
              <a:ln>
                <a:noFill/>
              </a:ln>
            </p:spPr>
            <p:txBody>
              <a:bodyPr vert="horz" wrap="square" lIns="89642" tIns="44821" rIns="89642" bIns="4482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等线" panose="020F0502020204030204"/>
                </a:endParaRPr>
              </a:p>
            </p:txBody>
          </p:sp>
          <p:sp>
            <p:nvSpPr>
              <p:cNvPr id="91" name="Freeform 12">
                <a:extLst>
                  <a:ext uri="{FF2B5EF4-FFF2-40B4-BE49-F238E27FC236}">
                    <a16:creationId xmlns:a16="http://schemas.microsoft.com/office/drawing/2014/main" id="{B4822A0C-B9DF-4DB1-8416-F1DE1B890553}"/>
                  </a:ext>
                </a:extLst>
              </p:cNvPr>
              <p:cNvSpPr/>
              <p:nvPr/>
            </p:nvSpPr>
            <p:spPr bwMode="auto">
              <a:xfrm>
                <a:off x="4128195" y="4769949"/>
                <a:ext cx="116919" cy="220949"/>
              </a:xfrm>
              <a:custGeom>
                <a:avLst/>
                <a:gdLst>
                  <a:gd name="T0" fmla="*/ 0 w 364"/>
                  <a:gd name="T1" fmla="*/ 0 h 884"/>
                  <a:gd name="T2" fmla="*/ 0 w 364"/>
                  <a:gd name="T3" fmla="*/ 492 h 884"/>
                  <a:gd name="T4" fmla="*/ 0 w 364"/>
                  <a:gd name="T5" fmla="*/ 884 h 884"/>
                  <a:gd name="T6" fmla="*/ 364 w 364"/>
                  <a:gd name="T7" fmla="*/ 884 h 884"/>
                  <a:gd name="T8" fmla="*/ 364 w 364"/>
                  <a:gd name="T9" fmla="*/ 347 h 884"/>
                  <a:gd name="T10" fmla="*/ 364 w 364"/>
                  <a:gd name="T11" fmla="*/ 0 h 884"/>
                  <a:gd name="T12" fmla="*/ 0 w 364"/>
                  <a:gd name="T13" fmla="*/ 0 h 884"/>
                </a:gdLst>
                <a:ahLst/>
                <a:cxnLst>
                  <a:cxn ang="0">
                    <a:pos x="T0" y="T1"/>
                  </a:cxn>
                  <a:cxn ang="0">
                    <a:pos x="T2" y="T3"/>
                  </a:cxn>
                  <a:cxn ang="0">
                    <a:pos x="T4" y="T5"/>
                  </a:cxn>
                  <a:cxn ang="0">
                    <a:pos x="T6" y="T7"/>
                  </a:cxn>
                  <a:cxn ang="0">
                    <a:pos x="T8" y="T9"/>
                  </a:cxn>
                  <a:cxn ang="0">
                    <a:pos x="T10" y="T11"/>
                  </a:cxn>
                  <a:cxn ang="0">
                    <a:pos x="T12" y="T13"/>
                  </a:cxn>
                </a:cxnLst>
                <a:rect l="0" t="0" r="r" b="b"/>
                <a:pathLst>
                  <a:path w="364" h="884">
                    <a:moveTo>
                      <a:pt x="0" y="0"/>
                    </a:moveTo>
                    <a:lnTo>
                      <a:pt x="0" y="492"/>
                    </a:lnTo>
                    <a:lnTo>
                      <a:pt x="0" y="884"/>
                    </a:lnTo>
                    <a:lnTo>
                      <a:pt x="364" y="884"/>
                    </a:lnTo>
                    <a:lnTo>
                      <a:pt x="364" y="347"/>
                    </a:lnTo>
                    <a:lnTo>
                      <a:pt x="364" y="0"/>
                    </a:lnTo>
                    <a:lnTo>
                      <a:pt x="0" y="0"/>
                    </a:lnTo>
                    <a:close/>
                  </a:path>
                </a:pathLst>
              </a:custGeom>
              <a:solidFill>
                <a:srgbClr val="4472C4">
                  <a:lumMod val="40000"/>
                  <a:lumOff val="60000"/>
                </a:srgbClr>
              </a:solidFill>
              <a:ln>
                <a:noFill/>
              </a:ln>
            </p:spPr>
            <p:txBody>
              <a:bodyPr vert="horz" wrap="square" lIns="89642" tIns="44821" rIns="89642" bIns="4482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等线" panose="020F0502020204030204"/>
                </a:endParaRPr>
              </a:p>
            </p:txBody>
          </p:sp>
          <p:sp>
            <p:nvSpPr>
              <p:cNvPr id="92" name="Freeform 13">
                <a:extLst>
                  <a:ext uri="{FF2B5EF4-FFF2-40B4-BE49-F238E27FC236}">
                    <a16:creationId xmlns:a16="http://schemas.microsoft.com/office/drawing/2014/main" id="{C5688852-9058-4E60-A505-F09CE05C243A}"/>
                  </a:ext>
                </a:extLst>
              </p:cNvPr>
              <p:cNvSpPr/>
              <p:nvPr/>
            </p:nvSpPr>
            <p:spPr bwMode="auto">
              <a:xfrm>
                <a:off x="4268561" y="4408532"/>
                <a:ext cx="116919" cy="582366"/>
              </a:xfrm>
              <a:custGeom>
                <a:avLst/>
                <a:gdLst>
                  <a:gd name="T0" fmla="*/ 0 w 364"/>
                  <a:gd name="T1" fmla="*/ 0 h 2330"/>
                  <a:gd name="T2" fmla="*/ 0 w 364"/>
                  <a:gd name="T3" fmla="*/ 1765 h 2330"/>
                  <a:gd name="T4" fmla="*/ 0 w 364"/>
                  <a:gd name="T5" fmla="*/ 2330 h 2330"/>
                  <a:gd name="T6" fmla="*/ 364 w 364"/>
                  <a:gd name="T7" fmla="*/ 2330 h 2330"/>
                  <a:gd name="T8" fmla="*/ 364 w 364"/>
                  <a:gd name="T9" fmla="*/ 1621 h 2330"/>
                  <a:gd name="T10" fmla="*/ 364 w 364"/>
                  <a:gd name="T11" fmla="*/ 0 h 2330"/>
                  <a:gd name="T12" fmla="*/ 0 w 364"/>
                  <a:gd name="T13" fmla="*/ 0 h 2330"/>
                </a:gdLst>
                <a:ahLst/>
                <a:cxnLst>
                  <a:cxn ang="0">
                    <a:pos x="T0" y="T1"/>
                  </a:cxn>
                  <a:cxn ang="0">
                    <a:pos x="T2" y="T3"/>
                  </a:cxn>
                  <a:cxn ang="0">
                    <a:pos x="T4" y="T5"/>
                  </a:cxn>
                  <a:cxn ang="0">
                    <a:pos x="T6" y="T7"/>
                  </a:cxn>
                  <a:cxn ang="0">
                    <a:pos x="T8" y="T9"/>
                  </a:cxn>
                  <a:cxn ang="0">
                    <a:pos x="T10" y="T11"/>
                  </a:cxn>
                  <a:cxn ang="0">
                    <a:pos x="T12" y="T13"/>
                  </a:cxn>
                </a:cxnLst>
                <a:rect l="0" t="0" r="r" b="b"/>
                <a:pathLst>
                  <a:path w="364" h="2330">
                    <a:moveTo>
                      <a:pt x="0" y="0"/>
                    </a:moveTo>
                    <a:lnTo>
                      <a:pt x="0" y="1765"/>
                    </a:lnTo>
                    <a:lnTo>
                      <a:pt x="0" y="2330"/>
                    </a:lnTo>
                    <a:lnTo>
                      <a:pt x="364" y="2330"/>
                    </a:lnTo>
                    <a:lnTo>
                      <a:pt x="364" y="1621"/>
                    </a:lnTo>
                    <a:lnTo>
                      <a:pt x="364" y="0"/>
                    </a:lnTo>
                    <a:lnTo>
                      <a:pt x="0" y="0"/>
                    </a:lnTo>
                    <a:close/>
                  </a:path>
                </a:pathLst>
              </a:custGeom>
              <a:solidFill>
                <a:srgbClr val="4472C4">
                  <a:lumMod val="60000"/>
                  <a:lumOff val="40000"/>
                </a:srgbClr>
              </a:solidFill>
              <a:ln>
                <a:noFill/>
              </a:ln>
            </p:spPr>
            <p:txBody>
              <a:bodyPr vert="horz" wrap="square" lIns="89642" tIns="44821" rIns="89642" bIns="4482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等线" panose="020F0502020204030204"/>
                </a:endParaRPr>
              </a:p>
            </p:txBody>
          </p:sp>
        </p:grpSp>
      </p:grpSp>
      <p:sp>
        <p:nvSpPr>
          <p:cNvPr id="104" name="Rectangle 24">
            <a:extLst>
              <a:ext uri="{FF2B5EF4-FFF2-40B4-BE49-F238E27FC236}">
                <a16:creationId xmlns:a16="http://schemas.microsoft.com/office/drawing/2014/main" id="{C1030D74-2527-4140-AB0B-2C8597CC4C4A}"/>
              </a:ext>
            </a:extLst>
          </p:cNvPr>
          <p:cNvSpPr/>
          <p:nvPr/>
        </p:nvSpPr>
        <p:spPr>
          <a:xfrm flipH="1">
            <a:off x="4176286" y="5106536"/>
            <a:ext cx="551879" cy="665134"/>
          </a:xfrm>
          <a:custGeom>
            <a:avLst/>
            <a:gdLst/>
            <a:ahLst/>
            <a:cxnLst/>
            <a:rect l="l" t="t" r="r" b="b"/>
            <a:pathLst>
              <a:path w="1518158" h="2102639">
                <a:moveTo>
                  <a:pt x="664962" y="48"/>
                </a:moveTo>
                <a:cubicBezTo>
                  <a:pt x="990735" y="4734"/>
                  <a:pt x="1250103" y="195355"/>
                  <a:pt x="1311820" y="389100"/>
                </a:cubicBezTo>
                <a:cubicBezTo>
                  <a:pt x="1373537" y="582844"/>
                  <a:pt x="1310258" y="419568"/>
                  <a:pt x="1400880" y="656280"/>
                </a:cubicBezTo>
                <a:cubicBezTo>
                  <a:pt x="1411818" y="757059"/>
                  <a:pt x="1339163" y="742996"/>
                  <a:pt x="1358694" y="815651"/>
                </a:cubicBezTo>
                <a:cubicBezTo>
                  <a:pt x="1378225" y="888305"/>
                  <a:pt x="1514158" y="1033614"/>
                  <a:pt x="1518064" y="1092206"/>
                </a:cubicBezTo>
                <a:cubicBezTo>
                  <a:pt x="1521971" y="1150798"/>
                  <a:pt x="1404005" y="1135955"/>
                  <a:pt x="1382130" y="1167204"/>
                </a:cubicBezTo>
                <a:cubicBezTo>
                  <a:pt x="1360256" y="1198453"/>
                  <a:pt x="1390724" y="1255483"/>
                  <a:pt x="1386818" y="1279701"/>
                </a:cubicBezTo>
                <a:cubicBezTo>
                  <a:pt x="1382912" y="1303919"/>
                  <a:pt x="1361038" y="1303137"/>
                  <a:pt x="1358694" y="1312512"/>
                </a:cubicBezTo>
                <a:cubicBezTo>
                  <a:pt x="1356350" y="1321887"/>
                  <a:pt x="1382912" y="1320325"/>
                  <a:pt x="1372756" y="1335949"/>
                </a:cubicBezTo>
                <a:cubicBezTo>
                  <a:pt x="1362600" y="1351574"/>
                  <a:pt x="1313382" y="1359387"/>
                  <a:pt x="1297758" y="1406260"/>
                </a:cubicBezTo>
                <a:cubicBezTo>
                  <a:pt x="1282134" y="1453134"/>
                  <a:pt x="1409474" y="1567974"/>
                  <a:pt x="1279008" y="1617192"/>
                </a:cubicBezTo>
                <a:cubicBezTo>
                  <a:pt x="1148544" y="1666410"/>
                  <a:pt x="978235" y="1565631"/>
                  <a:pt x="936830" y="1645316"/>
                </a:cubicBezTo>
                <a:cubicBezTo>
                  <a:pt x="895425" y="1725002"/>
                  <a:pt x="843864" y="1864060"/>
                  <a:pt x="1030577" y="2095304"/>
                </a:cubicBezTo>
                <a:cubicBezTo>
                  <a:pt x="762616" y="2092179"/>
                  <a:pt x="244660" y="2113272"/>
                  <a:pt x="18105" y="2095304"/>
                </a:cubicBezTo>
                <a:cubicBezTo>
                  <a:pt x="72790" y="1927340"/>
                  <a:pt x="250130" y="1765625"/>
                  <a:pt x="247786" y="1537506"/>
                </a:cubicBezTo>
                <a:cubicBezTo>
                  <a:pt x="245442" y="1309387"/>
                  <a:pt x="51697" y="1118768"/>
                  <a:pt x="4042" y="726591"/>
                </a:cubicBezTo>
                <a:cubicBezTo>
                  <a:pt x="-20283" y="526408"/>
                  <a:pt x="67548" y="340065"/>
                  <a:pt x="203379" y="206900"/>
                </a:cubicBezTo>
                <a:lnTo>
                  <a:pt x="203379" y="206708"/>
                </a:lnTo>
                <a:lnTo>
                  <a:pt x="203605" y="206708"/>
                </a:lnTo>
                <a:cubicBezTo>
                  <a:pt x="332512" y="77755"/>
                  <a:pt x="505564" y="-2246"/>
                  <a:pt x="664962" y="48"/>
                </a:cubicBezTo>
                <a:close/>
              </a:path>
            </a:pathLst>
          </a:custGeom>
          <a:solidFill>
            <a:srgbClr val="FFFFFF"/>
          </a:solidFill>
          <a:ln w="10795" cap="flat" cmpd="sng" algn="ctr">
            <a:noFill/>
            <a:prstDash val="solid"/>
          </a:ln>
          <a:effectLst/>
        </p:spPr>
        <p:txBody>
          <a:bodyPr rtlCol="0" anchor="ctr"/>
          <a:lstStyle>
            <a:defPPr>
              <a:defRPr lang="en-US"/>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lgn="ctr"/>
            <a:endParaRPr lang="en-US" sz="1765" dirty="0">
              <a:gradFill>
                <a:gsLst>
                  <a:gs pos="0">
                    <a:srgbClr val="FFFFFF"/>
                  </a:gs>
                  <a:gs pos="100000">
                    <a:srgbClr val="FFFFFF"/>
                  </a:gs>
                </a:gsLst>
                <a:lin ang="5400000" scaled="0"/>
              </a:gradFill>
              <a:latin typeface="等线" panose="020F0502020204030204"/>
            </a:endParaRPr>
          </a:p>
        </p:txBody>
      </p:sp>
    </p:spTree>
  </p:cSld>
  <p:clrMapOvr>
    <a:masterClrMapping/>
  </p:clrMapOvr>
  <p:transition spd="slow" advTm="653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1+#ppt_w/2"/>
                                          </p:val>
                                        </p:tav>
                                        <p:tav tm="100000">
                                          <p:val>
                                            <p:strVal val="#ppt_x"/>
                                          </p:val>
                                        </p:tav>
                                      </p:tavLst>
                                    </p:anim>
                                    <p:anim calcmode="lin" valueType="num">
                                      <p:cBhvr additive="base">
                                        <p:cTn id="8" dur="500" fill="hold"/>
                                        <p:tgtEl>
                                          <p:spTgt spid="24579"/>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24580"/>
                                        </p:tgtEl>
                                        <p:attrNameLst>
                                          <p:attrName>style.visibility</p:attrName>
                                        </p:attrNameLst>
                                      </p:cBhvr>
                                      <p:to>
                                        <p:strVal val="visible"/>
                                      </p:to>
                                    </p:set>
                                    <p:animEffect transition="in" filter="wipe(right)">
                                      <p:cBhvr>
                                        <p:cTn id="11" dur="500"/>
                                        <p:tgtEl>
                                          <p:spTgt spid="24580"/>
                                        </p:tgtEl>
                                      </p:cBhvr>
                                    </p:animEffect>
                                  </p:childTnLst>
                                </p:cTn>
                              </p:par>
                            </p:childTnLst>
                          </p:cTn>
                        </p:par>
                        <p:par>
                          <p:cTn id="12" fill="hold">
                            <p:stCondLst>
                              <p:cond delay="6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4578"/>
                                        </p:tgtEl>
                                        <p:attrNameLst>
                                          <p:attrName>style.visibility</p:attrName>
                                        </p:attrNameLst>
                                      </p:cBhvr>
                                      <p:to>
                                        <p:strVal val="visible"/>
                                      </p:to>
                                    </p:set>
                                    <p:anim calcmode="lin" valueType="num">
                                      <p:cBhvr>
                                        <p:cTn id="15"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4578"/>
                                        </p:tgtEl>
                                        <p:attrNameLst>
                                          <p:attrName>ppt_y</p:attrName>
                                        </p:attrNameLst>
                                      </p:cBhvr>
                                      <p:tavLst>
                                        <p:tav tm="0">
                                          <p:val>
                                            <p:strVal val="#ppt_y"/>
                                          </p:val>
                                        </p:tav>
                                        <p:tav tm="100000">
                                          <p:val>
                                            <p:strVal val="#ppt_y"/>
                                          </p:val>
                                        </p:tav>
                                      </p:tavLst>
                                    </p:anim>
                                    <p:anim calcmode="lin" valueType="num">
                                      <p:cBhvr>
                                        <p:cTn id="17"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4578"/>
                                        </p:tgtEl>
                                      </p:cBhvr>
                                    </p:animEffect>
                                  </p:childTnLst>
                                </p:cTn>
                              </p:par>
                            </p:childTnLst>
                          </p:cTn>
                        </p:par>
                        <p:par>
                          <p:cTn id="20" fill="hold">
                            <p:stCondLst>
                              <p:cond delay="1360"/>
                            </p:stCondLst>
                            <p:childTnLst>
                              <p:par>
                                <p:cTn id="21" presetID="10" presetClass="entr" presetSubtype="0"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500"/>
                                        <p:tgtEl>
                                          <p:spTgt spid="57"/>
                                        </p:tgtEl>
                                      </p:cBhvr>
                                    </p:animEffect>
                                  </p:childTnLst>
                                </p:cTn>
                              </p:par>
                              <p:par>
                                <p:cTn id="24" presetID="2" presetClass="entr" presetSubtype="8" decel="80000" fill="hold" nodeType="withEffect">
                                  <p:stCondLst>
                                    <p:cond delay="0"/>
                                  </p:stCondLst>
                                  <p:childTnLst>
                                    <p:set>
                                      <p:cBhvr>
                                        <p:cTn id="25" dur="1" fill="hold">
                                          <p:stCondLst>
                                            <p:cond delay="0"/>
                                          </p:stCondLst>
                                        </p:cTn>
                                        <p:tgtEl>
                                          <p:spTgt spid="81"/>
                                        </p:tgtEl>
                                        <p:attrNameLst>
                                          <p:attrName>style.visibility</p:attrName>
                                        </p:attrNameLst>
                                      </p:cBhvr>
                                      <p:to>
                                        <p:strVal val="visible"/>
                                      </p:to>
                                    </p:set>
                                    <p:anim calcmode="lin" valueType="num">
                                      <p:cBhvr additive="base">
                                        <p:cTn id="26" dur="500" fill="hold"/>
                                        <p:tgtEl>
                                          <p:spTgt spid="81"/>
                                        </p:tgtEl>
                                        <p:attrNameLst>
                                          <p:attrName>ppt_x</p:attrName>
                                        </p:attrNameLst>
                                      </p:cBhvr>
                                      <p:tavLst>
                                        <p:tav tm="0">
                                          <p:val>
                                            <p:strVal val="0-#ppt_w/2"/>
                                          </p:val>
                                        </p:tav>
                                        <p:tav tm="100000">
                                          <p:val>
                                            <p:strVal val="#ppt_x"/>
                                          </p:val>
                                        </p:tav>
                                      </p:tavLst>
                                    </p:anim>
                                    <p:anim calcmode="lin" valueType="num">
                                      <p:cBhvr additive="base">
                                        <p:cTn id="27" dur="500" fill="hold"/>
                                        <p:tgtEl>
                                          <p:spTgt spid="81"/>
                                        </p:tgtEl>
                                        <p:attrNameLst>
                                          <p:attrName>ppt_y</p:attrName>
                                        </p:attrNameLst>
                                      </p:cBhvr>
                                      <p:tavLst>
                                        <p:tav tm="0">
                                          <p:val>
                                            <p:strVal val="#ppt_y"/>
                                          </p:val>
                                        </p:tav>
                                        <p:tav tm="100000">
                                          <p:val>
                                            <p:strVal val="#ppt_y"/>
                                          </p:val>
                                        </p:tav>
                                      </p:tavLst>
                                    </p:anim>
                                  </p:childTnLst>
                                </p:cTn>
                              </p:par>
                              <p:par>
                                <p:cTn id="28" presetID="2" presetClass="entr" presetSubtype="2" decel="80000" fill="hold" nodeType="withEffect">
                                  <p:stCondLst>
                                    <p:cond delay="0"/>
                                  </p:stCondLst>
                                  <p:childTnLst>
                                    <p:set>
                                      <p:cBhvr>
                                        <p:cTn id="29" dur="1" fill="hold">
                                          <p:stCondLst>
                                            <p:cond delay="0"/>
                                          </p:stCondLst>
                                        </p:cTn>
                                        <p:tgtEl>
                                          <p:spTgt spid="58"/>
                                        </p:tgtEl>
                                        <p:attrNameLst>
                                          <p:attrName>style.visibility</p:attrName>
                                        </p:attrNameLst>
                                      </p:cBhvr>
                                      <p:to>
                                        <p:strVal val="visible"/>
                                      </p:to>
                                    </p:set>
                                    <p:anim calcmode="lin" valueType="num">
                                      <p:cBhvr additive="base">
                                        <p:cTn id="30" dur="500" fill="hold"/>
                                        <p:tgtEl>
                                          <p:spTgt spid="58"/>
                                        </p:tgtEl>
                                        <p:attrNameLst>
                                          <p:attrName>ppt_x</p:attrName>
                                        </p:attrNameLst>
                                      </p:cBhvr>
                                      <p:tavLst>
                                        <p:tav tm="0">
                                          <p:val>
                                            <p:strVal val="1+#ppt_w/2"/>
                                          </p:val>
                                        </p:tav>
                                        <p:tav tm="100000">
                                          <p:val>
                                            <p:strVal val="#ppt_x"/>
                                          </p:val>
                                        </p:tav>
                                      </p:tavLst>
                                    </p:anim>
                                    <p:anim calcmode="lin" valueType="num">
                                      <p:cBhvr additive="base">
                                        <p:cTn id="31"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Box 76"/>
          <p:cNvSpPr txBox="1">
            <a:spLocks noChangeArrowheads="1"/>
          </p:cNvSpPr>
          <p:nvPr/>
        </p:nvSpPr>
        <p:spPr bwMode="auto">
          <a:xfrm>
            <a:off x="1185431" y="146004"/>
            <a:ext cx="35823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FontTx/>
              <a:buNone/>
            </a:pPr>
            <a:r>
              <a:rPr lang="en-US" altLang="zh-CN" sz="2800" dirty="0">
                <a:solidFill>
                  <a:schemeClr val="bg1"/>
                </a:solidFill>
                <a:latin typeface="微软雅黑" panose="020B0503020204020204" pitchFamily="34" charset="-122"/>
                <a:sym typeface="+mn-ea"/>
              </a:rPr>
              <a:t>J-Learn</a:t>
            </a:r>
            <a:r>
              <a:rPr lang="zh-CN" altLang="en-US" sz="2800" dirty="0">
                <a:solidFill>
                  <a:schemeClr val="bg1"/>
                </a:solidFill>
                <a:latin typeface="微软雅黑" panose="020B0503020204020204" pitchFamily="34" charset="-122"/>
                <a:sym typeface="+mn-ea"/>
              </a:rPr>
              <a:t>是如何工作的</a:t>
            </a:r>
            <a:endParaRPr lang="zh-CN" altLang="en-US" sz="2800" dirty="0">
              <a:solidFill>
                <a:schemeClr val="bg1"/>
              </a:solidFill>
              <a:latin typeface="微软雅黑" panose="020B0503020204020204" pitchFamily="34" charset="-122"/>
            </a:endParaRPr>
          </a:p>
        </p:txBody>
      </p:sp>
      <p:sp>
        <p:nvSpPr>
          <p:cNvPr id="26627" name="Freeform 40"/>
          <p:cNvSpPr>
            <a:spLocks noEditPoints="1"/>
          </p:cNvSpPr>
          <p:nvPr/>
        </p:nvSpPr>
        <p:spPr bwMode="auto">
          <a:xfrm>
            <a:off x="553836" y="281448"/>
            <a:ext cx="265015" cy="393557"/>
          </a:xfrm>
          <a:custGeom>
            <a:avLst/>
            <a:gdLst>
              <a:gd name="T0" fmla="*/ 79213 w 579"/>
              <a:gd name="T1" fmla="*/ 375784 h 857"/>
              <a:gd name="T2" fmla="*/ 252291 w 579"/>
              <a:gd name="T3" fmla="*/ 375784 h 857"/>
              <a:gd name="T4" fmla="*/ 261449 w 579"/>
              <a:gd name="T5" fmla="*/ 384972 h 857"/>
              <a:gd name="T6" fmla="*/ 252291 w 579"/>
              <a:gd name="T7" fmla="*/ 393700 h 857"/>
              <a:gd name="T8" fmla="*/ 79213 w 579"/>
              <a:gd name="T9" fmla="*/ 393700 h 857"/>
              <a:gd name="T10" fmla="*/ 70056 w 579"/>
              <a:gd name="T11" fmla="*/ 384972 h 857"/>
              <a:gd name="T12" fmla="*/ 79213 w 579"/>
              <a:gd name="T13" fmla="*/ 375784 h 857"/>
              <a:gd name="T14" fmla="*/ 82876 w 579"/>
              <a:gd name="T15" fmla="*/ 290337 h 857"/>
              <a:gd name="T16" fmla="*/ 178115 w 579"/>
              <a:gd name="T17" fmla="*/ 133224 h 857"/>
              <a:gd name="T18" fmla="*/ 211540 w 579"/>
              <a:gd name="T19" fmla="*/ 153437 h 857"/>
              <a:gd name="T20" fmla="*/ 116759 w 579"/>
              <a:gd name="T21" fmla="*/ 310550 h 857"/>
              <a:gd name="T22" fmla="*/ 82876 w 579"/>
              <a:gd name="T23" fmla="*/ 290337 h 857"/>
              <a:gd name="T24" fmla="*/ 16026 w 579"/>
              <a:gd name="T25" fmla="*/ 249451 h 857"/>
              <a:gd name="T26" fmla="*/ 111265 w 579"/>
              <a:gd name="T27" fmla="*/ 92338 h 857"/>
              <a:gd name="T28" fmla="*/ 144690 w 579"/>
              <a:gd name="T29" fmla="*/ 112551 h 857"/>
              <a:gd name="T30" fmla="*/ 49451 w 579"/>
              <a:gd name="T31" fmla="*/ 269664 h 857"/>
              <a:gd name="T32" fmla="*/ 16026 w 579"/>
              <a:gd name="T33" fmla="*/ 249451 h 857"/>
              <a:gd name="T34" fmla="*/ 916 w 579"/>
              <a:gd name="T35" fmla="*/ 376702 h 857"/>
              <a:gd name="T36" fmla="*/ 10073 w 579"/>
              <a:gd name="T37" fmla="*/ 298606 h 857"/>
              <a:gd name="T38" fmla="*/ 75550 w 579"/>
              <a:gd name="T39" fmla="*/ 338113 h 857"/>
              <a:gd name="T40" fmla="*/ 10989 w 579"/>
              <a:gd name="T41" fmla="*/ 382675 h 857"/>
              <a:gd name="T42" fmla="*/ 916 w 579"/>
              <a:gd name="T43" fmla="*/ 376702 h 857"/>
              <a:gd name="T44" fmla="*/ 136906 w 579"/>
              <a:gd name="T45" fmla="*/ 48696 h 857"/>
              <a:gd name="T46" fmla="*/ 123169 w 579"/>
              <a:gd name="T47" fmla="*/ 71665 h 857"/>
              <a:gd name="T48" fmla="*/ 223445 w 579"/>
              <a:gd name="T49" fmla="*/ 132765 h 857"/>
              <a:gd name="T50" fmla="*/ 237639 w 579"/>
              <a:gd name="T51" fmla="*/ 109795 h 857"/>
              <a:gd name="T52" fmla="*/ 136906 w 579"/>
              <a:gd name="T53" fmla="*/ 48696 h 857"/>
              <a:gd name="T54" fmla="*/ 158426 w 579"/>
              <a:gd name="T55" fmla="*/ 13782 h 857"/>
              <a:gd name="T56" fmla="*/ 188646 w 579"/>
              <a:gd name="T57" fmla="*/ 6432 h 857"/>
              <a:gd name="T58" fmla="*/ 251376 w 579"/>
              <a:gd name="T59" fmla="*/ 44561 h 857"/>
              <a:gd name="T60" fmla="*/ 259160 w 579"/>
              <a:gd name="T61" fmla="*/ 74881 h 857"/>
              <a:gd name="T62" fmla="*/ 250460 w 579"/>
              <a:gd name="T63" fmla="*/ 89122 h 857"/>
              <a:gd name="T64" fmla="*/ 149726 w 579"/>
              <a:gd name="T65" fmla="*/ 28023 h 857"/>
              <a:gd name="T66" fmla="*/ 158426 w 579"/>
              <a:gd name="T67" fmla="*/ 13782 h 8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26628" name="直接连接符 46"/>
          <p:cNvCxnSpPr>
            <a:cxnSpLocks noChangeShapeType="1"/>
          </p:cNvCxnSpPr>
          <p:nvPr/>
        </p:nvCxnSpPr>
        <p:spPr bwMode="auto">
          <a:xfrm flipH="1">
            <a:off x="985479" y="670243"/>
            <a:ext cx="9896042" cy="0"/>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9" name="Group 38">
            <a:extLst>
              <a:ext uri="{FF2B5EF4-FFF2-40B4-BE49-F238E27FC236}">
                <a16:creationId xmlns:a16="http://schemas.microsoft.com/office/drawing/2014/main" id="{E653CD7D-C275-45A3-9B08-D794A4F4B729}"/>
              </a:ext>
            </a:extLst>
          </p:cNvPr>
          <p:cNvGrpSpPr/>
          <p:nvPr/>
        </p:nvGrpSpPr>
        <p:grpSpPr>
          <a:xfrm>
            <a:off x="3218292" y="1638354"/>
            <a:ext cx="5784655" cy="4135392"/>
            <a:chOff x="3300938" y="1987657"/>
            <a:chExt cx="5900649" cy="4218315"/>
          </a:xfrm>
        </p:grpSpPr>
        <p:sp>
          <p:nvSpPr>
            <p:cNvPr id="70" name="Rectangle 29">
              <a:extLst>
                <a:ext uri="{FF2B5EF4-FFF2-40B4-BE49-F238E27FC236}">
                  <a16:creationId xmlns:a16="http://schemas.microsoft.com/office/drawing/2014/main" id="{82322DDF-70C6-4AC0-9F6E-94E94E8693AC}"/>
                </a:ext>
              </a:extLst>
            </p:cNvPr>
            <p:cNvSpPr/>
            <p:nvPr/>
          </p:nvSpPr>
          <p:spPr bwMode="auto">
            <a:xfrm>
              <a:off x="3300938" y="1987657"/>
              <a:ext cx="5900649" cy="4218315"/>
            </a:xfrm>
            <a:prstGeom prst="rect">
              <a:avLst/>
            </a:prstGeom>
            <a:solidFill>
              <a:sysClr val="window" lastClr="FFFFFF">
                <a:lumMod val="95000"/>
              </a:sysClr>
            </a:solidFill>
            <a:ln w="12700" cap="flat" cmpd="sng" algn="ctr">
              <a:noFill/>
              <a:prstDash val="solid"/>
              <a:miter lim="800000"/>
              <a:headEnd type="none" w="med" len="med"/>
              <a:tailEnd type="none" w="med" len="med"/>
            </a:ln>
            <a:effectLst/>
          </p:spPr>
          <p:txBody>
            <a:bodyPr vert="horz" wrap="square" lIns="179285" tIns="134464" rIns="143430" bIns="89640" numCol="1" rtlCol="0" anchor="t" anchorCtr="0" compatLnSpc="1"/>
            <a:lstStyle/>
            <a:p>
              <a:pPr marL="0" marR="0" lvl="0" indent="0" defTabSz="672290" eaLnBrk="1" fontAlgn="auto" latinLnBrk="0" hangingPunct="1">
                <a:lnSpc>
                  <a:spcPct val="90000"/>
                </a:lnSpc>
                <a:spcBef>
                  <a:spcPts val="0"/>
                </a:spcBef>
                <a:spcAft>
                  <a:spcPts val="0"/>
                </a:spcAft>
                <a:buClrTx/>
                <a:buSzTx/>
                <a:buFontTx/>
                <a:buNone/>
                <a:tabLst/>
                <a:defRPr/>
              </a:pPr>
              <a:endParaRPr kumimoji="0" lang="en-US" sz="2255" b="0" i="0" u="none" strike="noStrike" kern="0" cap="none" spc="0" normalizeH="0" baseline="0" noProof="0" dirty="0">
                <a:ln>
                  <a:noFill/>
                </a:ln>
                <a:solidFill>
                  <a:srgbClr val="FFFFFF">
                    <a:lumMod val="75000"/>
                  </a:srgbClr>
                </a:solidFill>
                <a:effectLst/>
                <a:uLnTx/>
                <a:uFillTx/>
                <a:latin typeface="Segoe UI Light"/>
                <a:ea typeface="+mn-ea"/>
                <a:cs typeface="+mn-cs"/>
              </a:endParaRPr>
            </a:p>
          </p:txBody>
        </p:sp>
        <p:sp>
          <p:nvSpPr>
            <p:cNvPr id="72" name="Rectangle 135">
              <a:extLst>
                <a:ext uri="{FF2B5EF4-FFF2-40B4-BE49-F238E27FC236}">
                  <a16:creationId xmlns:a16="http://schemas.microsoft.com/office/drawing/2014/main" id="{721A0271-4A43-4AD0-8883-CE4E4CC6FC86}"/>
                </a:ext>
              </a:extLst>
            </p:cNvPr>
            <p:cNvSpPr>
              <a:spLocks noChangeAspect="1"/>
            </p:cNvSpPr>
            <p:nvPr/>
          </p:nvSpPr>
          <p:spPr bwMode="auto">
            <a:xfrm>
              <a:off x="4990753" y="3459994"/>
              <a:ext cx="1237978" cy="398747"/>
            </a:xfrm>
            <a:prstGeom prst="rect">
              <a:avLst/>
            </a:prstGeom>
            <a:noFill/>
            <a:ln w="38100" cap="flat" cmpd="sng" algn="ctr">
              <a:noFill/>
              <a:prstDash val="solid"/>
              <a:headEnd type="none" w="med" len="med"/>
              <a:tailEnd type="none" w="med" len="med"/>
            </a:ln>
            <a:effectLst/>
          </p:spPr>
          <p:txBody>
            <a:bodyPr vert="horz" wrap="square" lIns="91423" tIns="89642" rIns="91423" bIns="89642" numCol="1" rtlCol="0" anchor="t" anchorCtr="0" compatLnSpc="1"/>
            <a:lstStyle/>
            <a:p>
              <a:pPr marL="0" marR="0" lvl="0" indent="0" defTabSz="896386" eaLnBrk="1" fontAlgn="auto" latinLnBrk="0" hangingPunct="1">
                <a:lnSpc>
                  <a:spcPct val="90000"/>
                </a:lnSpc>
                <a:spcBef>
                  <a:spcPts val="0"/>
                </a:spcBef>
                <a:spcAft>
                  <a:spcPts val="0"/>
                </a:spcAft>
                <a:buClrTx/>
                <a:buSzTx/>
                <a:buFontTx/>
                <a:buNone/>
                <a:tabLst/>
                <a:defRPr/>
              </a:pPr>
              <a:r>
                <a:rPr kumimoji="0" lang="zh-CN" altLang="en-US" sz="1372" b="0" i="0" u="none" strike="noStrike" kern="0" cap="none" spc="0" normalizeH="0" baseline="0" noProof="0">
                  <a:ln>
                    <a:noFill/>
                  </a:ln>
                  <a:gradFill>
                    <a:gsLst>
                      <a:gs pos="7080">
                        <a:srgbClr val="505050"/>
                      </a:gs>
                      <a:gs pos="100000">
                        <a:srgbClr val="505050"/>
                      </a:gs>
                    </a:gsLst>
                    <a:lin ang="5400000" scaled="0"/>
                  </a:gradFill>
                  <a:effectLst/>
                  <a:uLnTx/>
                  <a:uFillTx/>
                  <a:latin typeface="Segoe UI"/>
                  <a:ea typeface="Calibri" pitchFamily="34" charset="0"/>
                </a:rPr>
                <a:t>工作台</a:t>
              </a:r>
              <a:endParaRPr kumimoji="0" lang="en-US" sz="1372" b="0" i="0" u="none" strike="noStrike" kern="0" cap="none" spc="0" normalizeH="0" baseline="0" noProof="0" dirty="0">
                <a:ln>
                  <a:noFill/>
                </a:ln>
                <a:gradFill>
                  <a:gsLst>
                    <a:gs pos="7080">
                      <a:srgbClr val="505050"/>
                    </a:gs>
                    <a:gs pos="100000">
                      <a:srgbClr val="505050"/>
                    </a:gs>
                  </a:gsLst>
                  <a:lin ang="5400000" scaled="0"/>
                </a:gradFill>
                <a:effectLst/>
                <a:uLnTx/>
                <a:uFillTx/>
                <a:latin typeface="Segoe UI"/>
                <a:ea typeface="Calibri" pitchFamily="34" charset="0"/>
              </a:endParaRPr>
            </a:p>
          </p:txBody>
        </p:sp>
        <p:grpSp>
          <p:nvGrpSpPr>
            <p:cNvPr id="73" name="Group 13">
              <a:extLst>
                <a:ext uri="{FF2B5EF4-FFF2-40B4-BE49-F238E27FC236}">
                  <a16:creationId xmlns:a16="http://schemas.microsoft.com/office/drawing/2014/main" id="{D36719B4-6FF0-46A1-A7AD-22CC54653A27}"/>
                </a:ext>
              </a:extLst>
            </p:cNvPr>
            <p:cNvGrpSpPr/>
            <p:nvPr/>
          </p:nvGrpSpPr>
          <p:grpSpPr>
            <a:xfrm>
              <a:off x="3684148" y="2515499"/>
              <a:ext cx="1726653" cy="1449453"/>
              <a:chOff x="3647628" y="2515499"/>
              <a:chExt cx="1726653" cy="1449453"/>
            </a:xfrm>
          </p:grpSpPr>
          <p:pic>
            <p:nvPicPr>
              <p:cNvPr id="79" name="Picture 5">
                <a:extLst>
                  <a:ext uri="{FF2B5EF4-FFF2-40B4-BE49-F238E27FC236}">
                    <a16:creationId xmlns:a16="http://schemas.microsoft.com/office/drawing/2014/main" id="{64EB9411-E255-4F90-A31A-3C85AC0DD4B2}"/>
                  </a:ext>
                </a:extLst>
              </p:cNvPr>
              <p:cNvPicPr>
                <a:picLocks noChangeAspect="1"/>
              </p:cNvPicPr>
              <p:nvPr/>
            </p:nvPicPr>
            <p:blipFill>
              <a:blip r:embed="rId2"/>
              <a:stretch>
                <a:fillRect/>
              </a:stretch>
            </p:blipFill>
            <p:spPr>
              <a:xfrm>
                <a:off x="3647628" y="2589742"/>
                <a:ext cx="1726653" cy="1375210"/>
              </a:xfrm>
              <a:prstGeom prst="rect">
                <a:avLst/>
              </a:prstGeom>
            </p:spPr>
          </p:pic>
          <p:sp>
            <p:nvSpPr>
              <p:cNvPr id="80" name="Rectangle 43">
                <a:extLst>
                  <a:ext uri="{FF2B5EF4-FFF2-40B4-BE49-F238E27FC236}">
                    <a16:creationId xmlns:a16="http://schemas.microsoft.com/office/drawing/2014/main" id="{C1A2FF45-3450-494F-8B4D-C46B282C6259}"/>
                  </a:ext>
                </a:extLst>
              </p:cNvPr>
              <p:cNvSpPr/>
              <p:nvPr/>
            </p:nvSpPr>
            <p:spPr>
              <a:xfrm>
                <a:off x="3866824" y="2515499"/>
                <a:ext cx="1272929" cy="416653"/>
              </a:xfrm>
              <a:prstGeom prst="rect">
                <a:avLst/>
              </a:prstGeom>
            </p:spPr>
            <p:txBody>
              <a:bodyPr wrap="square" lIns="179285" tIns="143428" rIns="179285" bIns="143428">
                <a:spAutoFit/>
              </a:bodyPr>
              <a:lstStyle/>
              <a:p>
                <a:pPr marL="0" marR="0" lvl="0" indent="0" algn="ctr" defTabSz="913816" eaLnBrk="1" fontAlgn="auto" latinLnBrk="0" hangingPunct="1">
                  <a:lnSpc>
                    <a:spcPct val="75000"/>
                  </a:lnSpc>
                  <a:spcBef>
                    <a:spcPts val="0"/>
                  </a:spcBef>
                  <a:spcAft>
                    <a:spcPts val="588"/>
                  </a:spcAft>
                  <a:buClrTx/>
                  <a:buSzTx/>
                  <a:buFontTx/>
                  <a:buNone/>
                  <a:tabLst/>
                  <a:defRPr/>
                </a:pPr>
                <a:r>
                  <a:rPr kumimoji="0" lang="en-US" sz="1029" b="0" i="0" u="none" strike="noStrike" kern="0" cap="none" spc="0" normalizeH="0" baseline="0" noProof="0" dirty="0">
                    <a:ln>
                      <a:noFill/>
                    </a:ln>
                    <a:gradFill>
                      <a:gsLst>
                        <a:gs pos="30973">
                          <a:srgbClr val="FFFFFF"/>
                        </a:gs>
                        <a:gs pos="100000">
                          <a:srgbClr val="FFFFFF"/>
                        </a:gs>
                      </a:gsLst>
                      <a:lin ang="5400000" scaled="0"/>
                    </a:gradFill>
                    <a:effectLst/>
                    <a:uLnTx/>
                    <a:uFillTx/>
                    <a:latin typeface="Segoe UI"/>
                  </a:rPr>
                  <a:t>ML Studio</a:t>
                </a:r>
              </a:p>
            </p:txBody>
          </p:sp>
        </p:grpSp>
        <p:pic>
          <p:nvPicPr>
            <p:cNvPr id="74" name="Picture 23">
              <a:extLst>
                <a:ext uri="{FF2B5EF4-FFF2-40B4-BE49-F238E27FC236}">
                  <a16:creationId xmlns:a16="http://schemas.microsoft.com/office/drawing/2014/main" id="{5EBCFB58-04EE-4F5D-A334-F78467D6A3B2}"/>
                </a:ext>
              </a:extLst>
            </p:cNvPr>
            <p:cNvPicPr>
              <a:picLocks noChangeAspect="1"/>
            </p:cNvPicPr>
            <p:nvPr/>
          </p:nvPicPr>
          <p:blipFill>
            <a:blip r:embed="rId3"/>
            <a:stretch>
              <a:fillRect/>
            </a:stretch>
          </p:blipFill>
          <p:spPr>
            <a:xfrm>
              <a:off x="3974210" y="4655897"/>
              <a:ext cx="573750" cy="1080000"/>
            </a:xfrm>
            <a:prstGeom prst="rect">
              <a:avLst/>
            </a:prstGeom>
          </p:spPr>
        </p:pic>
        <p:sp>
          <p:nvSpPr>
            <p:cNvPr id="75" name="Rectangle 67">
              <a:extLst>
                <a:ext uri="{FF2B5EF4-FFF2-40B4-BE49-F238E27FC236}">
                  <a16:creationId xmlns:a16="http://schemas.microsoft.com/office/drawing/2014/main" id="{DFC053CD-1369-4793-9DD1-B23739C7AD6B}"/>
                </a:ext>
              </a:extLst>
            </p:cNvPr>
            <p:cNvSpPr>
              <a:spLocks noChangeAspect="1"/>
            </p:cNvSpPr>
            <p:nvPr/>
          </p:nvSpPr>
          <p:spPr bwMode="auto">
            <a:xfrm>
              <a:off x="3876594" y="5716768"/>
              <a:ext cx="1670267" cy="398747"/>
            </a:xfrm>
            <a:prstGeom prst="rect">
              <a:avLst/>
            </a:prstGeom>
            <a:noFill/>
            <a:ln w="38100" cap="flat" cmpd="sng" algn="ctr">
              <a:noFill/>
              <a:prstDash val="solid"/>
              <a:headEnd type="none" w="med" len="med"/>
              <a:tailEnd type="none" w="med" len="med"/>
            </a:ln>
            <a:effectLst/>
          </p:spPr>
          <p:txBody>
            <a:bodyPr vert="horz" wrap="square" lIns="91423" tIns="89642" rIns="91423" bIns="89642" numCol="1" rtlCol="0" anchor="t" anchorCtr="0" compatLnSpc="1"/>
            <a:lstStyle/>
            <a:p>
              <a:pPr marL="0" marR="0" lvl="0" indent="0" defTabSz="896386" eaLnBrk="1" fontAlgn="auto" latinLnBrk="0" hangingPunct="1">
                <a:lnSpc>
                  <a:spcPct val="90000"/>
                </a:lnSpc>
                <a:spcBef>
                  <a:spcPts val="0"/>
                </a:spcBef>
                <a:spcAft>
                  <a:spcPts val="0"/>
                </a:spcAft>
                <a:buClrTx/>
                <a:buSzTx/>
                <a:buFontTx/>
                <a:buNone/>
                <a:tabLst/>
                <a:defRPr/>
              </a:pPr>
              <a:r>
                <a:rPr kumimoji="0" lang="zh-CN" altLang="en-US" sz="1372" b="0" i="0" u="none" strike="noStrike" kern="0" cap="none" spc="0" normalizeH="0" baseline="0" noProof="0">
                  <a:ln>
                    <a:noFill/>
                  </a:ln>
                  <a:gradFill>
                    <a:gsLst>
                      <a:gs pos="7080">
                        <a:srgbClr val="505050"/>
                      </a:gs>
                      <a:gs pos="100000">
                        <a:srgbClr val="505050"/>
                      </a:gs>
                    </a:gsLst>
                    <a:lin ang="5400000" scaled="0"/>
                  </a:gradFill>
                  <a:effectLst/>
                  <a:uLnTx/>
                  <a:uFillTx/>
                  <a:latin typeface="Segoe UI"/>
                  <a:ea typeface="Calibri" pitchFamily="34" charset="0"/>
                </a:rPr>
                <a:t>服务器</a:t>
              </a:r>
              <a:endParaRPr kumimoji="0" lang="en-US" sz="1372" b="0" i="0" u="none" strike="noStrike" kern="0" cap="none" spc="0" normalizeH="0" baseline="0" noProof="0" dirty="0">
                <a:ln>
                  <a:noFill/>
                </a:ln>
                <a:gradFill>
                  <a:gsLst>
                    <a:gs pos="7080">
                      <a:srgbClr val="505050"/>
                    </a:gs>
                    <a:gs pos="100000">
                      <a:srgbClr val="505050"/>
                    </a:gs>
                  </a:gsLst>
                  <a:lin ang="5400000" scaled="0"/>
                </a:gradFill>
                <a:effectLst/>
                <a:uLnTx/>
                <a:uFillTx/>
                <a:latin typeface="Segoe UI"/>
                <a:ea typeface="Calibri" pitchFamily="34" charset="0"/>
              </a:endParaRPr>
            </a:p>
          </p:txBody>
        </p:sp>
        <p:cxnSp>
          <p:nvCxnSpPr>
            <p:cNvPr id="76" name="Straight Arrow Connector 71">
              <a:extLst>
                <a:ext uri="{FF2B5EF4-FFF2-40B4-BE49-F238E27FC236}">
                  <a16:creationId xmlns:a16="http://schemas.microsoft.com/office/drawing/2014/main" id="{0E8F6AE2-83CF-473F-9D1E-4E86F4B6F7E9}"/>
                </a:ext>
              </a:extLst>
            </p:cNvPr>
            <p:cNvCxnSpPr/>
            <p:nvPr/>
          </p:nvCxnSpPr>
          <p:spPr>
            <a:xfrm>
              <a:off x="4265735" y="4096814"/>
              <a:ext cx="0" cy="452322"/>
            </a:xfrm>
            <a:prstGeom prst="straightConnector1">
              <a:avLst/>
            </a:prstGeom>
            <a:solidFill>
              <a:srgbClr val="DC3C00"/>
            </a:solidFill>
            <a:ln w="38100" cap="flat" cmpd="sng" algn="ctr">
              <a:solidFill>
                <a:sysClr val="windowText" lastClr="000000"/>
              </a:solidFill>
              <a:prstDash val="solid"/>
              <a:miter lim="800000"/>
              <a:headEnd type="triangle" w="med" len="med"/>
              <a:tailEnd type="none" w="med" len="med"/>
            </a:ln>
            <a:effectLst/>
          </p:spPr>
        </p:cxnSp>
        <p:pic>
          <p:nvPicPr>
            <p:cNvPr id="77" name="Picture 82">
              <a:extLst>
                <a:ext uri="{FF2B5EF4-FFF2-40B4-BE49-F238E27FC236}">
                  <a16:creationId xmlns:a16="http://schemas.microsoft.com/office/drawing/2014/main" id="{9606CCF1-54B8-43D7-9D3F-91AA942FFE41}"/>
                </a:ext>
              </a:extLst>
            </p:cNvPr>
            <p:cNvPicPr>
              <a:picLocks noChangeAspect="1"/>
            </p:cNvPicPr>
            <p:nvPr/>
          </p:nvPicPr>
          <p:blipFill>
            <a:blip r:embed="rId3"/>
            <a:stretch>
              <a:fillRect/>
            </a:stretch>
          </p:blipFill>
          <p:spPr>
            <a:xfrm>
              <a:off x="4613328" y="4655897"/>
              <a:ext cx="573750" cy="1080000"/>
            </a:xfrm>
            <a:prstGeom prst="rect">
              <a:avLst/>
            </a:prstGeom>
          </p:spPr>
        </p:pic>
        <p:pic>
          <p:nvPicPr>
            <p:cNvPr id="78" name="Picture 83">
              <a:extLst>
                <a:ext uri="{FF2B5EF4-FFF2-40B4-BE49-F238E27FC236}">
                  <a16:creationId xmlns:a16="http://schemas.microsoft.com/office/drawing/2014/main" id="{C1A3425A-9FD7-42E9-9B8D-CFCDBD20BBCD}"/>
                </a:ext>
              </a:extLst>
            </p:cNvPr>
            <p:cNvPicPr>
              <a:picLocks noChangeAspect="1"/>
            </p:cNvPicPr>
            <p:nvPr/>
          </p:nvPicPr>
          <p:blipFill>
            <a:blip r:embed="rId3"/>
            <a:stretch>
              <a:fillRect/>
            </a:stretch>
          </p:blipFill>
          <p:spPr>
            <a:xfrm>
              <a:off x="5252446" y="4655897"/>
              <a:ext cx="573750" cy="1080000"/>
            </a:xfrm>
            <a:prstGeom prst="rect">
              <a:avLst/>
            </a:prstGeom>
          </p:spPr>
        </p:pic>
      </p:grpSp>
      <p:grpSp>
        <p:nvGrpSpPr>
          <p:cNvPr id="81" name="Group 33">
            <a:extLst>
              <a:ext uri="{FF2B5EF4-FFF2-40B4-BE49-F238E27FC236}">
                <a16:creationId xmlns:a16="http://schemas.microsoft.com/office/drawing/2014/main" id="{9D4B2FF2-2762-45F1-89CC-397D41621756}"/>
              </a:ext>
            </a:extLst>
          </p:cNvPr>
          <p:cNvGrpSpPr/>
          <p:nvPr/>
        </p:nvGrpSpPr>
        <p:grpSpPr>
          <a:xfrm>
            <a:off x="295046" y="1638354"/>
            <a:ext cx="2868560" cy="4135392"/>
            <a:chOff x="319076" y="1987657"/>
            <a:chExt cx="2926080" cy="4218315"/>
          </a:xfrm>
        </p:grpSpPr>
        <p:sp>
          <p:nvSpPr>
            <p:cNvPr id="82" name="Rectangle 103">
              <a:extLst>
                <a:ext uri="{FF2B5EF4-FFF2-40B4-BE49-F238E27FC236}">
                  <a16:creationId xmlns:a16="http://schemas.microsoft.com/office/drawing/2014/main" id="{5F391D7F-D5F6-46CA-A2AF-161D2E836BC1}"/>
                </a:ext>
              </a:extLst>
            </p:cNvPr>
            <p:cNvSpPr/>
            <p:nvPr/>
          </p:nvSpPr>
          <p:spPr bwMode="auto">
            <a:xfrm>
              <a:off x="319076" y="1987657"/>
              <a:ext cx="2926080" cy="4218315"/>
            </a:xfrm>
            <a:prstGeom prst="rect">
              <a:avLst/>
            </a:prstGeom>
            <a:solidFill>
              <a:sysClr val="window" lastClr="FFFFFF">
                <a:lumMod val="95000"/>
              </a:sysClr>
            </a:solidFill>
            <a:ln w="12700" cap="flat" cmpd="sng" algn="ctr">
              <a:noFill/>
              <a:prstDash val="solid"/>
              <a:miter lim="800000"/>
              <a:headEnd type="none" w="med" len="med"/>
              <a:tailEnd type="none" w="med" len="med"/>
            </a:ln>
            <a:effectLst/>
          </p:spPr>
          <p:txBody>
            <a:bodyPr vert="horz" wrap="square" lIns="179285" tIns="134464" rIns="143430" bIns="89640" numCol="1" rtlCol="0" anchor="t" anchorCtr="0" compatLnSpc="1"/>
            <a:lstStyle/>
            <a:p>
              <a:pPr marL="0" marR="0" lvl="0" indent="0" defTabSz="672290" eaLnBrk="1" fontAlgn="auto" latinLnBrk="0" hangingPunct="1">
                <a:lnSpc>
                  <a:spcPct val="90000"/>
                </a:lnSpc>
                <a:spcBef>
                  <a:spcPts val="0"/>
                </a:spcBef>
                <a:spcAft>
                  <a:spcPts val="0"/>
                </a:spcAft>
                <a:buClrTx/>
                <a:buSzTx/>
                <a:buFontTx/>
                <a:buNone/>
                <a:tabLst/>
                <a:defRPr/>
              </a:pPr>
              <a:endParaRPr kumimoji="0" lang="en-US" sz="2255" b="0" i="0" u="none" strike="noStrike" kern="0" cap="none" spc="0" normalizeH="0" baseline="0" noProof="0" dirty="0">
                <a:ln>
                  <a:noFill/>
                </a:ln>
                <a:solidFill>
                  <a:srgbClr val="FFFFFF">
                    <a:lumMod val="75000"/>
                  </a:srgbClr>
                </a:solidFill>
                <a:effectLst/>
                <a:uLnTx/>
                <a:uFillTx/>
                <a:latin typeface="Segoe UI Light"/>
                <a:ea typeface="+mn-ea"/>
                <a:cs typeface="+mn-cs"/>
              </a:endParaRPr>
            </a:p>
          </p:txBody>
        </p:sp>
        <p:pic>
          <p:nvPicPr>
            <p:cNvPr id="83" name="Picture 111">
              <a:extLst>
                <a:ext uri="{FF2B5EF4-FFF2-40B4-BE49-F238E27FC236}">
                  <a16:creationId xmlns:a16="http://schemas.microsoft.com/office/drawing/2014/main" id="{F39D941A-6C86-4CC5-B20E-004ED22CA9DF}"/>
                </a:ext>
              </a:extLst>
            </p:cNvPr>
            <p:cNvPicPr>
              <a:picLocks noChangeAspect="1"/>
            </p:cNvPicPr>
            <p:nvPr/>
          </p:nvPicPr>
          <p:blipFill rotWithShape="1">
            <a:blip r:embed="rId4"/>
            <a:srcRect l="-2074" r="-456" b="25753"/>
            <a:stretch>
              <a:fillRect/>
            </a:stretch>
          </p:blipFill>
          <p:spPr>
            <a:xfrm>
              <a:off x="384055" y="2866848"/>
              <a:ext cx="2773782" cy="1266992"/>
            </a:xfrm>
            <a:prstGeom prst="rect">
              <a:avLst/>
            </a:prstGeom>
          </p:spPr>
        </p:pic>
        <p:pic>
          <p:nvPicPr>
            <p:cNvPr id="84" name="Picture 2">
              <a:extLst>
                <a:ext uri="{FF2B5EF4-FFF2-40B4-BE49-F238E27FC236}">
                  <a16:creationId xmlns:a16="http://schemas.microsoft.com/office/drawing/2014/main" id="{A24051C2-B4D7-45CD-95E2-AEA3E63030E6}"/>
                </a:ext>
              </a:extLst>
            </p:cNvPr>
            <p:cNvPicPr/>
            <p:nvPr/>
          </p:nvPicPr>
          <p:blipFill>
            <a:blip r:embed="rId5"/>
            <a:stretch>
              <a:fillRect/>
            </a:stretch>
          </p:blipFill>
          <p:spPr>
            <a:xfrm>
              <a:off x="454912" y="4886192"/>
              <a:ext cx="1722871" cy="1141269"/>
            </a:xfrm>
            <a:prstGeom prst="rect">
              <a:avLst/>
            </a:prstGeom>
          </p:spPr>
        </p:pic>
        <p:sp>
          <p:nvSpPr>
            <p:cNvPr id="86" name="Rectangle 54">
              <a:extLst>
                <a:ext uri="{FF2B5EF4-FFF2-40B4-BE49-F238E27FC236}">
                  <a16:creationId xmlns:a16="http://schemas.microsoft.com/office/drawing/2014/main" id="{037EF4B7-5487-458D-B49F-6800C9D833C3}"/>
                </a:ext>
              </a:extLst>
            </p:cNvPr>
            <p:cNvSpPr/>
            <p:nvPr/>
          </p:nvSpPr>
          <p:spPr>
            <a:xfrm>
              <a:off x="1974063" y="5111369"/>
              <a:ext cx="1158446" cy="563016"/>
            </a:xfrm>
            <a:prstGeom prst="rect">
              <a:avLst/>
            </a:prstGeom>
            <a:solidFill>
              <a:sysClr val="window" lastClr="FFFFFF">
                <a:lumMod val="95000"/>
              </a:sysClr>
            </a:solidFill>
          </p:spPr>
          <p:txBody>
            <a:bodyPr wrap="square" lIns="26893" tIns="26893" rIns="26893" bIns="26893" anchor="ctr">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zh-CN" altLang="en-US" sz="1078" b="0" i="0" u="none" strike="noStrike" kern="0" cap="none" spc="0" normalizeH="0" baseline="0" noProof="0">
                  <a:ln>
                    <a:noFill/>
                  </a:ln>
                  <a:gradFill>
                    <a:gsLst>
                      <a:gs pos="7080">
                        <a:srgbClr val="505050"/>
                      </a:gs>
                      <a:gs pos="100000">
                        <a:srgbClr val="505050"/>
                      </a:gs>
                    </a:gsLst>
                    <a:lin ang="5400000" scaled="0"/>
                  </a:gradFill>
                  <a:effectLst/>
                  <a:uLnTx/>
                  <a:uFillTx/>
                  <a:latin typeface="Segoe UI"/>
                  <a:ea typeface="Calibri" pitchFamily="34" charset="0"/>
                </a:rPr>
                <a:t>语料库制作、</a:t>
              </a:r>
              <a:endParaRPr kumimoji="0" lang="en-US" altLang="zh-CN" sz="1078" b="0" i="0" u="none" strike="noStrike" kern="0" cap="none" spc="0" normalizeH="0" baseline="0" noProof="0">
                <a:ln>
                  <a:noFill/>
                </a:ln>
                <a:gradFill>
                  <a:gsLst>
                    <a:gs pos="7080">
                      <a:srgbClr val="505050"/>
                    </a:gs>
                    <a:gs pos="100000">
                      <a:srgbClr val="505050"/>
                    </a:gs>
                  </a:gsLst>
                  <a:lin ang="5400000" scaled="0"/>
                </a:gradFill>
                <a:effectLst/>
                <a:uLnTx/>
                <a:uFillTx/>
                <a:latin typeface="Segoe UI"/>
                <a:ea typeface="Calibri" pitchFamily="34" charset="0"/>
              </a:endParaRPr>
            </a:p>
            <a:p>
              <a:pPr marL="0" marR="0" lvl="0" indent="0" defTabSz="896386" eaLnBrk="1" fontAlgn="auto" latinLnBrk="0" hangingPunct="1">
                <a:lnSpc>
                  <a:spcPct val="100000"/>
                </a:lnSpc>
                <a:spcBef>
                  <a:spcPts val="0"/>
                </a:spcBef>
                <a:spcAft>
                  <a:spcPts val="0"/>
                </a:spcAft>
                <a:buClrTx/>
                <a:buSzTx/>
                <a:buFontTx/>
                <a:buNone/>
                <a:tabLst/>
                <a:defRPr/>
              </a:pPr>
              <a:r>
                <a:rPr kumimoji="0" lang="zh-CN" altLang="en-US" sz="1078" b="0" i="0" u="none" strike="noStrike" kern="0" cap="none" spc="0" normalizeH="0" baseline="0" noProof="0">
                  <a:ln>
                    <a:noFill/>
                  </a:ln>
                  <a:gradFill>
                    <a:gsLst>
                      <a:gs pos="7080">
                        <a:srgbClr val="505050"/>
                      </a:gs>
                      <a:gs pos="100000">
                        <a:srgbClr val="505050"/>
                      </a:gs>
                    </a:gsLst>
                    <a:lin ang="5400000" scaled="0"/>
                  </a:gradFill>
                  <a:effectLst/>
                  <a:uLnTx/>
                  <a:uFillTx/>
                  <a:latin typeface="Segoe UI"/>
                  <a:ea typeface="Calibri" pitchFamily="34" charset="0"/>
                </a:rPr>
                <a:t>技能词典制作、</a:t>
              </a:r>
              <a:endParaRPr kumimoji="0" lang="en-US" altLang="zh-CN" sz="1078" b="0" i="0" u="none" strike="noStrike" kern="0" cap="none" spc="0" normalizeH="0" baseline="0" noProof="0">
                <a:ln>
                  <a:noFill/>
                </a:ln>
                <a:gradFill>
                  <a:gsLst>
                    <a:gs pos="7080">
                      <a:srgbClr val="505050"/>
                    </a:gs>
                    <a:gs pos="100000">
                      <a:srgbClr val="505050"/>
                    </a:gs>
                  </a:gsLst>
                  <a:lin ang="5400000" scaled="0"/>
                </a:gradFill>
                <a:effectLst/>
                <a:uLnTx/>
                <a:uFillTx/>
                <a:latin typeface="Segoe UI"/>
                <a:ea typeface="Calibri" pitchFamily="34" charset="0"/>
              </a:endParaRPr>
            </a:p>
            <a:p>
              <a:pPr marL="0" marR="0" lvl="0" indent="0" defTabSz="896386" eaLnBrk="1" fontAlgn="auto" latinLnBrk="0" hangingPunct="1">
                <a:lnSpc>
                  <a:spcPct val="100000"/>
                </a:lnSpc>
                <a:spcBef>
                  <a:spcPts val="0"/>
                </a:spcBef>
                <a:spcAft>
                  <a:spcPts val="0"/>
                </a:spcAft>
                <a:buClrTx/>
                <a:buSzTx/>
                <a:buFontTx/>
                <a:buNone/>
                <a:tabLst/>
                <a:defRPr/>
              </a:pPr>
              <a:r>
                <a:rPr kumimoji="0" lang="zh-CN" altLang="en-US" sz="1078" b="0" i="0" u="none" strike="noStrike" kern="0" cap="none" spc="0" normalizeH="0" baseline="0" noProof="0">
                  <a:ln>
                    <a:noFill/>
                  </a:ln>
                  <a:gradFill>
                    <a:gsLst>
                      <a:gs pos="7080">
                        <a:srgbClr val="505050"/>
                      </a:gs>
                      <a:gs pos="100000">
                        <a:srgbClr val="505050"/>
                      </a:gs>
                    </a:gsLst>
                    <a:lin ang="5400000" scaled="0"/>
                  </a:gradFill>
                  <a:effectLst/>
                  <a:uLnTx/>
                  <a:uFillTx/>
                  <a:latin typeface="Segoe UI"/>
                  <a:ea typeface="Calibri" pitchFamily="34" charset="0"/>
                </a:rPr>
                <a:t>本地数据存储</a:t>
              </a:r>
              <a:endParaRPr kumimoji="0" lang="en-US" sz="1078" b="0" i="0" u="none" strike="noStrike" kern="0" cap="none" spc="0" normalizeH="0" baseline="0" noProof="0" dirty="0">
                <a:ln>
                  <a:noFill/>
                </a:ln>
                <a:gradFill>
                  <a:gsLst>
                    <a:gs pos="7080">
                      <a:srgbClr val="505050"/>
                    </a:gs>
                    <a:gs pos="100000">
                      <a:srgbClr val="505050"/>
                    </a:gs>
                  </a:gsLst>
                  <a:lin ang="5400000" scaled="0"/>
                </a:gradFill>
                <a:effectLst/>
                <a:uLnTx/>
                <a:uFillTx/>
                <a:latin typeface="Segoe UI"/>
                <a:ea typeface="Calibri" pitchFamily="34" charset="0"/>
              </a:endParaRPr>
            </a:p>
          </p:txBody>
        </p:sp>
        <p:sp>
          <p:nvSpPr>
            <p:cNvPr id="87" name="Rectangle 56">
              <a:extLst>
                <a:ext uri="{FF2B5EF4-FFF2-40B4-BE49-F238E27FC236}">
                  <a16:creationId xmlns:a16="http://schemas.microsoft.com/office/drawing/2014/main" id="{2D2BCED7-9D43-4866-AE52-E5665EBBEA00}"/>
                </a:ext>
              </a:extLst>
            </p:cNvPr>
            <p:cNvSpPr/>
            <p:nvPr/>
          </p:nvSpPr>
          <p:spPr>
            <a:xfrm>
              <a:off x="520868" y="3356433"/>
              <a:ext cx="2117828" cy="752562"/>
            </a:xfrm>
            <a:prstGeom prst="rect">
              <a:avLst/>
            </a:prstGeom>
            <a:noFill/>
          </p:spPr>
          <p:txBody>
            <a:bodyPr wrap="square" lIns="26893" tIns="26893" rIns="26893" bIns="26893" anchor="ctr">
              <a:spAutoFit/>
            </a:bodyPr>
            <a:lstStyle/>
            <a:p>
              <a:pPr marL="0" marR="0" lvl="0" indent="0" defTabSz="913816" eaLnBrk="1" fontAlgn="auto" latinLnBrk="0" hangingPunct="1">
                <a:lnSpc>
                  <a:spcPct val="75000"/>
                </a:lnSpc>
                <a:spcBef>
                  <a:spcPts val="0"/>
                </a:spcBef>
                <a:spcAft>
                  <a:spcPts val="588"/>
                </a:spcAft>
                <a:buClrTx/>
                <a:buSzTx/>
                <a:buFontTx/>
                <a:buNone/>
                <a:tabLst/>
                <a:defRPr/>
              </a:pPr>
              <a:r>
                <a:rPr kumimoji="0" lang="zh-CN" altLang="en-US" sz="980" b="0" i="0" u="none" strike="noStrike" kern="0" cap="none" spc="0" normalizeH="0" baseline="0" noProof="0">
                  <a:ln>
                    <a:noFill/>
                  </a:ln>
                  <a:gradFill>
                    <a:gsLst>
                      <a:gs pos="30973">
                        <a:srgbClr val="FFFFFF"/>
                      </a:gs>
                      <a:gs pos="100000">
                        <a:srgbClr val="FFFFFF"/>
                      </a:gs>
                    </a:gsLst>
                    <a:lin ang="5400000" scaled="0"/>
                  </a:gradFill>
                  <a:effectLst/>
                  <a:uLnTx/>
                  <a:uFillTx/>
                  <a:latin typeface="Segoe UI"/>
                  <a:ea typeface="等线" panose="02010600030101010101" pitchFamily="2" charset="-122"/>
                </a:rPr>
                <a:t>搜索引擎爬虫实现</a:t>
              </a:r>
              <a:endParaRPr kumimoji="0" lang="en-US" altLang="zh-CN" sz="980" b="0" i="0" u="none" strike="noStrike" kern="0" cap="none" spc="0" normalizeH="0" baseline="0" noProof="0">
                <a:ln>
                  <a:noFill/>
                </a:ln>
                <a:gradFill>
                  <a:gsLst>
                    <a:gs pos="30973">
                      <a:srgbClr val="FFFFFF"/>
                    </a:gs>
                    <a:gs pos="100000">
                      <a:srgbClr val="FFFFFF"/>
                    </a:gs>
                  </a:gsLst>
                  <a:lin ang="5400000" scaled="0"/>
                </a:gradFill>
                <a:effectLst/>
                <a:uLnTx/>
                <a:uFillTx/>
                <a:latin typeface="Segoe UI"/>
                <a:ea typeface="等线" panose="02010600030101010101" pitchFamily="2" charset="-122"/>
              </a:endParaRPr>
            </a:p>
            <a:p>
              <a:pPr marL="0" marR="0" lvl="0" indent="0" defTabSz="913816" eaLnBrk="1" fontAlgn="auto" latinLnBrk="0" hangingPunct="1">
                <a:lnSpc>
                  <a:spcPct val="75000"/>
                </a:lnSpc>
                <a:spcBef>
                  <a:spcPts val="0"/>
                </a:spcBef>
                <a:spcAft>
                  <a:spcPts val="588"/>
                </a:spcAft>
                <a:buClrTx/>
                <a:buSzTx/>
                <a:buFontTx/>
                <a:buNone/>
                <a:tabLst/>
                <a:defRPr/>
              </a:pPr>
              <a:r>
                <a:rPr kumimoji="0" lang="zh-CN" altLang="en-US" sz="980" b="0" i="0" u="none" strike="noStrike" kern="0" cap="none" spc="0" normalizeH="0" baseline="0" noProof="0">
                  <a:ln>
                    <a:noFill/>
                  </a:ln>
                  <a:gradFill>
                    <a:gsLst>
                      <a:gs pos="30973">
                        <a:srgbClr val="FFFFFF"/>
                      </a:gs>
                      <a:gs pos="100000">
                        <a:srgbClr val="FFFFFF"/>
                      </a:gs>
                    </a:gsLst>
                    <a:lin ang="5400000" scaled="0"/>
                  </a:gradFill>
                  <a:effectLst/>
                  <a:uLnTx/>
                  <a:uFillTx/>
                  <a:latin typeface="Segoe UI"/>
                  <a:ea typeface="等线" panose="02010600030101010101" pitchFamily="2" charset="-122"/>
                </a:rPr>
                <a:t>分布式爬虫高效爬取海量招聘数据</a:t>
              </a:r>
              <a:endParaRPr kumimoji="0" lang="en-US" altLang="zh-CN" sz="980" b="0" i="0" u="none" strike="noStrike" kern="0" cap="none" spc="0" normalizeH="0" baseline="0" noProof="0">
                <a:ln>
                  <a:noFill/>
                </a:ln>
                <a:gradFill>
                  <a:gsLst>
                    <a:gs pos="30973">
                      <a:srgbClr val="FFFFFF"/>
                    </a:gs>
                    <a:gs pos="100000">
                      <a:srgbClr val="FFFFFF"/>
                    </a:gs>
                  </a:gsLst>
                  <a:lin ang="5400000" scaled="0"/>
                </a:gradFill>
                <a:effectLst/>
                <a:uLnTx/>
                <a:uFillTx/>
                <a:latin typeface="Segoe UI"/>
                <a:ea typeface="等线" panose="02010600030101010101" pitchFamily="2" charset="-122"/>
              </a:endParaRPr>
            </a:p>
            <a:p>
              <a:pPr marL="0" marR="0" lvl="0" indent="0" defTabSz="913816" eaLnBrk="1" fontAlgn="auto" latinLnBrk="0" hangingPunct="1">
                <a:lnSpc>
                  <a:spcPct val="75000"/>
                </a:lnSpc>
                <a:spcBef>
                  <a:spcPts val="0"/>
                </a:spcBef>
                <a:spcAft>
                  <a:spcPts val="588"/>
                </a:spcAft>
                <a:buClrTx/>
                <a:buSzTx/>
                <a:buFontTx/>
                <a:buNone/>
                <a:tabLst/>
                <a:defRPr/>
              </a:pPr>
              <a:r>
                <a:rPr kumimoji="0" lang="zh-CN" altLang="en-US" sz="980" b="0" i="0" u="none" strike="noStrike" kern="0" cap="none" spc="0" normalizeH="0" baseline="0" noProof="0">
                  <a:ln>
                    <a:noFill/>
                  </a:ln>
                  <a:gradFill>
                    <a:gsLst>
                      <a:gs pos="30973">
                        <a:srgbClr val="FFFFFF"/>
                      </a:gs>
                      <a:gs pos="100000">
                        <a:srgbClr val="FFFFFF"/>
                      </a:gs>
                    </a:gsLst>
                    <a:lin ang="5400000" scaled="0"/>
                  </a:gradFill>
                  <a:effectLst/>
                  <a:uLnTx/>
                  <a:uFillTx/>
                  <a:latin typeface="Segoe UI"/>
                  <a:ea typeface="等线" panose="02010600030101010101" pitchFamily="2" charset="-122"/>
                </a:rPr>
                <a:t>在互联网在线学习平台爬取学习课程</a:t>
              </a:r>
              <a:endParaRPr kumimoji="0" lang="en-US" altLang="zh-CN" sz="980" b="0" i="0" u="none" strike="noStrike" kern="0" cap="none" spc="0" normalizeH="0" baseline="0" noProof="0">
                <a:ln>
                  <a:noFill/>
                </a:ln>
                <a:gradFill>
                  <a:gsLst>
                    <a:gs pos="30973">
                      <a:srgbClr val="FFFFFF"/>
                    </a:gs>
                    <a:gs pos="100000">
                      <a:srgbClr val="FFFFFF"/>
                    </a:gs>
                  </a:gsLst>
                  <a:lin ang="5400000" scaled="0"/>
                </a:gradFill>
                <a:effectLst/>
                <a:uLnTx/>
                <a:uFillTx/>
                <a:latin typeface="Segoe UI"/>
                <a:ea typeface="等线" panose="02010600030101010101" pitchFamily="2" charset="-122"/>
              </a:endParaRPr>
            </a:p>
            <a:p>
              <a:pPr marL="0" marR="0" lvl="0" indent="0" defTabSz="913816" eaLnBrk="1" fontAlgn="auto" latinLnBrk="0" hangingPunct="1">
                <a:lnSpc>
                  <a:spcPct val="75000"/>
                </a:lnSpc>
                <a:spcBef>
                  <a:spcPts val="0"/>
                </a:spcBef>
                <a:spcAft>
                  <a:spcPts val="588"/>
                </a:spcAft>
                <a:buClrTx/>
                <a:buSzTx/>
                <a:buFontTx/>
                <a:buNone/>
                <a:tabLst/>
                <a:defRPr/>
              </a:pPr>
              <a:endParaRPr kumimoji="0" lang="en-US" sz="980" b="0" i="0" u="none" strike="noStrike" kern="0" cap="none" spc="0" normalizeH="0" baseline="0" noProof="0" dirty="0">
                <a:ln>
                  <a:noFill/>
                </a:ln>
                <a:gradFill>
                  <a:gsLst>
                    <a:gs pos="30973">
                      <a:srgbClr val="FFFFFF"/>
                    </a:gs>
                    <a:gs pos="100000">
                      <a:srgbClr val="FFFFFF"/>
                    </a:gs>
                  </a:gsLst>
                  <a:lin ang="5400000" scaled="0"/>
                </a:gradFill>
                <a:effectLst/>
                <a:uLnTx/>
                <a:uFillTx/>
                <a:latin typeface="Segoe UI"/>
              </a:endParaRPr>
            </a:p>
          </p:txBody>
        </p:sp>
        <p:sp>
          <p:nvSpPr>
            <p:cNvPr id="88" name="Rectangle 57">
              <a:extLst>
                <a:ext uri="{FF2B5EF4-FFF2-40B4-BE49-F238E27FC236}">
                  <a16:creationId xmlns:a16="http://schemas.microsoft.com/office/drawing/2014/main" id="{C9501D1A-28AF-42ED-94B5-C9F350F085AC}"/>
                </a:ext>
              </a:extLst>
            </p:cNvPr>
            <p:cNvSpPr/>
            <p:nvPr/>
          </p:nvSpPr>
          <p:spPr>
            <a:xfrm>
              <a:off x="474853" y="2771558"/>
              <a:ext cx="1468436" cy="510909"/>
            </a:xfrm>
            <a:prstGeom prst="rect">
              <a:avLst/>
            </a:prstGeom>
          </p:spPr>
          <p:txBody>
            <a:bodyPr wrap="square" lIns="179285" tIns="143428" rIns="179285" bIns="143428">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372" b="0" i="0" u="none" strike="noStrike" kern="0" cap="none" spc="0" normalizeH="0" baseline="0" noProof="0" dirty="0">
                  <a:ln>
                    <a:noFill/>
                  </a:ln>
                  <a:gradFill>
                    <a:gsLst>
                      <a:gs pos="7080">
                        <a:srgbClr val="505050"/>
                      </a:gs>
                      <a:gs pos="100000">
                        <a:srgbClr val="505050"/>
                      </a:gs>
                    </a:gsLst>
                    <a:lin ang="5400000" scaled="0"/>
                  </a:gradFill>
                  <a:effectLst/>
                  <a:uLnTx/>
                  <a:uFillTx/>
                  <a:latin typeface="Segoe UI"/>
                  <a:ea typeface="Calibri" pitchFamily="34" charset="0"/>
                </a:rPr>
                <a:t>Cloud</a:t>
              </a:r>
            </a:p>
          </p:txBody>
        </p:sp>
        <p:sp>
          <p:nvSpPr>
            <p:cNvPr id="89" name="Rectangle 60">
              <a:extLst>
                <a:ext uri="{FF2B5EF4-FFF2-40B4-BE49-F238E27FC236}">
                  <a16:creationId xmlns:a16="http://schemas.microsoft.com/office/drawing/2014/main" id="{568140D0-3C04-4C8D-AE7D-9BD7D752C9E2}"/>
                </a:ext>
              </a:extLst>
            </p:cNvPr>
            <p:cNvSpPr/>
            <p:nvPr/>
          </p:nvSpPr>
          <p:spPr>
            <a:xfrm>
              <a:off x="448037" y="4332575"/>
              <a:ext cx="1468436" cy="510909"/>
            </a:xfrm>
            <a:prstGeom prst="rect">
              <a:avLst/>
            </a:prstGeom>
          </p:spPr>
          <p:txBody>
            <a:bodyPr wrap="square" lIns="179285" tIns="143428" rIns="179285" bIns="143428">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372" b="0" i="0" u="none" strike="noStrike" kern="0" cap="none" spc="0" normalizeH="0" baseline="0" noProof="0" dirty="0">
                  <a:ln>
                    <a:noFill/>
                  </a:ln>
                  <a:gradFill>
                    <a:gsLst>
                      <a:gs pos="7080">
                        <a:srgbClr val="505050"/>
                      </a:gs>
                      <a:gs pos="100000">
                        <a:srgbClr val="505050"/>
                      </a:gs>
                    </a:gsLst>
                    <a:lin ang="5400000" scaled="0"/>
                  </a:gradFill>
                  <a:effectLst/>
                  <a:uLnTx/>
                  <a:uFillTx/>
                  <a:latin typeface="Segoe UI"/>
                  <a:ea typeface="Calibri" pitchFamily="34" charset="0"/>
                </a:rPr>
                <a:t>Local</a:t>
              </a:r>
            </a:p>
          </p:txBody>
        </p:sp>
      </p:grpSp>
      <p:grpSp>
        <p:nvGrpSpPr>
          <p:cNvPr id="90" name="Group 36">
            <a:extLst>
              <a:ext uri="{FF2B5EF4-FFF2-40B4-BE49-F238E27FC236}">
                <a16:creationId xmlns:a16="http://schemas.microsoft.com/office/drawing/2014/main" id="{8ACCE9BD-CA3C-48C2-B33E-899729BCCD25}"/>
              </a:ext>
            </a:extLst>
          </p:cNvPr>
          <p:cNvGrpSpPr/>
          <p:nvPr/>
        </p:nvGrpSpPr>
        <p:grpSpPr>
          <a:xfrm>
            <a:off x="9044974" y="1638354"/>
            <a:ext cx="2905237" cy="4135392"/>
            <a:chOff x="9244460" y="1987657"/>
            <a:chExt cx="2963493" cy="4218315"/>
          </a:xfrm>
        </p:grpSpPr>
        <p:sp>
          <p:nvSpPr>
            <p:cNvPr id="91" name="Rectangle 31">
              <a:extLst>
                <a:ext uri="{FF2B5EF4-FFF2-40B4-BE49-F238E27FC236}">
                  <a16:creationId xmlns:a16="http://schemas.microsoft.com/office/drawing/2014/main" id="{E9C8E6C1-B538-40A5-99B3-00345EE34ADA}"/>
                </a:ext>
              </a:extLst>
            </p:cNvPr>
            <p:cNvSpPr/>
            <p:nvPr/>
          </p:nvSpPr>
          <p:spPr bwMode="auto">
            <a:xfrm>
              <a:off x="9244460" y="1987657"/>
              <a:ext cx="2963493" cy="4218315"/>
            </a:xfrm>
            <a:prstGeom prst="rect">
              <a:avLst/>
            </a:prstGeom>
            <a:solidFill>
              <a:sysClr val="window" lastClr="FFFFFF">
                <a:lumMod val="95000"/>
              </a:sysClr>
            </a:solidFill>
            <a:ln w="12700" cap="flat" cmpd="sng" algn="ctr">
              <a:noFill/>
              <a:prstDash val="solid"/>
              <a:miter lim="800000"/>
              <a:headEnd type="none" w="med" len="med"/>
              <a:tailEnd type="none" w="med" len="med"/>
            </a:ln>
            <a:effectLst/>
          </p:spPr>
          <p:txBody>
            <a:bodyPr vert="horz" wrap="square" lIns="179285" tIns="134464" rIns="143430" bIns="89640" numCol="1" rtlCol="0" anchor="t" anchorCtr="0" compatLnSpc="1"/>
            <a:lstStyle/>
            <a:p>
              <a:pPr marL="0" marR="0" lvl="0" indent="0" defTabSz="672290" eaLnBrk="1" fontAlgn="auto" latinLnBrk="0" hangingPunct="1">
                <a:lnSpc>
                  <a:spcPct val="90000"/>
                </a:lnSpc>
                <a:spcBef>
                  <a:spcPts val="0"/>
                </a:spcBef>
                <a:spcAft>
                  <a:spcPts val="0"/>
                </a:spcAft>
                <a:buClrTx/>
                <a:buSzTx/>
                <a:buFontTx/>
                <a:buNone/>
                <a:tabLst/>
                <a:defRPr/>
              </a:pPr>
              <a:endParaRPr kumimoji="0" lang="en-US" sz="2255" b="0" i="0" u="none" strike="noStrike" kern="0" cap="none" spc="0" normalizeH="0" baseline="0" noProof="0" dirty="0">
                <a:ln>
                  <a:noFill/>
                </a:ln>
                <a:solidFill>
                  <a:srgbClr val="FFFFFF">
                    <a:lumMod val="75000"/>
                  </a:srgbClr>
                </a:solidFill>
                <a:effectLst/>
                <a:uLnTx/>
                <a:uFillTx/>
                <a:latin typeface="Segoe UI Light"/>
                <a:ea typeface="+mn-ea"/>
                <a:cs typeface="+mn-cs"/>
              </a:endParaRPr>
            </a:p>
          </p:txBody>
        </p:sp>
        <p:pic>
          <p:nvPicPr>
            <p:cNvPr id="92" name="Picture 15">
              <a:extLst>
                <a:ext uri="{FF2B5EF4-FFF2-40B4-BE49-F238E27FC236}">
                  <a16:creationId xmlns:a16="http://schemas.microsoft.com/office/drawing/2014/main" id="{9B54A2BC-AC5F-4155-90D3-C20278FB4727}"/>
                </a:ext>
              </a:extLst>
            </p:cNvPr>
            <p:cNvPicPr>
              <a:picLocks noChangeAspect="1"/>
            </p:cNvPicPr>
            <p:nvPr/>
          </p:nvPicPr>
          <p:blipFill>
            <a:blip r:embed="rId6"/>
            <a:stretch>
              <a:fillRect/>
            </a:stretch>
          </p:blipFill>
          <p:spPr>
            <a:xfrm>
              <a:off x="9378280" y="2698365"/>
              <a:ext cx="2697840" cy="2421556"/>
            </a:xfrm>
            <a:prstGeom prst="rect">
              <a:avLst/>
            </a:prstGeom>
          </p:spPr>
        </p:pic>
        <p:sp>
          <p:nvSpPr>
            <p:cNvPr id="94" name="Rectangle 63">
              <a:extLst>
                <a:ext uri="{FF2B5EF4-FFF2-40B4-BE49-F238E27FC236}">
                  <a16:creationId xmlns:a16="http://schemas.microsoft.com/office/drawing/2014/main" id="{6980654F-E884-4029-93FF-4DCB3E3E9FFF}"/>
                </a:ext>
              </a:extLst>
            </p:cNvPr>
            <p:cNvSpPr/>
            <p:nvPr/>
          </p:nvSpPr>
          <p:spPr>
            <a:xfrm>
              <a:off x="9936593" y="5106907"/>
              <a:ext cx="1158446" cy="916926"/>
            </a:xfrm>
            <a:prstGeom prst="rect">
              <a:avLst/>
            </a:prstGeom>
            <a:solidFill>
              <a:sysClr val="window" lastClr="FFFFFF">
                <a:lumMod val="95000"/>
              </a:sysClr>
            </a:solidFill>
          </p:spPr>
          <p:txBody>
            <a:bodyPr wrap="square" lIns="26893" tIns="26893" rIns="26893" bIns="26893" anchor="ctr">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zh-CN" altLang="en-US" sz="1372" b="0" i="0" u="none" strike="noStrike" kern="0" cap="none" spc="0" normalizeH="0" baseline="0" noProof="0">
                  <a:ln>
                    <a:noFill/>
                  </a:ln>
                  <a:gradFill>
                    <a:gsLst>
                      <a:gs pos="7080">
                        <a:srgbClr val="505050"/>
                      </a:gs>
                      <a:gs pos="100000">
                        <a:srgbClr val="505050"/>
                      </a:gs>
                    </a:gsLst>
                    <a:lin ang="5400000" scaled="0"/>
                  </a:gradFill>
                  <a:effectLst/>
                  <a:uLnTx/>
                  <a:uFillTx/>
                  <a:latin typeface="Segoe UI"/>
                  <a:ea typeface="Calibri" pitchFamily="34" charset="0"/>
                </a:rPr>
                <a:t>搜索查询</a:t>
              </a:r>
              <a:endParaRPr kumimoji="0" lang="en-US" altLang="zh-CN" sz="1372" b="0" i="0" u="none" strike="noStrike" kern="0" cap="none" spc="0" normalizeH="0" baseline="0" noProof="0">
                <a:ln>
                  <a:noFill/>
                </a:ln>
                <a:gradFill>
                  <a:gsLst>
                    <a:gs pos="7080">
                      <a:srgbClr val="505050"/>
                    </a:gs>
                    <a:gs pos="100000">
                      <a:srgbClr val="505050"/>
                    </a:gs>
                  </a:gsLst>
                  <a:lin ang="5400000" scaled="0"/>
                </a:gradFill>
                <a:effectLst/>
                <a:uLnTx/>
                <a:uFillTx/>
                <a:latin typeface="Segoe UI"/>
                <a:ea typeface="Calibri" pitchFamily="34" charset="0"/>
              </a:endParaRPr>
            </a:p>
            <a:p>
              <a:pPr marL="0" marR="0" lvl="0" indent="0" defTabSz="896386" eaLnBrk="1" fontAlgn="auto" latinLnBrk="0" hangingPunct="1">
                <a:lnSpc>
                  <a:spcPct val="100000"/>
                </a:lnSpc>
                <a:spcBef>
                  <a:spcPts val="0"/>
                </a:spcBef>
                <a:spcAft>
                  <a:spcPts val="0"/>
                </a:spcAft>
                <a:buClrTx/>
                <a:buSzTx/>
                <a:buFontTx/>
                <a:buNone/>
                <a:tabLst/>
                <a:defRPr/>
              </a:pPr>
              <a:r>
                <a:rPr kumimoji="0" lang="zh-CN" altLang="en-US" sz="1372" b="0" i="0" u="none" strike="noStrike" kern="0" cap="none" spc="0" normalizeH="0" baseline="0" noProof="0">
                  <a:ln>
                    <a:noFill/>
                  </a:ln>
                  <a:gradFill>
                    <a:gsLst>
                      <a:gs pos="7080">
                        <a:srgbClr val="505050"/>
                      </a:gs>
                      <a:gs pos="100000">
                        <a:srgbClr val="505050"/>
                      </a:gs>
                    </a:gsLst>
                    <a:lin ang="5400000" scaled="0"/>
                  </a:gradFill>
                  <a:effectLst/>
                  <a:uLnTx/>
                  <a:uFillTx/>
                  <a:latin typeface="Segoe UI"/>
                  <a:ea typeface="Calibri" pitchFamily="34" charset="0"/>
                </a:rPr>
                <a:t>目标岗位</a:t>
              </a:r>
              <a:endParaRPr kumimoji="0" lang="en-US" sz="1372" b="0" i="0" u="none" strike="noStrike" kern="0" cap="none" spc="0" normalizeH="0" baseline="0" noProof="0" dirty="0">
                <a:ln>
                  <a:noFill/>
                </a:ln>
                <a:gradFill>
                  <a:gsLst>
                    <a:gs pos="7080">
                      <a:srgbClr val="505050"/>
                    </a:gs>
                    <a:gs pos="100000">
                      <a:srgbClr val="505050"/>
                    </a:gs>
                  </a:gsLst>
                  <a:lin ang="5400000" scaled="0"/>
                </a:gradFill>
                <a:effectLst/>
                <a:uLnTx/>
                <a:uFillTx/>
                <a:latin typeface="Segoe UI"/>
                <a:ea typeface="Calibri" pitchFamily="34" charset="0"/>
              </a:endParaRPr>
            </a:p>
            <a:p>
              <a:pPr marL="0" marR="0" lvl="0" indent="0" defTabSz="896386" eaLnBrk="1" fontAlgn="auto" latinLnBrk="0" hangingPunct="1">
                <a:lnSpc>
                  <a:spcPct val="100000"/>
                </a:lnSpc>
                <a:spcBef>
                  <a:spcPts val="0"/>
                </a:spcBef>
                <a:spcAft>
                  <a:spcPts val="0"/>
                </a:spcAft>
                <a:buClrTx/>
                <a:buSzTx/>
                <a:buFontTx/>
                <a:buNone/>
                <a:tabLst/>
                <a:defRPr/>
              </a:pPr>
              <a:r>
                <a:rPr kumimoji="0" lang="zh-CN" altLang="en-US" sz="1372" b="0" i="0" u="none" strike="noStrike" kern="0" cap="none" spc="0" normalizeH="0" baseline="0" noProof="0">
                  <a:ln>
                    <a:noFill/>
                  </a:ln>
                  <a:gradFill>
                    <a:gsLst>
                      <a:gs pos="7080">
                        <a:srgbClr val="505050"/>
                      </a:gs>
                      <a:gs pos="100000">
                        <a:srgbClr val="505050"/>
                      </a:gs>
                    </a:gsLst>
                    <a:lin ang="5400000" scaled="0"/>
                  </a:gradFill>
                  <a:effectLst/>
                  <a:uLnTx/>
                  <a:uFillTx/>
                  <a:latin typeface="Segoe UI"/>
                  <a:ea typeface="Calibri" pitchFamily="34" charset="0"/>
                </a:rPr>
                <a:t>课程学习</a:t>
              </a:r>
              <a:endParaRPr kumimoji="0" lang="en-US" sz="1372" b="0" i="0" u="none" strike="noStrike" kern="0" cap="none" spc="0" normalizeH="0" baseline="0" noProof="0" dirty="0">
                <a:ln>
                  <a:noFill/>
                </a:ln>
                <a:gradFill>
                  <a:gsLst>
                    <a:gs pos="7080">
                      <a:srgbClr val="505050"/>
                    </a:gs>
                    <a:gs pos="100000">
                      <a:srgbClr val="505050"/>
                    </a:gs>
                  </a:gsLst>
                  <a:lin ang="5400000" scaled="0"/>
                </a:gradFill>
                <a:effectLst/>
                <a:uLnTx/>
                <a:uFillTx/>
                <a:latin typeface="Segoe UI"/>
                <a:ea typeface="Calibri" pitchFamily="34" charset="0"/>
              </a:endParaRPr>
            </a:p>
            <a:p>
              <a:pPr marL="0" marR="0" lvl="0" indent="0" defTabSz="896386" eaLnBrk="1" fontAlgn="auto" latinLnBrk="0" hangingPunct="1">
                <a:lnSpc>
                  <a:spcPct val="100000"/>
                </a:lnSpc>
                <a:spcBef>
                  <a:spcPts val="0"/>
                </a:spcBef>
                <a:spcAft>
                  <a:spcPts val="0"/>
                </a:spcAft>
                <a:buClrTx/>
                <a:buSzTx/>
                <a:buFontTx/>
                <a:buNone/>
                <a:tabLst/>
                <a:defRPr/>
              </a:pPr>
              <a:r>
                <a:rPr kumimoji="0" lang="zh-CN" altLang="en-US" sz="1372" b="0" i="0" u="none" strike="noStrike" kern="0" cap="none" spc="0" normalizeH="0" baseline="0" noProof="0">
                  <a:ln>
                    <a:noFill/>
                  </a:ln>
                  <a:gradFill>
                    <a:gsLst>
                      <a:gs pos="7080">
                        <a:srgbClr val="505050"/>
                      </a:gs>
                      <a:gs pos="100000">
                        <a:srgbClr val="505050"/>
                      </a:gs>
                    </a:gsLst>
                    <a:lin ang="5400000" scaled="0"/>
                  </a:gradFill>
                  <a:effectLst/>
                  <a:uLnTx/>
                  <a:uFillTx/>
                  <a:latin typeface="Segoe UI"/>
                  <a:ea typeface="Calibri" pitchFamily="34" charset="0"/>
                </a:rPr>
                <a:t>意见反馈</a:t>
              </a:r>
              <a:endParaRPr kumimoji="0" lang="en-US" sz="1372" b="0" i="0" u="none" strike="noStrike" kern="0" cap="none" spc="0" normalizeH="0" baseline="0" noProof="0" dirty="0">
                <a:ln>
                  <a:noFill/>
                </a:ln>
                <a:gradFill>
                  <a:gsLst>
                    <a:gs pos="7080">
                      <a:srgbClr val="505050"/>
                    </a:gs>
                    <a:gs pos="100000">
                      <a:srgbClr val="505050"/>
                    </a:gs>
                  </a:gsLst>
                  <a:lin ang="5400000" scaled="0"/>
                </a:gradFill>
                <a:effectLst/>
                <a:uLnTx/>
                <a:uFillTx/>
                <a:latin typeface="Segoe UI"/>
                <a:ea typeface="Calibri" pitchFamily="34" charset="0"/>
              </a:endParaRPr>
            </a:p>
          </p:txBody>
        </p:sp>
      </p:grpSp>
      <p:cxnSp>
        <p:nvCxnSpPr>
          <p:cNvPr id="95" name="Straight Arrow Connector 69">
            <a:extLst>
              <a:ext uri="{FF2B5EF4-FFF2-40B4-BE49-F238E27FC236}">
                <a16:creationId xmlns:a16="http://schemas.microsoft.com/office/drawing/2014/main" id="{50F33B9B-951A-4C26-BA82-C472EB681D68}"/>
              </a:ext>
            </a:extLst>
          </p:cNvPr>
          <p:cNvCxnSpPr/>
          <p:nvPr/>
        </p:nvCxnSpPr>
        <p:spPr>
          <a:xfrm flipH="1">
            <a:off x="5391290" y="2528645"/>
            <a:ext cx="1210359" cy="0"/>
          </a:xfrm>
          <a:prstGeom prst="straightConnector1">
            <a:avLst/>
          </a:prstGeom>
          <a:solidFill>
            <a:srgbClr val="DC3C00"/>
          </a:solidFill>
          <a:ln w="38100" cap="flat" cmpd="sng" algn="ctr">
            <a:solidFill>
              <a:sysClr val="windowText" lastClr="000000"/>
            </a:solidFill>
            <a:prstDash val="solid"/>
            <a:miter lim="800000"/>
            <a:headEnd type="triangle" w="med" len="med"/>
            <a:tailEnd type="none" w="med" len="med"/>
          </a:ln>
          <a:effectLst/>
        </p:spPr>
      </p:cxnSp>
      <p:grpSp>
        <p:nvGrpSpPr>
          <p:cNvPr id="96" name="Group 39">
            <a:extLst>
              <a:ext uri="{FF2B5EF4-FFF2-40B4-BE49-F238E27FC236}">
                <a16:creationId xmlns:a16="http://schemas.microsoft.com/office/drawing/2014/main" id="{A191A7C8-BDE3-41A3-83B1-A973EF6E403B}"/>
              </a:ext>
            </a:extLst>
          </p:cNvPr>
          <p:cNvGrpSpPr/>
          <p:nvPr/>
        </p:nvGrpSpPr>
        <p:grpSpPr>
          <a:xfrm>
            <a:off x="6441807" y="2231056"/>
            <a:ext cx="2233089" cy="3104380"/>
            <a:chOff x="6589092" y="2592244"/>
            <a:chExt cx="2277867" cy="3166629"/>
          </a:xfrm>
        </p:grpSpPr>
        <p:grpSp>
          <p:nvGrpSpPr>
            <p:cNvPr id="97" name="Group 19">
              <a:extLst>
                <a:ext uri="{FF2B5EF4-FFF2-40B4-BE49-F238E27FC236}">
                  <a16:creationId xmlns:a16="http://schemas.microsoft.com/office/drawing/2014/main" id="{21821D87-55D0-4136-A3DB-D8128C462153}"/>
                </a:ext>
              </a:extLst>
            </p:cNvPr>
            <p:cNvGrpSpPr/>
            <p:nvPr/>
          </p:nvGrpSpPr>
          <p:grpSpPr>
            <a:xfrm>
              <a:off x="6589092" y="2592244"/>
              <a:ext cx="2277867" cy="3166629"/>
              <a:chOff x="6552572" y="2592244"/>
              <a:chExt cx="2277867" cy="3166629"/>
            </a:xfrm>
          </p:grpSpPr>
          <p:pic>
            <p:nvPicPr>
              <p:cNvPr id="99" name="Picture 8">
                <a:extLst>
                  <a:ext uri="{FF2B5EF4-FFF2-40B4-BE49-F238E27FC236}">
                    <a16:creationId xmlns:a16="http://schemas.microsoft.com/office/drawing/2014/main" id="{F340F67C-5C5C-456A-9FA1-433AE00D75D1}"/>
                  </a:ext>
                </a:extLst>
              </p:cNvPr>
              <p:cNvPicPr>
                <a:picLocks noChangeAspect="1"/>
              </p:cNvPicPr>
              <p:nvPr/>
            </p:nvPicPr>
            <p:blipFill>
              <a:blip r:embed="rId7"/>
              <a:stretch>
                <a:fillRect/>
              </a:stretch>
            </p:blipFill>
            <p:spPr>
              <a:xfrm>
                <a:off x="6552572" y="2592244"/>
                <a:ext cx="2277867" cy="1311228"/>
              </a:xfrm>
              <a:prstGeom prst="rect">
                <a:avLst/>
              </a:prstGeom>
            </p:spPr>
          </p:pic>
          <p:sp>
            <p:nvSpPr>
              <p:cNvPr id="100" name="TextBox 10">
                <a:extLst>
                  <a:ext uri="{FF2B5EF4-FFF2-40B4-BE49-F238E27FC236}">
                    <a16:creationId xmlns:a16="http://schemas.microsoft.com/office/drawing/2014/main" id="{C10A3A94-016A-463C-9132-C34F81F59273}"/>
                  </a:ext>
                </a:extLst>
              </p:cNvPr>
              <p:cNvSpPr txBox="1"/>
              <p:nvPr/>
            </p:nvSpPr>
            <p:spPr>
              <a:xfrm>
                <a:off x="7177437" y="3021331"/>
                <a:ext cx="1106782" cy="415158"/>
              </a:xfrm>
              <a:prstGeom prst="rect">
                <a:avLst/>
              </a:prstGeom>
              <a:noFill/>
            </p:spPr>
            <p:txBody>
              <a:bodyPr wrap="none" lIns="179285" tIns="143428" rIns="179285" bIns="143428" rtlCol="0">
                <a:spAutoFit/>
              </a:bodyPr>
              <a:lstStyle/>
              <a:p>
                <a:pPr marL="0" marR="0" lvl="0" indent="0" algn="ctr" defTabSz="913816" eaLnBrk="1" fontAlgn="auto" latinLnBrk="0" hangingPunct="1">
                  <a:lnSpc>
                    <a:spcPct val="75000"/>
                  </a:lnSpc>
                  <a:spcBef>
                    <a:spcPts val="0"/>
                  </a:spcBef>
                  <a:spcAft>
                    <a:spcPts val="588"/>
                  </a:spcAft>
                  <a:buClrTx/>
                  <a:buSzTx/>
                  <a:buFontTx/>
                  <a:buNone/>
                  <a:tabLst/>
                  <a:defRPr/>
                </a:pPr>
                <a:r>
                  <a:rPr kumimoji="0" lang="en-US" altLang="zh-CN" sz="980" b="0" i="0" u="none" strike="noStrike" kern="0" cap="none" spc="0" normalizeH="0" baseline="0" noProof="0" dirty="0">
                    <a:ln>
                      <a:noFill/>
                    </a:ln>
                    <a:gradFill>
                      <a:gsLst>
                        <a:gs pos="10619">
                          <a:srgbClr val="0072C6"/>
                        </a:gs>
                        <a:gs pos="100000">
                          <a:srgbClr val="0072C6"/>
                        </a:gs>
                      </a:gsLst>
                      <a:lin ang="5400000" scaled="0"/>
                    </a:gradFill>
                    <a:effectLst/>
                    <a:uLnTx/>
                    <a:uFillTx/>
                    <a:latin typeface="Segoe UI"/>
                    <a:ea typeface="等线" panose="02010600030101010101" pitchFamily="2" charset="-122"/>
                  </a:rPr>
                  <a:t>J—Learn</a:t>
                </a:r>
                <a:r>
                  <a:rPr kumimoji="0" lang="zh-CN" altLang="en-US" sz="980" b="0" i="0" u="none" strike="noStrike" kern="0" cap="none" spc="0" normalizeH="0" baseline="0" noProof="0" dirty="0">
                    <a:ln>
                      <a:noFill/>
                    </a:ln>
                    <a:gradFill>
                      <a:gsLst>
                        <a:gs pos="10619">
                          <a:srgbClr val="0072C6"/>
                        </a:gs>
                        <a:gs pos="100000">
                          <a:srgbClr val="0072C6"/>
                        </a:gs>
                      </a:gsLst>
                      <a:lin ang="5400000" scaled="0"/>
                    </a:gradFill>
                    <a:effectLst/>
                    <a:uLnTx/>
                    <a:uFillTx/>
                    <a:latin typeface="Segoe UI"/>
                    <a:ea typeface="等线" panose="02010600030101010101" pitchFamily="2" charset="-122"/>
                  </a:rPr>
                  <a:t>平台</a:t>
                </a:r>
                <a:endParaRPr kumimoji="0" lang="en-US" sz="980" b="0" i="0" u="none" strike="noStrike" kern="0" cap="none" spc="0" normalizeH="0" baseline="0" noProof="0" dirty="0">
                  <a:ln>
                    <a:noFill/>
                  </a:ln>
                  <a:gradFill>
                    <a:gsLst>
                      <a:gs pos="10619">
                        <a:srgbClr val="0072C6"/>
                      </a:gs>
                      <a:gs pos="100000">
                        <a:srgbClr val="0072C6"/>
                      </a:gs>
                    </a:gsLst>
                    <a:lin ang="5400000" scaled="0"/>
                  </a:gradFill>
                  <a:effectLst/>
                  <a:uLnTx/>
                  <a:uFillTx/>
                  <a:latin typeface="Segoe UI"/>
                </a:endParaRPr>
              </a:p>
            </p:txBody>
          </p:sp>
          <p:pic>
            <p:nvPicPr>
              <p:cNvPr id="101" name="Picture 14">
                <a:extLst>
                  <a:ext uri="{FF2B5EF4-FFF2-40B4-BE49-F238E27FC236}">
                    <a16:creationId xmlns:a16="http://schemas.microsoft.com/office/drawing/2014/main" id="{2C176A69-5604-4EB2-810A-1BBE53A2AFFD}"/>
                  </a:ext>
                </a:extLst>
              </p:cNvPr>
              <p:cNvPicPr>
                <a:picLocks noChangeAspect="1"/>
              </p:cNvPicPr>
              <p:nvPr/>
            </p:nvPicPr>
            <p:blipFill>
              <a:blip r:embed="rId8"/>
              <a:stretch>
                <a:fillRect/>
              </a:stretch>
            </p:blipFill>
            <p:spPr>
              <a:xfrm>
                <a:off x="6715619" y="4815615"/>
                <a:ext cx="1951772" cy="943258"/>
              </a:xfrm>
              <a:prstGeom prst="rect">
                <a:avLst/>
              </a:prstGeom>
            </p:spPr>
          </p:pic>
          <p:cxnSp>
            <p:nvCxnSpPr>
              <p:cNvPr id="102" name="Straight Arrow Connector 145">
                <a:extLst>
                  <a:ext uri="{FF2B5EF4-FFF2-40B4-BE49-F238E27FC236}">
                    <a16:creationId xmlns:a16="http://schemas.microsoft.com/office/drawing/2014/main" id="{CDB851D5-5A98-4EF9-A397-8D55F39141C6}"/>
                  </a:ext>
                </a:extLst>
              </p:cNvPr>
              <p:cNvCxnSpPr/>
              <p:nvPr/>
            </p:nvCxnSpPr>
            <p:spPr>
              <a:xfrm>
                <a:off x="7691505" y="4255367"/>
                <a:ext cx="0" cy="470810"/>
              </a:xfrm>
              <a:prstGeom prst="straightConnector1">
                <a:avLst/>
              </a:prstGeom>
              <a:solidFill>
                <a:srgbClr val="DC3C00"/>
              </a:solidFill>
              <a:ln w="38100" cap="flat" cmpd="sng" algn="ctr">
                <a:solidFill>
                  <a:sysClr val="windowText" lastClr="000000"/>
                </a:solidFill>
                <a:prstDash val="solid"/>
                <a:miter lim="800000"/>
                <a:headEnd type="triangle" w="med" len="med"/>
                <a:tailEnd type="triangle" w="med" len="med"/>
              </a:ln>
              <a:effectLst/>
            </p:spPr>
          </p:cxnSp>
          <p:sp>
            <p:nvSpPr>
              <p:cNvPr id="103" name="Rectangle 147">
                <a:extLst>
                  <a:ext uri="{FF2B5EF4-FFF2-40B4-BE49-F238E27FC236}">
                    <a16:creationId xmlns:a16="http://schemas.microsoft.com/office/drawing/2014/main" id="{CFC29BB0-5CAA-4D13-B09B-6248CBDAD7C1}"/>
                  </a:ext>
                </a:extLst>
              </p:cNvPr>
              <p:cNvSpPr/>
              <p:nvPr/>
            </p:nvSpPr>
            <p:spPr>
              <a:xfrm>
                <a:off x="6689880" y="3793593"/>
                <a:ext cx="2003250" cy="480131"/>
              </a:xfrm>
              <a:prstGeom prst="rect">
                <a:avLst/>
              </a:prstGeom>
            </p:spPr>
            <p:txBody>
              <a:bodyPr wrap="square" lIns="179285" tIns="143428" rIns="179285" bIns="143428">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zh-CN" altLang="en-US" sz="1176" b="0" i="0" u="none" strike="noStrike" kern="0" cap="none" spc="0" normalizeH="0" baseline="0" noProof="0">
                    <a:ln>
                      <a:noFill/>
                    </a:ln>
                    <a:gradFill>
                      <a:gsLst>
                        <a:gs pos="7080">
                          <a:srgbClr val="505050"/>
                        </a:gs>
                        <a:gs pos="100000">
                          <a:srgbClr val="505050"/>
                        </a:gs>
                      </a:gsLst>
                      <a:lin ang="5400000" scaled="0"/>
                    </a:gradFill>
                    <a:effectLst/>
                    <a:uLnTx/>
                    <a:uFillTx/>
                    <a:latin typeface="Segoe UI"/>
                    <a:ea typeface="Calibri" pitchFamily="34" charset="0"/>
                  </a:rPr>
                  <a:t>可视化界面设计</a:t>
                </a:r>
                <a:endParaRPr kumimoji="0" lang="en-US" sz="1176" b="0" i="0" u="none" strike="noStrike" kern="0" cap="none" spc="0" normalizeH="0" baseline="0" noProof="0" dirty="0">
                  <a:ln>
                    <a:noFill/>
                  </a:ln>
                  <a:gradFill>
                    <a:gsLst>
                      <a:gs pos="7080">
                        <a:srgbClr val="505050"/>
                      </a:gs>
                      <a:gs pos="100000">
                        <a:srgbClr val="505050"/>
                      </a:gs>
                    </a:gsLst>
                    <a:lin ang="5400000" scaled="0"/>
                  </a:gradFill>
                  <a:effectLst/>
                  <a:uLnTx/>
                  <a:uFillTx/>
                  <a:latin typeface="Segoe UI"/>
                  <a:ea typeface="Calibri" pitchFamily="34" charset="0"/>
                </a:endParaRPr>
              </a:p>
            </p:txBody>
          </p:sp>
        </p:grpSp>
        <p:sp>
          <p:nvSpPr>
            <p:cNvPr id="98" name="Rectangle 62">
              <a:extLst>
                <a:ext uri="{FF2B5EF4-FFF2-40B4-BE49-F238E27FC236}">
                  <a16:creationId xmlns:a16="http://schemas.microsoft.com/office/drawing/2014/main" id="{74B0247A-475C-418A-9DBF-FC7DD4BE4332}"/>
                </a:ext>
              </a:extLst>
            </p:cNvPr>
            <p:cNvSpPr>
              <a:spLocks noChangeAspect="1"/>
            </p:cNvSpPr>
            <p:nvPr/>
          </p:nvSpPr>
          <p:spPr bwMode="auto">
            <a:xfrm>
              <a:off x="6752139" y="4489634"/>
              <a:ext cx="1237978" cy="398747"/>
            </a:xfrm>
            <a:prstGeom prst="rect">
              <a:avLst/>
            </a:prstGeom>
            <a:noFill/>
            <a:ln w="38100" cap="flat" cmpd="sng" algn="ctr">
              <a:noFill/>
              <a:prstDash val="solid"/>
              <a:headEnd type="none" w="med" len="med"/>
              <a:tailEnd type="none" w="med" len="med"/>
            </a:ln>
            <a:effectLst/>
          </p:spPr>
          <p:txBody>
            <a:bodyPr vert="horz" wrap="square" lIns="91423" tIns="89642" rIns="91423" bIns="89642" numCol="1" rtlCol="0" anchor="t" anchorCtr="0" compatLnSpc="1"/>
            <a:lstStyle/>
            <a:p>
              <a:pPr marL="0" marR="0" lvl="0" indent="0" defTabSz="896386" eaLnBrk="1" fontAlgn="auto" latinLnBrk="0" hangingPunct="1">
                <a:lnSpc>
                  <a:spcPct val="90000"/>
                </a:lnSpc>
                <a:spcBef>
                  <a:spcPts val="0"/>
                </a:spcBef>
                <a:spcAft>
                  <a:spcPts val="0"/>
                </a:spcAft>
                <a:buClrTx/>
                <a:buSzTx/>
                <a:buFontTx/>
                <a:buNone/>
                <a:tabLst/>
                <a:defRPr/>
              </a:pPr>
              <a:r>
                <a:rPr kumimoji="0" lang="zh-CN" altLang="en-US" sz="1372" b="0" i="0" u="none" strike="noStrike" kern="0" cap="none" spc="0" normalizeH="0" baseline="0" noProof="0">
                  <a:ln>
                    <a:noFill/>
                  </a:ln>
                  <a:gradFill>
                    <a:gsLst>
                      <a:gs pos="7080">
                        <a:srgbClr val="505050"/>
                      </a:gs>
                      <a:gs pos="100000">
                        <a:srgbClr val="505050"/>
                      </a:gs>
                    </a:gsLst>
                    <a:lin ang="5400000" scaled="0"/>
                  </a:gradFill>
                  <a:effectLst/>
                  <a:uLnTx/>
                  <a:uFillTx/>
                  <a:latin typeface="Segoe UI"/>
                  <a:ea typeface="Calibri" pitchFamily="34" charset="0"/>
                </a:rPr>
                <a:t>连接网络</a:t>
              </a:r>
              <a:endParaRPr kumimoji="0" lang="en-US" sz="1372" b="0" i="0" u="none" strike="noStrike" kern="0" cap="none" spc="0" normalizeH="0" baseline="0" noProof="0" dirty="0">
                <a:ln>
                  <a:noFill/>
                </a:ln>
                <a:gradFill>
                  <a:gsLst>
                    <a:gs pos="7080">
                      <a:srgbClr val="505050"/>
                    </a:gs>
                    <a:gs pos="100000">
                      <a:srgbClr val="505050"/>
                    </a:gs>
                  </a:gsLst>
                  <a:lin ang="5400000" scaled="0"/>
                </a:gradFill>
                <a:effectLst/>
                <a:uLnTx/>
                <a:uFillTx/>
                <a:latin typeface="Segoe UI"/>
                <a:ea typeface="Calibri" pitchFamily="34" charset="0"/>
              </a:endParaRPr>
            </a:p>
          </p:txBody>
        </p:sp>
      </p:grpSp>
      <p:sp>
        <p:nvSpPr>
          <p:cNvPr id="104" name="Rectangle 9">
            <a:extLst>
              <a:ext uri="{FF2B5EF4-FFF2-40B4-BE49-F238E27FC236}">
                <a16:creationId xmlns:a16="http://schemas.microsoft.com/office/drawing/2014/main" id="{86E62B36-11EB-41A8-B82C-829F2D2C6C69}"/>
              </a:ext>
            </a:extLst>
          </p:cNvPr>
          <p:cNvSpPr/>
          <p:nvPr/>
        </p:nvSpPr>
        <p:spPr bwMode="auto">
          <a:xfrm>
            <a:off x="296690" y="1532997"/>
            <a:ext cx="11653523" cy="93824"/>
          </a:xfrm>
          <a:prstGeom prst="rect">
            <a:avLst/>
          </a:prstGeom>
          <a:solidFill>
            <a:srgbClr val="70AD47"/>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noAutofit/>
          </a:bodyPr>
          <a:lstStyle/>
          <a:p>
            <a:pPr marL="0" marR="0" lvl="0" indent="0" algn="ctr" defTabSz="913816"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dirty="0" err="1">
              <a:ln>
                <a:noFill/>
              </a:ln>
              <a:gradFill>
                <a:gsLst>
                  <a:gs pos="0">
                    <a:srgbClr val="FFFFFF"/>
                  </a:gs>
                  <a:gs pos="100000">
                    <a:srgbClr val="FFFFFF"/>
                  </a:gs>
                </a:gsLst>
                <a:lin ang="5400000" scaled="0"/>
              </a:gradFill>
              <a:effectLst/>
              <a:uLnTx/>
              <a:uFillTx/>
              <a:latin typeface="等线" panose="020F0502020204030204"/>
              <a:ea typeface="Segoe UI" pitchFamily="34" charset="0"/>
              <a:cs typeface="Segoe UI" pitchFamily="34" charset="0"/>
            </a:endParaRPr>
          </a:p>
        </p:txBody>
      </p:sp>
      <p:cxnSp>
        <p:nvCxnSpPr>
          <p:cNvPr id="105" name="Straight Arrow Connector 148">
            <a:extLst>
              <a:ext uri="{FF2B5EF4-FFF2-40B4-BE49-F238E27FC236}">
                <a16:creationId xmlns:a16="http://schemas.microsoft.com/office/drawing/2014/main" id="{6B59FAFC-1057-4B6E-85A8-833DB37F8C83}"/>
              </a:ext>
            </a:extLst>
          </p:cNvPr>
          <p:cNvCxnSpPr/>
          <p:nvPr/>
        </p:nvCxnSpPr>
        <p:spPr>
          <a:xfrm flipH="1">
            <a:off x="8674896" y="4921878"/>
            <a:ext cx="687515" cy="0"/>
          </a:xfrm>
          <a:prstGeom prst="straightConnector1">
            <a:avLst/>
          </a:prstGeom>
          <a:solidFill>
            <a:srgbClr val="DC3C00"/>
          </a:solidFill>
          <a:ln w="38100" cap="flat" cmpd="sng" algn="ctr">
            <a:solidFill>
              <a:sysClr val="windowText" lastClr="000000"/>
            </a:solidFill>
            <a:prstDash val="solid"/>
            <a:miter lim="800000"/>
            <a:headEnd type="triangle" w="med" len="med"/>
            <a:tailEnd type="triangle" w="med" len="med"/>
          </a:ln>
          <a:effectLst/>
        </p:spPr>
      </p:cxnSp>
      <p:sp>
        <p:nvSpPr>
          <p:cNvPr id="106" name="Pentagon 4">
            <a:extLst>
              <a:ext uri="{FF2B5EF4-FFF2-40B4-BE49-F238E27FC236}">
                <a16:creationId xmlns:a16="http://schemas.microsoft.com/office/drawing/2014/main" id="{0DC895CA-41A4-407E-9751-3D2EF3092753}"/>
              </a:ext>
            </a:extLst>
          </p:cNvPr>
          <p:cNvSpPr/>
          <p:nvPr/>
        </p:nvSpPr>
        <p:spPr>
          <a:xfrm>
            <a:off x="217122" y="5929674"/>
            <a:ext cx="3325767" cy="384041"/>
          </a:xfrm>
          <a:prstGeom prst="rect">
            <a:avLst/>
          </a:prstGeom>
          <a:noFill/>
          <a:ln>
            <a:noFill/>
          </a:ln>
          <a:effectLst/>
        </p:spPr>
        <p:txBody>
          <a:bodyPr spcFirstLastPara="0" vert="horz" wrap="square" lIns="99354" tIns="49677" rIns="24839" bIns="49677" numCol="1" spcCol="1270" anchor="ctr" anchorCtr="0">
            <a:noAutofit/>
          </a:bodyPr>
          <a:lstStyle/>
          <a:p>
            <a:pPr marL="0" marR="0" lvl="0" indent="0" algn="ctr" defTabSz="827912" eaLnBrk="1" fontAlgn="auto" latinLnBrk="0" hangingPunct="1">
              <a:lnSpc>
                <a:spcPct val="90000"/>
              </a:lnSpc>
              <a:spcBef>
                <a:spcPts val="0"/>
              </a:spcBef>
              <a:spcAft>
                <a:spcPct val="35000"/>
              </a:spcAft>
              <a:buClrTx/>
              <a:buSzTx/>
              <a:buFontTx/>
              <a:buNone/>
              <a:tabLst/>
              <a:defRPr/>
            </a:pPr>
            <a:endParaRPr kumimoji="0" lang="en-US" sz="1863" b="0" i="0" u="none" strike="noStrike" kern="0" cap="none" spc="0" normalizeH="0" baseline="0" noProof="0" dirty="0">
              <a:ln>
                <a:noFill/>
              </a:ln>
              <a:gradFill>
                <a:gsLst>
                  <a:gs pos="84956">
                    <a:srgbClr val="FFFFFF"/>
                  </a:gs>
                  <a:gs pos="20000">
                    <a:srgbClr val="FFFFFF"/>
                  </a:gs>
                </a:gsLst>
                <a:lin ang="5400000" scaled="1"/>
              </a:gradFill>
              <a:effectLst/>
              <a:uLnTx/>
              <a:uFillTx/>
              <a:latin typeface="等线" panose="020F0502020204030204"/>
              <a:ea typeface="+mn-ea"/>
              <a:cs typeface="+mn-cs"/>
            </a:endParaRPr>
          </a:p>
        </p:txBody>
      </p:sp>
      <p:sp>
        <p:nvSpPr>
          <p:cNvPr id="107" name="Chevron 52">
            <a:extLst>
              <a:ext uri="{FF2B5EF4-FFF2-40B4-BE49-F238E27FC236}">
                <a16:creationId xmlns:a16="http://schemas.microsoft.com/office/drawing/2014/main" id="{51BA254C-B799-446C-911B-5C8D280057DD}"/>
              </a:ext>
            </a:extLst>
          </p:cNvPr>
          <p:cNvSpPr/>
          <p:nvPr/>
        </p:nvSpPr>
        <p:spPr>
          <a:xfrm>
            <a:off x="8965895" y="5929674"/>
            <a:ext cx="3095772" cy="384041"/>
          </a:xfrm>
          <a:prstGeom prst="chevron">
            <a:avLst/>
          </a:prstGeom>
          <a:solidFill>
            <a:srgbClr val="0070C0"/>
          </a:solidFill>
          <a:ln w="12700" cap="flat" cmpd="sng" algn="ctr">
            <a:noFill/>
            <a:prstDash val="solid"/>
            <a:miter lim="800000"/>
          </a:ln>
          <a:effectLst/>
        </p:spPr>
        <p:txBody>
          <a:bodyPr anchor="ctr"/>
          <a:lstStyle/>
          <a:p>
            <a:pPr marL="0" marR="0" lvl="0" indent="0" algn="ctr" defTabSz="827912" eaLnBrk="1" fontAlgn="auto" latinLnBrk="0" hangingPunct="1">
              <a:lnSpc>
                <a:spcPct val="90000"/>
              </a:lnSpc>
              <a:spcBef>
                <a:spcPts val="0"/>
              </a:spcBef>
              <a:spcAft>
                <a:spcPct val="35000"/>
              </a:spcAft>
              <a:buClrTx/>
              <a:buSzTx/>
              <a:buFontTx/>
              <a:buNone/>
              <a:tabLst/>
              <a:defRPr/>
            </a:pPr>
            <a:r>
              <a:rPr kumimoji="0" lang="zh-CN" altLang="en-US" sz="1863" b="0" i="0" u="none" strike="noStrike" kern="0" cap="none" spc="0" normalizeH="0" baseline="0" noProof="0" dirty="0">
                <a:ln>
                  <a:noFill/>
                </a:ln>
                <a:gradFill>
                  <a:gsLst>
                    <a:gs pos="84956">
                      <a:srgbClr val="FFFFFF"/>
                    </a:gs>
                    <a:gs pos="20000">
                      <a:srgbClr val="FFFFFF"/>
                    </a:gs>
                  </a:gsLst>
                  <a:lin ang="5400000" scaled="1"/>
                </a:gradFill>
                <a:effectLst/>
                <a:uLnTx/>
                <a:uFillTx/>
                <a:latin typeface="等线" panose="020F0502020204030204"/>
                <a:ea typeface="+mn-ea"/>
                <a:cs typeface="+mn-cs"/>
              </a:rPr>
              <a:t>客户端访问平台</a:t>
            </a:r>
            <a:endParaRPr kumimoji="0" lang="en-US" sz="1863" b="0" i="0" u="none" strike="noStrike" kern="0" cap="none" spc="0" normalizeH="0" baseline="0" noProof="0" dirty="0">
              <a:ln>
                <a:noFill/>
              </a:ln>
              <a:gradFill>
                <a:gsLst>
                  <a:gs pos="84956">
                    <a:srgbClr val="FFFFFF"/>
                  </a:gs>
                  <a:gs pos="20000">
                    <a:srgbClr val="FFFFFF"/>
                  </a:gs>
                </a:gsLst>
                <a:lin ang="5400000" scaled="1"/>
              </a:gradFill>
              <a:effectLst/>
              <a:uLnTx/>
              <a:uFillTx/>
              <a:latin typeface="等线" panose="020F0502020204030204"/>
              <a:ea typeface="+mn-ea"/>
              <a:cs typeface="+mn-cs"/>
            </a:endParaRPr>
          </a:p>
        </p:txBody>
      </p:sp>
      <p:sp>
        <p:nvSpPr>
          <p:cNvPr id="108" name="Chevron 51">
            <a:extLst>
              <a:ext uri="{FF2B5EF4-FFF2-40B4-BE49-F238E27FC236}">
                <a16:creationId xmlns:a16="http://schemas.microsoft.com/office/drawing/2014/main" id="{23D1F991-2B2F-47E6-8299-BF35C2BA30F0}"/>
              </a:ext>
            </a:extLst>
          </p:cNvPr>
          <p:cNvSpPr/>
          <p:nvPr/>
        </p:nvSpPr>
        <p:spPr>
          <a:xfrm>
            <a:off x="6048101" y="5929674"/>
            <a:ext cx="3047844" cy="384041"/>
          </a:xfrm>
          <a:prstGeom prst="chevron">
            <a:avLst/>
          </a:prstGeom>
          <a:solidFill>
            <a:srgbClr val="0070C0"/>
          </a:solidFill>
          <a:ln w="12700" cap="flat" cmpd="sng" algn="ctr">
            <a:noFill/>
            <a:prstDash val="solid"/>
            <a:miter lim="800000"/>
          </a:ln>
          <a:effectLst/>
        </p:spPr>
        <p:txBody>
          <a:bodyPr anchor="ctr"/>
          <a:lstStyle/>
          <a:p>
            <a:pPr marL="0" marR="0" lvl="0" indent="0" algn="ctr" defTabSz="827912" eaLnBrk="1" fontAlgn="auto" latinLnBrk="0" hangingPunct="1">
              <a:lnSpc>
                <a:spcPct val="90000"/>
              </a:lnSpc>
              <a:spcBef>
                <a:spcPts val="0"/>
              </a:spcBef>
              <a:spcAft>
                <a:spcPct val="35000"/>
              </a:spcAft>
              <a:buClrTx/>
              <a:buSzTx/>
              <a:buFontTx/>
              <a:buNone/>
              <a:tabLst/>
              <a:defRPr/>
            </a:pPr>
            <a:r>
              <a:rPr kumimoji="0" lang="zh-CN" altLang="en-US" sz="1863" b="0" i="0" u="none" strike="noStrike" kern="0" cap="none" spc="0" normalizeH="0" baseline="0" noProof="0" dirty="0">
                <a:ln>
                  <a:noFill/>
                </a:ln>
                <a:gradFill>
                  <a:gsLst>
                    <a:gs pos="84956">
                      <a:srgbClr val="FFFFFF"/>
                    </a:gs>
                    <a:gs pos="20000">
                      <a:srgbClr val="FFFFFF"/>
                    </a:gs>
                  </a:gsLst>
                  <a:lin ang="5400000" scaled="1"/>
                </a:gradFill>
                <a:effectLst/>
                <a:uLnTx/>
                <a:uFillTx/>
                <a:latin typeface="等线" panose="020F0502020204030204"/>
                <a:ea typeface="+mn-ea"/>
                <a:cs typeface="+mn-cs"/>
              </a:rPr>
              <a:t>可视化</a:t>
            </a:r>
            <a:endParaRPr kumimoji="0" lang="en-US" sz="1863" b="0" i="0" u="none" strike="noStrike" kern="0" cap="none" spc="0" normalizeH="0" baseline="0" noProof="0" dirty="0">
              <a:ln>
                <a:noFill/>
              </a:ln>
              <a:gradFill>
                <a:gsLst>
                  <a:gs pos="84956">
                    <a:srgbClr val="FFFFFF"/>
                  </a:gs>
                  <a:gs pos="20000">
                    <a:srgbClr val="FFFFFF"/>
                  </a:gs>
                </a:gsLst>
                <a:lin ang="5400000" scaled="1"/>
              </a:gradFill>
              <a:effectLst/>
              <a:uLnTx/>
              <a:uFillTx/>
              <a:latin typeface="等线" panose="020F0502020204030204"/>
              <a:ea typeface="+mn-ea"/>
              <a:cs typeface="+mn-cs"/>
            </a:endParaRPr>
          </a:p>
        </p:txBody>
      </p:sp>
      <p:sp>
        <p:nvSpPr>
          <p:cNvPr id="109" name="Chevron 50">
            <a:extLst>
              <a:ext uri="{FF2B5EF4-FFF2-40B4-BE49-F238E27FC236}">
                <a16:creationId xmlns:a16="http://schemas.microsoft.com/office/drawing/2014/main" id="{EC041E9F-7B68-462F-BE1D-16A3C6A3A4F9}"/>
              </a:ext>
            </a:extLst>
          </p:cNvPr>
          <p:cNvSpPr/>
          <p:nvPr/>
        </p:nvSpPr>
        <p:spPr>
          <a:xfrm>
            <a:off x="3130306" y="5929674"/>
            <a:ext cx="3047844" cy="384041"/>
          </a:xfrm>
          <a:prstGeom prst="chevron">
            <a:avLst/>
          </a:prstGeom>
          <a:solidFill>
            <a:srgbClr val="0070C0"/>
          </a:solidFill>
          <a:ln w="12700" cap="flat" cmpd="sng" algn="ctr">
            <a:noFill/>
            <a:prstDash val="solid"/>
            <a:miter lim="800000"/>
          </a:ln>
          <a:effectLst/>
        </p:spPr>
        <p:txBody>
          <a:bodyPr anchor="ctr"/>
          <a:lstStyle/>
          <a:p>
            <a:pPr marL="0" marR="0" lvl="0" indent="0" algn="ctr" defTabSz="827912" eaLnBrk="1" fontAlgn="auto" latinLnBrk="0" hangingPunct="1">
              <a:lnSpc>
                <a:spcPct val="90000"/>
              </a:lnSpc>
              <a:spcBef>
                <a:spcPts val="0"/>
              </a:spcBef>
              <a:spcAft>
                <a:spcPct val="35000"/>
              </a:spcAft>
              <a:buClrTx/>
              <a:buSzTx/>
              <a:buFontTx/>
              <a:buNone/>
              <a:tabLst/>
              <a:defRPr/>
            </a:pPr>
            <a:r>
              <a:rPr kumimoji="0" lang="en-US" altLang="zh-CN" sz="1863" b="0" i="0" u="none" strike="noStrike" kern="0" cap="none" spc="0" normalizeH="0" baseline="0" noProof="0" dirty="0">
                <a:ln>
                  <a:noFill/>
                </a:ln>
                <a:gradFill>
                  <a:gsLst>
                    <a:gs pos="84956">
                      <a:srgbClr val="FFFFFF"/>
                    </a:gs>
                    <a:gs pos="20000">
                      <a:srgbClr val="FFFFFF"/>
                    </a:gs>
                  </a:gsLst>
                  <a:lin ang="5400000" scaled="1"/>
                </a:gradFill>
                <a:effectLst/>
                <a:uLnTx/>
                <a:uFillTx/>
                <a:latin typeface="等线" panose="020F0502020204030204"/>
                <a:ea typeface="+mn-ea"/>
                <a:cs typeface="+mn-cs"/>
              </a:rPr>
              <a:t>python</a:t>
            </a:r>
            <a:r>
              <a:rPr kumimoji="0" lang="zh-CN" altLang="en-US" sz="1863" b="0" i="0" u="none" strike="noStrike" kern="0" cap="none" spc="0" normalizeH="0" baseline="0" noProof="0" dirty="0">
                <a:ln>
                  <a:noFill/>
                </a:ln>
                <a:gradFill>
                  <a:gsLst>
                    <a:gs pos="84956">
                      <a:srgbClr val="FFFFFF"/>
                    </a:gs>
                    <a:gs pos="20000">
                      <a:srgbClr val="FFFFFF"/>
                    </a:gs>
                  </a:gsLst>
                  <a:lin ang="5400000" scaled="1"/>
                </a:gradFill>
                <a:effectLst/>
                <a:uLnTx/>
                <a:uFillTx/>
                <a:latin typeface="等线" panose="020F0502020204030204"/>
                <a:ea typeface="+mn-ea"/>
                <a:cs typeface="+mn-cs"/>
              </a:rPr>
              <a:t>搭建平台</a:t>
            </a:r>
            <a:endParaRPr kumimoji="0" lang="en-US" sz="1863" b="0" i="0" u="none" strike="noStrike" kern="0" cap="none" spc="0" normalizeH="0" baseline="0" noProof="0" dirty="0">
              <a:ln>
                <a:noFill/>
              </a:ln>
              <a:gradFill>
                <a:gsLst>
                  <a:gs pos="84956">
                    <a:srgbClr val="FFFFFF"/>
                  </a:gs>
                  <a:gs pos="20000">
                    <a:srgbClr val="FFFFFF"/>
                  </a:gs>
                </a:gsLst>
                <a:lin ang="5400000" scaled="1"/>
              </a:gradFill>
              <a:effectLst/>
              <a:uLnTx/>
              <a:uFillTx/>
              <a:latin typeface="等线" panose="020F0502020204030204"/>
              <a:ea typeface="+mn-ea"/>
              <a:cs typeface="+mn-cs"/>
            </a:endParaRPr>
          </a:p>
        </p:txBody>
      </p:sp>
      <p:sp>
        <p:nvSpPr>
          <p:cNvPr id="110" name="Pentagon 49">
            <a:extLst>
              <a:ext uri="{FF2B5EF4-FFF2-40B4-BE49-F238E27FC236}">
                <a16:creationId xmlns:a16="http://schemas.microsoft.com/office/drawing/2014/main" id="{20D73EDC-F3CE-4018-A7B1-78C0CD5C1E99}"/>
              </a:ext>
            </a:extLst>
          </p:cNvPr>
          <p:cNvSpPr/>
          <p:nvPr/>
        </p:nvSpPr>
        <p:spPr>
          <a:xfrm>
            <a:off x="216789" y="5929674"/>
            <a:ext cx="3043566" cy="384041"/>
          </a:xfrm>
          <a:prstGeom prst="homePlate">
            <a:avLst/>
          </a:prstGeom>
          <a:solidFill>
            <a:srgbClr val="0070C0"/>
          </a:solidFill>
          <a:ln w="12700" cap="flat" cmpd="sng" algn="ctr">
            <a:noFill/>
            <a:prstDash val="solid"/>
            <a:miter lim="800000"/>
          </a:ln>
          <a:effectLst/>
        </p:spPr>
        <p:txBody>
          <a:bodyPr anchor="ctr"/>
          <a:lstStyle/>
          <a:p>
            <a:pPr marL="0" marR="0" lvl="0" indent="0" algn="ctr" defTabSz="827912" eaLnBrk="1" fontAlgn="auto" latinLnBrk="0" hangingPunct="1">
              <a:lnSpc>
                <a:spcPct val="90000"/>
              </a:lnSpc>
              <a:spcBef>
                <a:spcPts val="0"/>
              </a:spcBef>
              <a:spcAft>
                <a:spcPct val="35000"/>
              </a:spcAft>
              <a:buClrTx/>
              <a:buSzTx/>
              <a:buFontTx/>
              <a:buNone/>
              <a:tabLst/>
              <a:defRPr/>
            </a:pPr>
            <a:r>
              <a:rPr kumimoji="0" lang="zh-CN" altLang="en-US" sz="1863" b="0" i="0" u="none" strike="noStrike" kern="0" cap="none" spc="0" normalizeH="0" baseline="0" noProof="0" dirty="0">
                <a:ln>
                  <a:noFill/>
                </a:ln>
                <a:gradFill>
                  <a:gsLst>
                    <a:gs pos="84956">
                      <a:srgbClr val="FFFFFF"/>
                    </a:gs>
                    <a:gs pos="20000">
                      <a:srgbClr val="FFFFFF"/>
                    </a:gs>
                  </a:gsLst>
                  <a:lin ang="5400000" scaled="1"/>
                </a:gradFill>
                <a:effectLst/>
                <a:uLnTx/>
                <a:uFillTx/>
                <a:latin typeface="等线" panose="020F0502020204030204"/>
                <a:ea typeface="+mn-ea"/>
                <a:cs typeface="+mn-cs"/>
              </a:rPr>
              <a:t>数据库</a:t>
            </a:r>
            <a:endParaRPr kumimoji="0" lang="en-US" sz="1863" b="0" i="0" u="none" strike="noStrike" kern="0" cap="none" spc="0" normalizeH="0" baseline="0" noProof="0" dirty="0">
              <a:ln>
                <a:noFill/>
              </a:ln>
              <a:gradFill>
                <a:gsLst>
                  <a:gs pos="84956">
                    <a:srgbClr val="FFFFFF"/>
                  </a:gs>
                  <a:gs pos="20000">
                    <a:srgbClr val="FFFFFF"/>
                  </a:gs>
                </a:gsLst>
                <a:lin ang="5400000" scaled="1"/>
              </a:gradFill>
              <a:effectLst/>
              <a:uLnTx/>
              <a:uFillTx/>
              <a:latin typeface="等线" panose="020F0502020204030204"/>
              <a:ea typeface="+mn-ea"/>
              <a:cs typeface="+mn-cs"/>
            </a:endParaRPr>
          </a:p>
        </p:txBody>
      </p:sp>
      <p:sp useBgFill="1">
        <p:nvSpPr>
          <p:cNvPr id="111" name="Chevron 26">
            <a:extLst>
              <a:ext uri="{FF2B5EF4-FFF2-40B4-BE49-F238E27FC236}">
                <a16:creationId xmlns:a16="http://schemas.microsoft.com/office/drawing/2014/main" id="{31D6CDD8-36DA-4E08-BA66-979B9A64D867}"/>
              </a:ext>
            </a:extLst>
          </p:cNvPr>
          <p:cNvSpPr/>
          <p:nvPr/>
        </p:nvSpPr>
        <p:spPr bwMode="auto">
          <a:xfrm>
            <a:off x="3066295" y="5929674"/>
            <a:ext cx="261530" cy="384041"/>
          </a:xfrm>
          <a:prstGeom prst="chevron">
            <a:avLst>
              <a:gd name="adj" fmla="val 74387"/>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noAutofit/>
          </a:bodyPr>
          <a:lstStyle/>
          <a:p>
            <a:pPr marL="0" marR="0" lvl="0" indent="0" algn="ctr" defTabSz="913816"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dirty="0" err="1">
              <a:ln>
                <a:noFill/>
              </a:ln>
              <a:gradFill>
                <a:gsLst>
                  <a:gs pos="0">
                    <a:srgbClr val="FFFFFF"/>
                  </a:gs>
                  <a:gs pos="100000">
                    <a:srgbClr val="FFFFFF"/>
                  </a:gs>
                </a:gsLst>
                <a:lin ang="5400000" scaled="0"/>
              </a:gradFill>
              <a:effectLst/>
              <a:uLnTx/>
              <a:uFillTx/>
              <a:latin typeface="等线" panose="020F0502020204030204"/>
              <a:ea typeface="Segoe UI" pitchFamily="34" charset="0"/>
              <a:cs typeface="Segoe UI" pitchFamily="34" charset="0"/>
            </a:endParaRPr>
          </a:p>
        </p:txBody>
      </p:sp>
      <p:sp useBgFill="1">
        <p:nvSpPr>
          <p:cNvPr id="112" name="Chevron 65">
            <a:extLst>
              <a:ext uri="{FF2B5EF4-FFF2-40B4-BE49-F238E27FC236}">
                <a16:creationId xmlns:a16="http://schemas.microsoft.com/office/drawing/2014/main" id="{25064C77-B82A-41F6-BF86-1C98184BA0AA}"/>
              </a:ext>
            </a:extLst>
          </p:cNvPr>
          <p:cNvSpPr/>
          <p:nvPr/>
        </p:nvSpPr>
        <p:spPr bwMode="auto">
          <a:xfrm>
            <a:off x="5980252" y="5929674"/>
            <a:ext cx="261530" cy="384041"/>
          </a:xfrm>
          <a:prstGeom prst="chevron">
            <a:avLst>
              <a:gd name="adj" fmla="val 74387"/>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noAutofit/>
          </a:bodyPr>
          <a:lstStyle/>
          <a:p>
            <a:pPr marL="0" marR="0" lvl="0" indent="0" algn="ctr" defTabSz="913816"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dirty="0" err="1">
              <a:ln>
                <a:noFill/>
              </a:ln>
              <a:gradFill>
                <a:gsLst>
                  <a:gs pos="0">
                    <a:srgbClr val="FFFFFF"/>
                  </a:gs>
                  <a:gs pos="100000">
                    <a:srgbClr val="FFFFFF"/>
                  </a:gs>
                </a:gsLst>
                <a:lin ang="5400000" scaled="0"/>
              </a:gradFill>
              <a:effectLst/>
              <a:uLnTx/>
              <a:uFillTx/>
              <a:latin typeface="等线" panose="020F0502020204030204"/>
              <a:ea typeface="Segoe UI" pitchFamily="34" charset="0"/>
              <a:cs typeface="Segoe UI" pitchFamily="34" charset="0"/>
            </a:endParaRPr>
          </a:p>
        </p:txBody>
      </p:sp>
      <p:sp useBgFill="1">
        <p:nvSpPr>
          <p:cNvPr id="113" name="Chevron 66">
            <a:extLst>
              <a:ext uri="{FF2B5EF4-FFF2-40B4-BE49-F238E27FC236}">
                <a16:creationId xmlns:a16="http://schemas.microsoft.com/office/drawing/2014/main" id="{1BE25165-CFCB-4697-B1B9-B5D3B0BF6EA6}"/>
              </a:ext>
            </a:extLst>
          </p:cNvPr>
          <p:cNvSpPr/>
          <p:nvPr/>
        </p:nvSpPr>
        <p:spPr bwMode="auto">
          <a:xfrm>
            <a:off x="8899747" y="5929674"/>
            <a:ext cx="261530" cy="384041"/>
          </a:xfrm>
          <a:prstGeom prst="chevron">
            <a:avLst>
              <a:gd name="adj" fmla="val 74387"/>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noAutofit/>
          </a:bodyPr>
          <a:lstStyle/>
          <a:p>
            <a:pPr marL="0" marR="0" lvl="0" indent="0" algn="ctr" defTabSz="913816"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dirty="0" err="1">
              <a:ln>
                <a:noFill/>
              </a:ln>
              <a:gradFill>
                <a:gsLst>
                  <a:gs pos="0">
                    <a:srgbClr val="FFFFFF"/>
                  </a:gs>
                  <a:gs pos="100000">
                    <a:srgbClr val="FFFFFF"/>
                  </a:gs>
                </a:gsLst>
                <a:lin ang="5400000" scaled="0"/>
              </a:gradFill>
              <a:effectLst/>
              <a:uLnTx/>
              <a:uFillTx/>
              <a:latin typeface="等线" panose="020F0502020204030204"/>
              <a:ea typeface="Segoe UI" pitchFamily="34" charset="0"/>
              <a:cs typeface="Segoe UI" pitchFamily="34" charset="0"/>
            </a:endParaRPr>
          </a:p>
        </p:txBody>
      </p:sp>
      <p:grpSp>
        <p:nvGrpSpPr>
          <p:cNvPr id="114" name="Group 37">
            <a:extLst>
              <a:ext uri="{FF2B5EF4-FFF2-40B4-BE49-F238E27FC236}">
                <a16:creationId xmlns:a16="http://schemas.microsoft.com/office/drawing/2014/main" id="{3E97C7DA-D956-4841-A29C-E645E95138BB}"/>
              </a:ext>
            </a:extLst>
          </p:cNvPr>
          <p:cNvGrpSpPr/>
          <p:nvPr/>
        </p:nvGrpSpPr>
        <p:grpSpPr>
          <a:xfrm>
            <a:off x="2135426" y="2393051"/>
            <a:ext cx="1599256" cy="271188"/>
            <a:chOff x="2196360" y="2757488"/>
            <a:chExt cx="1631324" cy="276626"/>
          </a:xfrm>
        </p:grpSpPr>
        <p:cxnSp>
          <p:nvCxnSpPr>
            <p:cNvPr id="115" name="Straight Arrow Connector 55">
              <a:extLst>
                <a:ext uri="{FF2B5EF4-FFF2-40B4-BE49-F238E27FC236}">
                  <a16:creationId xmlns:a16="http://schemas.microsoft.com/office/drawing/2014/main" id="{ADCB5E95-13E9-4FB4-9459-BCB74A0D3F21}"/>
                </a:ext>
              </a:extLst>
            </p:cNvPr>
            <p:cNvCxnSpPr/>
            <p:nvPr/>
          </p:nvCxnSpPr>
          <p:spPr>
            <a:xfrm flipH="1">
              <a:off x="2196360" y="2899901"/>
              <a:ext cx="1631324" cy="0"/>
            </a:xfrm>
            <a:prstGeom prst="straightConnector1">
              <a:avLst/>
            </a:prstGeom>
            <a:solidFill>
              <a:srgbClr val="DC3C00"/>
            </a:solidFill>
            <a:ln w="38100" cap="flat" cmpd="sng" algn="ctr">
              <a:solidFill>
                <a:sysClr val="windowText" lastClr="000000"/>
              </a:solidFill>
              <a:prstDash val="solid"/>
              <a:miter lim="800000"/>
              <a:headEnd type="triangle" w="med" len="med"/>
              <a:tailEnd type="none" w="med" len="med"/>
            </a:ln>
            <a:effectLst/>
          </p:spPr>
        </p:cxnSp>
        <p:sp>
          <p:nvSpPr>
            <p:cNvPr id="116" name="Rectangle 53">
              <a:extLst>
                <a:ext uri="{FF2B5EF4-FFF2-40B4-BE49-F238E27FC236}">
                  <a16:creationId xmlns:a16="http://schemas.microsoft.com/office/drawing/2014/main" id="{BD067399-4BB4-41D4-93F5-B1AEB947A837}"/>
                </a:ext>
              </a:extLst>
            </p:cNvPr>
            <p:cNvSpPr/>
            <p:nvPr/>
          </p:nvSpPr>
          <p:spPr>
            <a:xfrm>
              <a:off x="2360092" y="2771558"/>
              <a:ext cx="813728" cy="224677"/>
            </a:xfrm>
            <a:prstGeom prst="rect">
              <a:avLst/>
            </a:prstGeom>
            <a:solidFill>
              <a:sysClr val="window" lastClr="FFFFFF">
                <a:lumMod val="95000"/>
              </a:sysClr>
            </a:solidFill>
          </p:spPr>
          <p:txBody>
            <a:bodyPr wrap="square" lIns="26893" tIns="26893" rIns="26893" bIns="26893" anchor="ctr">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078" b="0" i="0" u="none" strike="noStrike" kern="0" cap="none" spc="0" normalizeH="0" baseline="0" noProof="0" dirty="0">
                  <a:ln>
                    <a:noFill/>
                  </a:ln>
                  <a:gradFill>
                    <a:gsLst>
                      <a:gs pos="7080">
                        <a:srgbClr val="505050"/>
                      </a:gs>
                      <a:gs pos="100000">
                        <a:srgbClr val="505050"/>
                      </a:gs>
                    </a:gsLst>
                    <a:lin ang="5400000" scaled="0"/>
                  </a:gradFill>
                  <a:effectLst/>
                  <a:uLnTx/>
                  <a:uFillTx/>
                  <a:latin typeface="Segoe UI"/>
                  <a:ea typeface="Calibri" pitchFamily="34" charset="0"/>
                </a:rPr>
                <a:t>Data factory</a:t>
              </a:r>
            </a:p>
          </p:txBody>
        </p:sp>
        <p:grpSp>
          <p:nvGrpSpPr>
            <p:cNvPr id="117" name="Group 22">
              <a:extLst>
                <a:ext uri="{FF2B5EF4-FFF2-40B4-BE49-F238E27FC236}">
                  <a16:creationId xmlns:a16="http://schemas.microsoft.com/office/drawing/2014/main" id="{8A853176-ED7A-4008-A5B1-619C0663A893}"/>
                </a:ext>
              </a:extLst>
            </p:cNvPr>
            <p:cNvGrpSpPr/>
            <p:nvPr/>
          </p:nvGrpSpPr>
          <p:grpSpPr>
            <a:xfrm rot="900000">
              <a:off x="3354998" y="2757488"/>
              <a:ext cx="256530" cy="276626"/>
              <a:chOff x="3329474" y="2729965"/>
              <a:chExt cx="307578" cy="331672"/>
            </a:xfrm>
          </p:grpSpPr>
          <p:sp>
            <p:nvSpPr>
              <p:cNvPr id="118" name="Oval 21">
                <a:extLst>
                  <a:ext uri="{FF2B5EF4-FFF2-40B4-BE49-F238E27FC236}">
                    <a16:creationId xmlns:a16="http://schemas.microsoft.com/office/drawing/2014/main" id="{F8D09B69-42F3-49A4-B8BE-5A215E83BF61}"/>
                  </a:ext>
                </a:extLst>
              </p:cNvPr>
              <p:cNvSpPr/>
              <p:nvPr/>
            </p:nvSpPr>
            <p:spPr bwMode="auto">
              <a:xfrm>
                <a:off x="3375081" y="2786026"/>
                <a:ext cx="227750" cy="227750"/>
              </a:xfrm>
              <a:prstGeom prst="ellipse">
                <a:avLst/>
              </a:prstGeom>
              <a:solidFill>
                <a:sysClr val="window" lastClr="FFFFFF">
                  <a:lumMod val="95000"/>
                </a:sysClr>
              </a:solidFill>
              <a:ln w="12700" cap="flat" cmpd="sng" algn="ctr">
                <a:noFill/>
                <a:prstDash val="solid"/>
                <a:miter lim="800000"/>
                <a:headEnd type="none" w="med" len="med"/>
                <a:tailEnd type="none" w="med" len="med"/>
              </a:ln>
              <a:effectLst/>
            </p:spPr>
            <p:txBody>
              <a:bodyPr vert="horz" wrap="square" lIns="179285" tIns="134464" rIns="143430" bIns="89640" numCol="1" rtlCol="0" anchor="t" anchorCtr="0" compatLnSpc="1"/>
              <a:lstStyle/>
              <a:p>
                <a:pPr marL="0" marR="0" lvl="0" indent="0" defTabSz="672290" eaLnBrk="1" fontAlgn="auto" latinLnBrk="0" hangingPunct="1">
                  <a:lnSpc>
                    <a:spcPct val="90000"/>
                  </a:lnSpc>
                  <a:spcBef>
                    <a:spcPts val="0"/>
                  </a:spcBef>
                  <a:spcAft>
                    <a:spcPts val="0"/>
                  </a:spcAft>
                  <a:buClrTx/>
                  <a:buSzTx/>
                  <a:buFontTx/>
                  <a:buNone/>
                  <a:tabLst/>
                  <a:defRPr/>
                </a:pPr>
                <a:endParaRPr kumimoji="0" lang="en-US" sz="2255" b="0" i="0" u="none" strike="noStrike" kern="0" cap="none" spc="0" normalizeH="0" baseline="0" noProof="0" dirty="0" err="1">
                  <a:ln>
                    <a:noFill/>
                  </a:ln>
                  <a:solidFill>
                    <a:srgbClr val="FFFFFF">
                      <a:lumMod val="75000"/>
                    </a:srgbClr>
                  </a:solidFill>
                  <a:effectLst/>
                  <a:uLnTx/>
                  <a:uFillTx/>
                  <a:latin typeface="Segoe UI Light"/>
                  <a:ea typeface="+mn-ea"/>
                  <a:cs typeface="+mn-cs"/>
                </a:endParaRPr>
              </a:p>
            </p:txBody>
          </p:sp>
          <p:sp>
            <p:nvSpPr>
              <p:cNvPr id="119" name="Freeform 21">
                <a:extLst>
                  <a:ext uri="{FF2B5EF4-FFF2-40B4-BE49-F238E27FC236}">
                    <a16:creationId xmlns:a16="http://schemas.microsoft.com/office/drawing/2014/main" id="{0CA40FFB-7C90-45FD-962B-4CFFF3D3D13F}"/>
                  </a:ext>
                </a:extLst>
              </p:cNvPr>
              <p:cNvSpPr>
                <a:spLocks noEditPoints="1"/>
              </p:cNvSpPr>
              <p:nvPr/>
            </p:nvSpPr>
            <p:spPr bwMode="auto">
              <a:xfrm>
                <a:off x="3329474" y="2729965"/>
                <a:ext cx="307578" cy="331672"/>
              </a:xfrm>
              <a:custGeom>
                <a:avLst/>
                <a:gdLst>
                  <a:gd name="T0" fmla="*/ 461 w 994"/>
                  <a:gd name="T1" fmla="*/ 747 h 1072"/>
                  <a:gd name="T2" fmla="*/ 359 w 994"/>
                  <a:gd name="T3" fmla="*/ 1072 h 1072"/>
                  <a:gd name="T4" fmla="*/ 107 w 994"/>
                  <a:gd name="T5" fmla="*/ 999 h 1072"/>
                  <a:gd name="T6" fmla="*/ 59 w 994"/>
                  <a:gd name="T7" fmla="*/ 770 h 1072"/>
                  <a:gd name="T8" fmla="*/ 39 w 994"/>
                  <a:gd name="T9" fmla="*/ 728 h 1072"/>
                  <a:gd name="T10" fmla="*/ 22 w 994"/>
                  <a:gd name="T11" fmla="*/ 681 h 1072"/>
                  <a:gd name="T12" fmla="*/ 12 w 994"/>
                  <a:gd name="T13" fmla="*/ 639 h 1072"/>
                  <a:gd name="T14" fmla="*/ 4 w 994"/>
                  <a:gd name="T15" fmla="*/ 594 h 1072"/>
                  <a:gd name="T16" fmla="*/ 1 w 994"/>
                  <a:gd name="T17" fmla="*/ 539 h 1072"/>
                  <a:gd name="T18" fmla="*/ 3 w 994"/>
                  <a:gd name="T19" fmla="*/ 486 h 1072"/>
                  <a:gd name="T20" fmla="*/ 11 w 994"/>
                  <a:gd name="T21" fmla="*/ 436 h 1072"/>
                  <a:gd name="T22" fmla="*/ 23 w 994"/>
                  <a:gd name="T23" fmla="*/ 388 h 1072"/>
                  <a:gd name="T24" fmla="*/ 41 w 994"/>
                  <a:gd name="T25" fmla="*/ 340 h 1072"/>
                  <a:gd name="T26" fmla="*/ 43 w 994"/>
                  <a:gd name="T27" fmla="*/ 336 h 1072"/>
                  <a:gd name="T28" fmla="*/ 314 w 994"/>
                  <a:gd name="T29" fmla="*/ 75 h 1072"/>
                  <a:gd name="T30" fmla="*/ 378 w 994"/>
                  <a:gd name="T31" fmla="*/ 237 h 1072"/>
                  <a:gd name="T32" fmla="*/ 201 w 994"/>
                  <a:gd name="T33" fmla="*/ 409 h 1072"/>
                  <a:gd name="T34" fmla="*/ 189 w 994"/>
                  <a:gd name="T35" fmla="*/ 440 h 1072"/>
                  <a:gd name="T36" fmla="*/ 181 w 994"/>
                  <a:gd name="T37" fmla="*/ 472 h 1072"/>
                  <a:gd name="T38" fmla="*/ 176 w 994"/>
                  <a:gd name="T39" fmla="*/ 504 h 1072"/>
                  <a:gd name="T40" fmla="*/ 175 w 994"/>
                  <a:gd name="T41" fmla="*/ 536 h 1072"/>
                  <a:gd name="T42" fmla="*/ 179 w 994"/>
                  <a:gd name="T43" fmla="*/ 590 h 1072"/>
                  <a:gd name="T44" fmla="*/ 191 w 994"/>
                  <a:gd name="T45" fmla="*/ 637 h 1072"/>
                  <a:gd name="T46" fmla="*/ 210 w 994"/>
                  <a:gd name="T47" fmla="*/ 681 h 1072"/>
                  <a:gd name="T48" fmla="*/ 238 w 994"/>
                  <a:gd name="T49" fmla="*/ 727 h 1072"/>
                  <a:gd name="T50" fmla="*/ 265 w 994"/>
                  <a:gd name="T51" fmla="*/ 759 h 1072"/>
                  <a:gd name="T52" fmla="*/ 389 w 994"/>
                  <a:gd name="T53" fmla="*/ 717 h 1072"/>
                  <a:gd name="T54" fmla="*/ 991 w 994"/>
                  <a:gd name="T55" fmla="*/ 492 h 1072"/>
                  <a:gd name="T56" fmla="*/ 985 w 994"/>
                  <a:gd name="T57" fmla="*/ 446 h 1072"/>
                  <a:gd name="T58" fmla="*/ 973 w 994"/>
                  <a:gd name="T59" fmla="*/ 394 h 1072"/>
                  <a:gd name="T60" fmla="*/ 957 w 994"/>
                  <a:gd name="T61" fmla="*/ 348 h 1072"/>
                  <a:gd name="T62" fmla="*/ 936 w 994"/>
                  <a:gd name="T63" fmla="*/ 304 h 1072"/>
                  <a:gd name="T64" fmla="*/ 810 w 994"/>
                  <a:gd name="T65" fmla="*/ 151 h 1072"/>
                  <a:gd name="T66" fmla="*/ 857 w 994"/>
                  <a:gd name="T67" fmla="*/ 0 h 1072"/>
                  <a:gd name="T68" fmla="*/ 533 w 994"/>
                  <a:gd name="T69" fmla="*/ 103 h 1072"/>
                  <a:gd name="T70" fmla="*/ 606 w 994"/>
                  <a:gd name="T71" fmla="*/ 355 h 1072"/>
                  <a:gd name="T72" fmla="*/ 728 w 994"/>
                  <a:gd name="T73" fmla="*/ 312 h 1072"/>
                  <a:gd name="T74" fmla="*/ 756 w 994"/>
                  <a:gd name="T75" fmla="*/ 345 h 1072"/>
                  <a:gd name="T76" fmla="*/ 784 w 994"/>
                  <a:gd name="T77" fmla="*/ 390 h 1072"/>
                  <a:gd name="T78" fmla="*/ 803 w 994"/>
                  <a:gd name="T79" fmla="*/ 435 h 1072"/>
                  <a:gd name="T80" fmla="*/ 815 w 994"/>
                  <a:gd name="T81" fmla="*/ 482 h 1072"/>
                  <a:gd name="T82" fmla="*/ 819 w 994"/>
                  <a:gd name="T83" fmla="*/ 536 h 1072"/>
                  <a:gd name="T84" fmla="*/ 818 w 994"/>
                  <a:gd name="T85" fmla="*/ 568 h 1072"/>
                  <a:gd name="T86" fmla="*/ 813 w 994"/>
                  <a:gd name="T87" fmla="*/ 600 h 1072"/>
                  <a:gd name="T88" fmla="*/ 805 w 994"/>
                  <a:gd name="T89" fmla="*/ 632 h 1072"/>
                  <a:gd name="T90" fmla="*/ 793 w 994"/>
                  <a:gd name="T91" fmla="*/ 662 h 1072"/>
                  <a:gd name="T92" fmla="*/ 616 w 994"/>
                  <a:gd name="T93" fmla="*/ 835 h 1072"/>
                  <a:gd name="T94" fmla="*/ 680 w 994"/>
                  <a:gd name="T95" fmla="*/ 997 h 1072"/>
                  <a:gd name="T96" fmla="*/ 951 w 994"/>
                  <a:gd name="T97" fmla="*/ 735 h 1072"/>
                  <a:gd name="T98" fmla="*/ 953 w 994"/>
                  <a:gd name="T99" fmla="*/ 732 h 1072"/>
                  <a:gd name="T100" fmla="*/ 971 w 994"/>
                  <a:gd name="T101" fmla="*/ 685 h 1072"/>
                  <a:gd name="T102" fmla="*/ 983 w 994"/>
                  <a:gd name="T103" fmla="*/ 636 h 1072"/>
                  <a:gd name="T104" fmla="*/ 991 w 994"/>
                  <a:gd name="T105" fmla="*/ 586 h 1072"/>
                  <a:gd name="T106" fmla="*/ 993 w 994"/>
                  <a:gd name="T107" fmla="*/ 533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4" h="1072">
                    <a:moveTo>
                      <a:pt x="389" y="717"/>
                    </a:moveTo>
                    <a:cubicBezTo>
                      <a:pt x="428" y="677"/>
                      <a:pt x="461" y="691"/>
                      <a:pt x="461" y="747"/>
                    </a:cubicBezTo>
                    <a:cubicBezTo>
                      <a:pt x="461" y="969"/>
                      <a:pt x="461" y="969"/>
                      <a:pt x="461" y="969"/>
                    </a:cubicBezTo>
                    <a:cubicBezTo>
                      <a:pt x="461" y="1025"/>
                      <a:pt x="415" y="1072"/>
                      <a:pt x="359" y="1072"/>
                    </a:cubicBezTo>
                    <a:cubicBezTo>
                      <a:pt x="137" y="1072"/>
                      <a:pt x="137" y="1072"/>
                      <a:pt x="137" y="1072"/>
                    </a:cubicBezTo>
                    <a:cubicBezTo>
                      <a:pt x="80" y="1072"/>
                      <a:pt x="67" y="1039"/>
                      <a:pt x="107" y="999"/>
                    </a:cubicBezTo>
                    <a:cubicBezTo>
                      <a:pt x="184" y="921"/>
                      <a:pt x="184" y="921"/>
                      <a:pt x="184" y="921"/>
                    </a:cubicBezTo>
                    <a:cubicBezTo>
                      <a:pt x="133" y="880"/>
                      <a:pt x="90" y="828"/>
                      <a:pt x="59" y="770"/>
                    </a:cubicBezTo>
                    <a:cubicBezTo>
                      <a:pt x="58" y="768"/>
                      <a:pt x="58" y="768"/>
                      <a:pt x="58" y="768"/>
                    </a:cubicBezTo>
                    <a:cubicBezTo>
                      <a:pt x="51" y="755"/>
                      <a:pt x="45" y="742"/>
                      <a:pt x="39" y="728"/>
                    </a:cubicBezTo>
                    <a:cubicBezTo>
                      <a:pt x="37" y="724"/>
                      <a:pt x="37" y="724"/>
                      <a:pt x="37" y="724"/>
                    </a:cubicBezTo>
                    <a:cubicBezTo>
                      <a:pt x="32" y="710"/>
                      <a:pt x="26" y="696"/>
                      <a:pt x="22" y="681"/>
                    </a:cubicBezTo>
                    <a:cubicBezTo>
                      <a:pt x="21" y="677"/>
                      <a:pt x="21" y="677"/>
                      <a:pt x="21" y="677"/>
                    </a:cubicBezTo>
                    <a:cubicBezTo>
                      <a:pt x="17" y="665"/>
                      <a:pt x="14" y="652"/>
                      <a:pt x="12" y="639"/>
                    </a:cubicBezTo>
                    <a:cubicBezTo>
                      <a:pt x="9" y="625"/>
                      <a:pt x="9" y="625"/>
                      <a:pt x="9" y="625"/>
                    </a:cubicBezTo>
                    <a:cubicBezTo>
                      <a:pt x="7" y="615"/>
                      <a:pt x="6" y="605"/>
                      <a:pt x="4" y="594"/>
                    </a:cubicBezTo>
                    <a:cubicBezTo>
                      <a:pt x="3" y="580"/>
                      <a:pt x="3" y="580"/>
                      <a:pt x="3" y="580"/>
                    </a:cubicBezTo>
                    <a:cubicBezTo>
                      <a:pt x="2" y="567"/>
                      <a:pt x="1" y="553"/>
                      <a:pt x="1" y="539"/>
                    </a:cubicBezTo>
                    <a:cubicBezTo>
                      <a:pt x="0" y="536"/>
                      <a:pt x="0" y="536"/>
                      <a:pt x="0" y="536"/>
                    </a:cubicBezTo>
                    <a:cubicBezTo>
                      <a:pt x="0" y="519"/>
                      <a:pt x="1" y="502"/>
                      <a:pt x="3" y="486"/>
                    </a:cubicBezTo>
                    <a:cubicBezTo>
                      <a:pt x="5" y="474"/>
                      <a:pt x="5" y="474"/>
                      <a:pt x="5" y="474"/>
                    </a:cubicBezTo>
                    <a:cubicBezTo>
                      <a:pt x="6" y="461"/>
                      <a:pt x="8" y="449"/>
                      <a:pt x="11" y="436"/>
                    </a:cubicBezTo>
                    <a:cubicBezTo>
                      <a:pt x="14" y="425"/>
                      <a:pt x="14" y="425"/>
                      <a:pt x="14" y="425"/>
                    </a:cubicBezTo>
                    <a:cubicBezTo>
                      <a:pt x="16" y="412"/>
                      <a:pt x="19" y="400"/>
                      <a:pt x="23" y="388"/>
                    </a:cubicBezTo>
                    <a:cubicBezTo>
                      <a:pt x="27" y="378"/>
                      <a:pt x="27" y="378"/>
                      <a:pt x="27" y="378"/>
                    </a:cubicBezTo>
                    <a:cubicBezTo>
                      <a:pt x="31" y="365"/>
                      <a:pt x="36" y="353"/>
                      <a:pt x="41" y="340"/>
                    </a:cubicBezTo>
                    <a:cubicBezTo>
                      <a:pt x="42" y="339"/>
                      <a:pt x="42" y="339"/>
                      <a:pt x="42" y="339"/>
                    </a:cubicBezTo>
                    <a:cubicBezTo>
                      <a:pt x="43" y="336"/>
                      <a:pt x="43" y="336"/>
                      <a:pt x="43" y="336"/>
                    </a:cubicBezTo>
                    <a:cubicBezTo>
                      <a:pt x="67" y="281"/>
                      <a:pt x="101" y="230"/>
                      <a:pt x="146" y="186"/>
                    </a:cubicBezTo>
                    <a:cubicBezTo>
                      <a:pt x="194" y="137"/>
                      <a:pt x="251" y="100"/>
                      <a:pt x="314" y="75"/>
                    </a:cubicBezTo>
                    <a:cubicBezTo>
                      <a:pt x="359" y="58"/>
                      <a:pt x="409" y="80"/>
                      <a:pt x="427" y="124"/>
                    </a:cubicBezTo>
                    <a:cubicBezTo>
                      <a:pt x="445" y="169"/>
                      <a:pt x="423" y="220"/>
                      <a:pt x="378" y="237"/>
                    </a:cubicBezTo>
                    <a:cubicBezTo>
                      <a:pt x="337" y="253"/>
                      <a:pt x="300" y="278"/>
                      <a:pt x="269" y="309"/>
                    </a:cubicBezTo>
                    <a:cubicBezTo>
                      <a:pt x="239" y="338"/>
                      <a:pt x="217" y="372"/>
                      <a:pt x="201" y="409"/>
                    </a:cubicBezTo>
                    <a:cubicBezTo>
                      <a:pt x="197" y="417"/>
                      <a:pt x="195" y="424"/>
                      <a:pt x="192" y="432"/>
                    </a:cubicBezTo>
                    <a:cubicBezTo>
                      <a:pt x="189" y="440"/>
                      <a:pt x="189" y="440"/>
                      <a:pt x="189" y="440"/>
                    </a:cubicBezTo>
                    <a:cubicBezTo>
                      <a:pt x="187" y="447"/>
                      <a:pt x="186" y="453"/>
                      <a:pt x="184" y="460"/>
                    </a:cubicBezTo>
                    <a:cubicBezTo>
                      <a:pt x="181" y="472"/>
                      <a:pt x="181" y="472"/>
                      <a:pt x="181" y="472"/>
                    </a:cubicBezTo>
                    <a:cubicBezTo>
                      <a:pt x="180" y="478"/>
                      <a:pt x="179" y="483"/>
                      <a:pt x="178" y="489"/>
                    </a:cubicBezTo>
                    <a:cubicBezTo>
                      <a:pt x="176" y="504"/>
                      <a:pt x="176" y="504"/>
                      <a:pt x="176" y="504"/>
                    </a:cubicBezTo>
                    <a:cubicBezTo>
                      <a:pt x="175" y="514"/>
                      <a:pt x="175" y="524"/>
                      <a:pt x="175" y="534"/>
                    </a:cubicBezTo>
                    <a:cubicBezTo>
                      <a:pt x="175" y="536"/>
                      <a:pt x="175" y="536"/>
                      <a:pt x="175" y="536"/>
                    </a:cubicBezTo>
                    <a:cubicBezTo>
                      <a:pt x="175" y="551"/>
                      <a:pt x="176" y="565"/>
                      <a:pt x="178" y="579"/>
                    </a:cubicBezTo>
                    <a:cubicBezTo>
                      <a:pt x="179" y="590"/>
                      <a:pt x="179" y="590"/>
                      <a:pt x="179" y="590"/>
                    </a:cubicBezTo>
                    <a:cubicBezTo>
                      <a:pt x="182" y="604"/>
                      <a:pt x="185" y="617"/>
                      <a:pt x="189" y="630"/>
                    </a:cubicBezTo>
                    <a:cubicBezTo>
                      <a:pt x="191" y="637"/>
                      <a:pt x="191" y="637"/>
                      <a:pt x="191" y="637"/>
                    </a:cubicBezTo>
                    <a:cubicBezTo>
                      <a:pt x="194" y="647"/>
                      <a:pt x="199" y="658"/>
                      <a:pt x="203" y="668"/>
                    </a:cubicBezTo>
                    <a:cubicBezTo>
                      <a:pt x="210" y="681"/>
                      <a:pt x="210" y="681"/>
                      <a:pt x="210" y="681"/>
                    </a:cubicBezTo>
                    <a:cubicBezTo>
                      <a:pt x="214" y="691"/>
                      <a:pt x="220" y="701"/>
                      <a:pt x="226" y="710"/>
                    </a:cubicBezTo>
                    <a:cubicBezTo>
                      <a:pt x="230" y="716"/>
                      <a:pt x="234" y="721"/>
                      <a:pt x="238" y="727"/>
                    </a:cubicBezTo>
                    <a:cubicBezTo>
                      <a:pt x="242" y="733"/>
                      <a:pt x="247" y="739"/>
                      <a:pt x="252" y="745"/>
                    </a:cubicBezTo>
                    <a:cubicBezTo>
                      <a:pt x="265" y="759"/>
                      <a:pt x="265" y="759"/>
                      <a:pt x="265" y="759"/>
                    </a:cubicBezTo>
                    <a:cubicBezTo>
                      <a:pt x="279" y="773"/>
                      <a:pt x="293" y="785"/>
                      <a:pt x="309" y="797"/>
                    </a:cubicBezTo>
                    <a:cubicBezTo>
                      <a:pt x="389" y="717"/>
                      <a:pt x="389" y="717"/>
                      <a:pt x="389" y="717"/>
                    </a:cubicBezTo>
                    <a:moveTo>
                      <a:pt x="993" y="533"/>
                    </a:moveTo>
                    <a:cubicBezTo>
                      <a:pt x="993" y="519"/>
                      <a:pt x="993" y="505"/>
                      <a:pt x="991" y="492"/>
                    </a:cubicBezTo>
                    <a:cubicBezTo>
                      <a:pt x="990" y="478"/>
                      <a:pt x="990" y="478"/>
                      <a:pt x="990" y="478"/>
                    </a:cubicBezTo>
                    <a:cubicBezTo>
                      <a:pt x="989" y="467"/>
                      <a:pt x="987" y="457"/>
                      <a:pt x="985" y="446"/>
                    </a:cubicBezTo>
                    <a:cubicBezTo>
                      <a:pt x="983" y="433"/>
                      <a:pt x="983" y="433"/>
                      <a:pt x="983" y="433"/>
                    </a:cubicBezTo>
                    <a:cubicBezTo>
                      <a:pt x="980" y="420"/>
                      <a:pt x="977" y="407"/>
                      <a:pt x="973" y="394"/>
                    </a:cubicBezTo>
                    <a:cubicBezTo>
                      <a:pt x="972" y="391"/>
                      <a:pt x="972" y="391"/>
                      <a:pt x="972" y="391"/>
                    </a:cubicBezTo>
                    <a:cubicBezTo>
                      <a:pt x="968" y="377"/>
                      <a:pt x="962" y="362"/>
                      <a:pt x="957" y="348"/>
                    </a:cubicBezTo>
                    <a:cubicBezTo>
                      <a:pt x="955" y="344"/>
                      <a:pt x="955" y="344"/>
                      <a:pt x="955" y="344"/>
                    </a:cubicBezTo>
                    <a:cubicBezTo>
                      <a:pt x="949" y="330"/>
                      <a:pt x="943" y="317"/>
                      <a:pt x="936" y="304"/>
                    </a:cubicBezTo>
                    <a:cubicBezTo>
                      <a:pt x="935" y="302"/>
                      <a:pt x="935" y="302"/>
                      <a:pt x="935" y="302"/>
                    </a:cubicBezTo>
                    <a:cubicBezTo>
                      <a:pt x="904" y="244"/>
                      <a:pt x="862" y="192"/>
                      <a:pt x="810" y="151"/>
                    </a:cubicBezTo>
                    <a:cubicBezTo>
                      <a:pt x="887" y="73"/>
                      <a:pt x="887" y="73"/>
                      <a:pt x="887" y="73"/>
                    </a:cubicBezTo>
                    <a:cubicBezTo>
                      <a:pt x="927" y="33"/>
                      <a:pt x="914" y="0"/>
                      <a:pt x="857" y="0"/>
                    </a:cubicBezTo>
                    <a:cubicBezTo>
                      <a:pt x="636" y="0"/>
                      <a:pt x="636" y="0"/>
                      <a:pt x="636" y="0"/>
                    </a:cubicBezTo>
                    <a:cubicBezTo>
                      <a:pt x="579" y="0"/>
                      <a:pt x="533" y="47"/>
                      <a:pt x="533" y="103"/>
                    </a:cubicBezTo>
                    <a:cubicBezTo>
                      <a:pt x="533" y="325"/>
                      <a:pt x="533" y="325"/>
                      <a:pt x="533" y="325"/>
                    </a:cubicBezTo>
                    <a:cubicBezTo>
                      <a:pt x="533" y="381"/>
                      <a:pt x="566" y="395"/>
                      <a:pt x="606" y="355"/>
                    </a:cubicBezTo>
                    <a:cubicBezTo>
                      <a:pt x="685" y="275"/>
                      <a:pt x="685" y="275"/>
                      <a:pt x="685" y="275"/>
                    </a:cubicBezTo>
                    <a:cubicBezTo>
                      <a:pt x="701" y="286"/>
                      <a:pt x="715" y="299"/>
                      <a:pt x="728" y="312"/>
                    </a:cubicBezTo>
                    <a:cubicBezTo>
                      <a:pt x="733" y="317"/>
                      <a:pt x="738" y="322"/>
                      <a:pt x="742" y="327"/>
                    </a:cubicBezTo>
                    <a:cubicBezTo>
                      <a:pt x="747" y="333"/>
                      <a:pt x="752" y="339"/>
                      <a:pt x="756" y="345"/>
                    </a:cubicBezTo>
                    <a:cubicBezTo>
                      <a:pt x="760" y="351"/>
                      <a:pt x="765" y="357"/>
                      <a:pt x="768" y="363"/>
                    </a:cubicBezTo>
                    <a:cubicBezTo>
                      <a:pt x="774" y="372"/>
                      <a:pt x="780" y="381"/>
                      <a:pt x="784" y="390"/>
                    </a:cubicBezTo>
                    <a:cubicBezTo>
                      <a:pt x="791" y="404"/>
                      <a:pt x="791" y="404"/>
                      <a:pt x="791" y="404"/>
                    </a:cubicBezTo>
                    <a:cubicBezTo>
                      <a:pt x="795" y="414"/>
                      <a:pt x="800" y="424"/>
                      <a:pt x="803" y="435"/>
                    </a:cubicBezTo>
                    <a:cubicBezTo>
                      <a:pt x="805" y="442"/>
                      <a:pt x="805" y="442"/>
                      <a:pt x="805" y="442"/>
                    </a:cubicBezTo>
                    <a:cubicBezTo>
                      <a:pt x="809" y="455"/>
                      <a:pt x="812" y="468"/>
                      <a:pt x="815" y="482"/>
                    </a:cubicBezTo>
                    <a:cubicBezTo>
                      <a:pt x="816" y="493"/>
                      <a:pt x="816" y="493"/>
                      <a:pt x="816" y="493"/>
                    </a:cubicBezTo>
                    <a:cubicBezTo>
                      <a:pt x="818" y="507"/>
                      <a:pt x="819" y="521"/>
                      <a:pt x="819" y="536"/>
                    </a:cubicBezTo>
                    <a:cubicBezTo>
                      <a:pt x="819" y="536"/>
                      <a:pt x="819" y="536"/>
                      <a:pt x="819" y="536"/>
                    </a:cubicBezTo>
                    <a:cubicBezTo>
                      <a:pt x="819" y="547"/>
                      <a:pt x="819" y="558"/>
                      <a:pt x="818" y="568"/>
                    </a:cubicBezTo>
                    <a:cubicBezTo>
                      <a:pt x="816" y="582"/>
                      <a:pt x="816" y="582"/>
                      <a:pt x="816" y="582"/>
                    </a:cubicBezTo>
                    <a:cubicBezTo>
                      <a:pt x="815" y="588"/>
                      <a:pt x="814" y="594"/>
                      <a:pt x="813" y="600"/>
                    </a:cubicBezTo>
                    <a:cubicBezTo>
                      <a:pt x="810" y="612"/>
                      <a:pt x="810" y="612"/>
                      <a:pt x="810" y="612"/>
                    </a:cubicBezTo>
                    <a:cubicBezTo>
                      <a:pt x="808" y="619"/>
                      <a:pt x="807" y="625"/>
                      <a:pt x="805" y="632"/>
                    </a:cubicBezTo>
                    <a:cubicBezTo>
                      <a:pt x="802" y="640"/>
                      <a:pt x="802" y="640"/>
                      <a:pt x="802" y="640"/>
                    </a:cubicBezTo>
                    <a:cubicBezTo>
                      <a:pt x="799" y="648"/>
                      <a:pt x="797" y="655"/>
                      <a:pt x="793" y="662"/>
                    </a:cubicBezTo>
                    <a:cubicBezTo>
                      <a:pt x="778" y="700"/>
                      <a:pt x="755" y="734"/>
                      <a:pt x="725" y="763"/>
                    </a:cubicBezTo>
                    <a:cubicBezTo>
                      <a:pt x="694" y="795"/>
                      <a:pt x="657" y="819"/>
                      <a:pt x="616" y="835"/>
                    </a:cubicBezTo>
                    <a:cubicBezTo>
                      <a:pt x="571" y="852"/>
                      <a:pt x="549" y="903"/>
                      <a:pt x="567" y="948"/>
                    </a:cubicBezTo>
                    <a:cubicBezTo>
                      <a:pt x="585" y="992"/>
                      <a:pt x="635" y="1014"/>
                      <a:pt x="680" y="997"/>
                    </a:cubicBezTo>
                    <a:cubicBezTo>
                      <a:pt x="743" y="972"/>
                      <a:pt x="800" y="935"/>
                      <a:pt x="849" y="886"/>
                    </a:cubicBezTo>
                    <a:cubicBezTo>
                      <a:pt x="893" y="842"/>
                      <a:pt x="927" y="791"/>
                      <a:pt x="951" y="735"/>
                    </a:cubicBezTo>
                    <a:cubicBezTo>
                      <a:pt x="953" y="734"/>
                      <a:pt x="953" y="734"/>
                      <a:pt x="953" y="734"/>
                    </a:cubicBezTo>
                    <a:cubicBezTo>
                      <a:pt x="953" y="732"/>
                      <a:pt x="953" y="732"/>
                      <a:pt x="953" y="732"/>
                    </a:cubicBezTo>
                    <a:cubicBezTo>
                      <a:pt x="959" y="719"/>
                      <a:pt x="963" y="706"/>
                      <a:pt x="968" y="693"/>
                    </a:cubicBezTo>
                    <a:cubicBezTo>
                      <a:pt x="971" y="685"/>
                      <a:pt x="971" y="685"/>
                      <a:pt x="971" y="685"/>
                    </a:cubicBezTo>
                    <a:cubicBezTo>
                      <a:pt x="975" y="672"/>
                      <a:pt x="978" y="659"/>
                      <a:pt x="981" y="646"/>
                    </a:cubicBezTo>
                    <a:cubicBezTo>
                      <a:pt x="983" y="636"/>
                      <a:pt x="983" y="636"/>
                      <a:pt x="983" y="636"/>
                    </a:cubicBezTo>
                    <a:cubicBezTo>
                      <a:pt x="986" y="623"/>
                      <a:pt x="988" y="609"/>
                      <a:pt x="990" y="596"/>
                    </a:cubicBezTo>
                    <a:cubicBezTo>
                      <a:pt x="991" y="586"/>
                      <a:pt x="991" y="586"/>
                      <a:pt x="991" y="586"/>
                    </a:cubicBezTo>
                    <a:cubicBezTo>
                      <a:pt x="993" y="570"/>
                      <a:pt x="994" y="553"/>
                      <a:pt x="994" y="536"/>
                    </a:cubicBezTo>
                    <a:lnTo>
                      <a:pt x="993" y="533"/>
                    </a:lnTo>
                    <a:close/>
                  </a:path>
                </a:pathLst>
              </a:custGeom>
              <a:solidFill>
                <a:sysClr val="windowText" lastClr="000000"/>
              </a:solidFill>
              <a:ln>
                <a:noFill/>
              </a:ln>
            </p:spPr>
            <p:txBody>
              <a:bodyPr vert="horz" wrap="square" lIns="89642" tIns="44821" rIns="89642" bIns="4482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prstClr val="black"/>
                  </a:solidFill>
                  <a:effectLst/>
                  <a:uLnTx/>
                  <a:uFillTx/>
                  <a:latin typeface="等线" panose="020F0502020204030204"/>
                </a:endParaRPr>
              </a:p>
            </p:txBody>
          </p:sp>
        </p:grpSp>
      </p:grpSp>
      <p:cxnSp>
        <p:nvCxnSpPr>
          <p:cNvPr id="120" name="Straight Arrow Connector 68">
            <a:extLst>
              <a:ext uri="{FF2B5EF4-FFF2-40B4-BE49-F238E27FC236}">
                <a16:creationId xmlns:a16="http://schemas.microsoft.com/office/drawing/2014/main" id="{538D989C-DB01-44DE-B5A9-388C05FE66C9}"/>
              </a:ext>
            </a:extLst>
          </p:cNvPr>
          <p:cNvCxnSpPr/>
          <p:nvPr/>
        </p:nvCxnSpPr>
        <p:spPr>
          <a:xfrm flipH="1">
            <a:off x="1959906" y="4617820"/>
            <a:ext cx="1774776" cy="0"/>
          </a:xfrm>
          <a:prstGeom prst="straightConnector1">
            <a:avLst/>
          </a:prstGeom>
          <a:solidFill>
            <a:srgbClr val="DC3C00"/>
          </a:solidFill>
          <a:ln w="38100" cap="flat" cmpd="sng" algn="ctr">
            <a:solidFill>
              <a:sysClr val="windowText" lastClr="000000"/>
            </a:solidFill>
            <a:prstDash val="solid"/>
            <a:miter lim="800000"/>
            <a:headEnd type="triangle" w="med" len="med"/>
            <a:tailEnd type="none" w="med" len="med"/>
          </a:ln>
          <a:effectLst/>
        </p:spPr>
      </p:cxnSp>
    </p:spTree>
  </p:cSld>
  <p:clrMapOvr>
    <a:masterClrMapping/>
  </p:clrMapOvr>
  <p:transition spd="slow" advTm="653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1+#ppt_w/2"/>
                                          </p:val>
                                        </p:tav>
                                        <p:tav tm="100000">
                                          <p:val>
                                            <p:strVal val="#ppt_x"/>
                                          </p:val>
                                        </p:tav>
                                      </p:tavLst>
                                    </p:anim>
                                    <p:anim calcmode="lin" valueType="num">
                                      <p:cBhvr additive="base">
                                        <p:cTn id="8" dur="500" fill="hold"/>
                                        <p:tgtEl>
                                          <p:spTgt spid="26627"/>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26628"/>
                                        </p:tgtEl>
                                        <p:attrNameLst>
                                          <p:attrName>style.visibility</p:attrName>
                                        </p:attrNameLst>
                                      </p:cBhvr>
                                      <p:to>
                                        <p:strVal val="visible"/>
                                      </p:to>
                                    </p:set>
                                    <p:animEffect transition="in" filter="wipe(right)">
                                      <p:cBhvr>
                                        <p:cTn id="11" dur="500"/>
                                        <p:tgtEl>
                                          <p:spTgt spid="26628"/>
                                        </p:tgtEl>
                                      </p:cBhvr>
                                    </p:animEffect>
                                  </p:childTnLst>
                                </p:cTn>
                              </p:par>
                            </p:childTnLst>
                          </p:cTn>
                        </p:par>
                        <p:par>
                          <p:cTn id="12" fill="hold">
                            <p:stCondLst>
                              <p:cond delay="6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6626"/>
                                        </p:tgtEl>
                                        <p:attrNameLst>
                                          <p:attrName>style.visibility</p:attrName>
                                        </p:attrNameLst>
                                      </p:cBhvr>
                                      <p:to>
                                        <p:strVal val="visible"/>
                                      </p:to>
                                    </p:set>
                                    <p:anim calcmode="lin" valueType="num">
                                      <p:cBhvr>
                                        <p:cTn id="15" dur="400" fill="hold"/>
                                        <p:tgtEl>
                                          <p:spTgt spid="26626"/>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6626"/>
                                        </p:tgtEl>
                                        <p:attrNameLst>
                                          <p:attrName>ppt_y</p:attrName>
                                        </p:attrNameLst>
                                      </p:cBhvr>
                                      <p:tavLst>
                                        <p:tav tm="0">
                                          <p:val>
                                            <p:strVal val="#ppt_y"/>
                                          </p:val>
                                        </p:tav>
                                        <p:tav tm="100000">
                                          <p:val>
                                            <p:strVal val="#ppt_y"/>
                                          </p:val>
                                        </p:tav>
                                      </p:tavLst>
                                    </p:anim>
                                    <p:anim calcmode="lin" valueType="num">
                                      <p:cBhvr>
                                        <p:cTn id="17" dur="400" fill="hold"/>
                                        <p:tgtEl>
                                          <p:spTgt spid="26626"/>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662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6626"/>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104"/>
                                        </p:tgtEl>
                                        <p:attrNameLst>
                                          <p:attrName>style.visibility</p:attrName>
                                        </p:attrNameLst>
                                      </p:cBhvr>
                                      <p:to>
                                        <p:strVal val="visible"/>
                                      </p:to>
                                    </p:set>
                                  </p:childTnLst>
                                </p:cTn>
                              </p:par>
                              <p:par>
                                <p:cTn id="22" presetID="2" presetClass="entr" presetSubtype="8" decel="100000" fill="hold" grpId="0" nodeType="withEffect">
                                  <p:stCondLst>
                                    <p:cond delay="0"/>
                                  </p:stCondLst>
                                  <p:childTnLst>
                                    <p:set>
                                      <p:cBhvr>
                                        <p:cTn id="23" dur="1" fill="hold">
                                          <p:stCondLst>
                                            <p:cond delay="0"/>
                                          </p:stCondLst>
                                        </p:cTn>
                                        <p:tgtEl>
                                          <p:spTgt spid="110"/>
                                        </p:tgtEl>
                                        <p:attrNameLst>
                                          <p:attrName>style.visibility</p:attrName>
                                        </p:attrNameLst>
                                      </p:cBhvr>
                                      <p:to>
                                        <p:strVal val="visible"/>
                                      </p:to>
                                    </p:set>
                                    <p:anim calcmode="lin" valueType="num">
                                      <p:cBhvr additive="base">
                                        <p:cTn id="24" dur="1000" fill="hold"/>
                                        <p:tgtEl>
                                          <p:spTgt spid="110"/>
                                        </p:tgtEl>
                                        <p:attrNameLst>
                                          <p:attrName>ppt_x</p:attrName>
                                        </p:attrNameLst>
                                      </p:cBhvr>
                                      <p:tavLst>
                                        <p:tav tm="0">
                                          <p:val>
                                            <p:strVal val="0-#ppt_w/2"/>
                                          </p:val>
                                        </p:tav>
                                        <p:tav tm="100000">
                                          <p:val>
                                            <p:strVal val="#ppt_x"/>
                                          </p:val>
                                        </p:tav>
                                      </p:tavLst>
                                    </p:anim>
                                    <p:anim calcmode="lin" valueType="num">
                                      <p:cBhvr additive="base">
                                        <p:cTn id="25" dur="1000" fill="hold"/>
                                        <p:tgtEl>
                                          <p:spTgt spid="110"/>
                                        </p:tgtEl>
                                        <p:attrNameLst>
                                          <p:attrName>ppt_y</p:attrName>
                                        </p:attrNameLst>
                                      </p:cBhvr>
                                      <p:tavLst>
                                        <p:tav tm="0">
                                          <p:val>
                                            <p:strVal val="#ppt_y"/>
                                          </p:val>
                                        </p:tav>
                                        <p:tav tm="100000">
                                          <p:val>
                                            <p:strVal val="#ppt_y"/>
                                          </p:val>
                                        </p:tav>
                                      </p:tavLst>
                                    </p:anim>
                                  </p:childTnLst>
                                </p:cTn>
                              </p:par>
                              <p:par>
                                <p:cTn id="26" presetID="10" presetClass="entr" presetSubtype="0" fill="hold" nodeType="withEffect">
                                  <p:stCondLst>
                                    <p:cond delay="500"/>
                                  </p:stCondLst>
                                  <p:childTnLst>
                                    <p:set>
                                      <p:cBhvr>
                                        <p:cTn id="27" dur="1" fill="hold">
                                          <p:stCondLst>
                                            <p:cond delay="0"/>
                                          </p:stCondLst>
                                        </p:cTn>
                                        <p:tgtEl>
                                          <p:spTgt spid="81"/>
                                        </p:tgtEl>
                                        <p:attrNameLst>
                                          <p:attrName>style.visibility</p:attrName>
                                        </p:attrNameLst>
                                      </p:cBhvr>
                                      <p:to>
                                        <p:strVal val="visible"/>
                                      </p:to>
                                    </p:set>
                                    <p:animEffect transition="in" filter="fade">
                                      <p:cBhvr>
                                        <p:cTn id="28" dur="500"/>
                                        <p:tgtEl>
                                          <p:spTgt spid="81"/>
                                        </p:tgtEl>
                                      </p:cBhvr>
                                    </p:animEffect>
                                  </p:childTnLst>
                                </p:cTn>
                              </p:par>
                              <p:par>
                                <p:cTn id="29" presetID="1" presetClass="entr" presetSubtype="0" fill="hold" grpId="0" nodeType="withEffect">
                                  <p:stCondLst>
                                    <p:cond delay="500"/>
                                  </p:stCondLst>
                                  <p:childTnLst>
                                    <p:set>
                                      <p:cBhvr>
                                        <p:cTn id="30" dur="1" fill="hold">
                                          <p:stCondLst>
                                            <p:cond delay="0"/>
                                          </p:stCondLst>
                                        </p:cTn>
                                        <p:tgtEl>
                                          <p:spTgt spid="1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4"/>
                                        </p:tgtEl>
                                        <p:attrNameLst>
                                          <p:attrName>style.visibility</p:attrName>
                                        </p:attrNameLst>
                                      </p:cBhvr>
                                      <p:to>
                                        <p:strVal val="visible"/>
                                      </p:to>
                                    </p:set>
                                    <p:animEffect transition="in" filter="wipe(left)">
                                      <p:cBhvr>
                                        <p:cTn id="35" dur="500"/>
                                        <p:tgtEl>
                                          <p:spTgt spid="114"/>
                                        </p:tgtEl>
                                      </p:cBhvr>
                                    </p:animEffect>
                                  </p:childTnLst>
                                </p:cTn>
                              </p:par>
                              <p:par>
                                <p:cTn id="36" presetID="22" presetClass="entr" presetSubtype="8" fill="hold" nodeType="withEffect">
                                  <p:stCondLst>
                                    <p:cond delay="0"/>
                                  </p:stCondLst>
                                  <p:childTnLst>
                                    <p:set>
                                      <p:cBhvr>
                                        <p:cTn id="37" dur="1" fill="hold">
                                          <p:stCondLst>
                                            <p:cond delay="0"/>
                                          </p:stCondLst>
                                        </p:cTn>
                                        <p:tgtEl>
                                          <p:spTgt spid="120"/>
                                        </p:tgtEl>
                                        <p:attrNameLst>
                                          <p:attrName>style.visibility</p:attrName>
                                        </p:attrNameLst>
                                      </p:cBhvr>
                                      <p:to>
                                        <p:strVal val="visible"/>
                                      </p:to>
                                    </p:set>
                                    <p:animEffect transition="in" filter="wipe(left)">
                                      <p:cBhvr>
                                        <p:cTn id="38" dur="500"/>
                                        <p:tgtEl>
                                          <p:spTgt spid="120"/>
                                        </p:tgtEl>
                                      </p:cBhvr>
                                    </p:animEffect>
                                  </p:childTnLst>
                                </p:cTn>
                              </p:par>
                              <p:par>
                                <p:cTn id="39" presetID="2" presetClass="entr" presetSubtype="8" decel="100000" fill="hold" grpId="0" nodeType="withEffect">
                                  <p:stCondLst>
                                    <p:cond delay="0"/>
                                  </p:stCondLst>
                                  <p:childTnLst>
                                    <p:set>
                                      <p:cBhvr>
                                        <p:cTn id="40" dur="1" fill="hold">
                                          <p:stCondLst>
                                            <p:cond delay="0"/>
                                          </p:stCondLst>
                                        </p:cTn>
                                        <p:tgtEl>
                                          <p:spTgt spid="109"/>
                                        </p:tgtEl>
                                        <p:attrNameLst>
                                          <p:attrName>style.visibility</p:attrName>
                                        </p:attrNameLst>
                                      </p:cBhvr>
                                      <p:to>
                                        <p:strVal val="visible"/>
                                      </p:to>
                                    </p:set>
                                    <p:anim calcmode="lin" valueType="num">
                                      <p:cBhvr additive="base">
                                        <p:cTn id="41" dur="1000" fill="hold"/>
                                        <p:tgtEl>
                                          <p:spTgt spid="109"/>
                                        </p:tgtEl>
                                        <p:attrNameLst>
                                          <p:attrName>ppt_x</p:attrName>
                                        </p:attrNameLst>
                                      </p:cBhvr>
                                      <p:tavLst>
                                        <p:tav tm="0">
                                          <p:val>
                                            <p:strVal val="0-#ppt_w/2"/>
                                          </p:val>
                                        </p:tav>
                                        <p:tav tm="100000">
                                          <p:val>
                                            <p:strVal val="#ppt_x"/>
                                          </p:val>
                                        </p:tav>
                                      </p:tavLst>
                                    </p:anim>
                                    <p:anim calcmode="lin" valueType="num">
                                      <p:cBhvr additive="base">
                                        <p:cTn id="42" dur="1000" fill="hold"/>
                                        <p:tgtEl>
                                          <p:spTgt spid="109"/>
                                        </p:tgtEl>
                                        <p:attrNameLst>
                                          <p:attrName>ppt_y</p:attrName>
                                        </p:attrNameLst>
                                      </p:cBhvr>
                                      <p:tavLst>
                                        <p:tav tm="0">
                                          <p:val>
                                            <p:strVal val="#ppt_y"/>
                                          </p:val>
                                        </p:tav>
                                        <p:tav tm="100000">
                                          <p:val>
                                            <p:strVal val="#ppt_y"/>
                                          </p:val>
                                        </p:tav>
                                      </p:tavLst>
                                    </p:anim>
                                  </p:childTnLst>
                                </p:cTn>
                              </p:par>
                              <p:par>
                                <p:cTn id="43" presetID="10" presetClass="entr" presetSubtype="0" fill="hold" nodeType="withEffect">
                                  <p:stCondLst>
                                    <p:cond delay="50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par>
                                <p:cTn id="46" presetID="1" presetClass="entr" presetSubtype="0" fill="hold" grpId="0" nodeType="withEffect">
                                  <p:stCondLst>
                                    <p:cond delay="500"/>
                                  </p:stCondLst>
                                  <p:childTnLst>
                                    <p:set>
                                      <p:cBhvr>
                                        <p:cTn id="47" dur="1" fill="hold">
                                          <p:stCondLst>
                                            <p:cond delay="0"/>
                                          </p:stCondLst>
                                        </p:cTn>
                                        <p:tgtEl>
                                          <p:spTgt spid="11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wipe(left)">
                                      <p:cBhvr>
                                        <p:cTn id="52" dur="500"/>
                                        <p:tgtEl>
                                          <p:spTgt spid="95"/>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108"/>
                                        </p:tgtEl>
                                        <p:attrNameLst>
                                          <p:attrName>style.visibility</p:attrName>
                                        </p:attrNameLst>
                                      </p:cBhvr>
                                      <p:to>
                                        <p:strVal val="visible"/>
                                      </p:to>
                                    </p:set>
                                    <p:anim calcmode="lin" valueType="num">
                                      <p:cBhvr additive="base">
                                        <p:cTn id="55" dur="1000" fill="hold"/>
                                        <p:tgtEl>
                                          <p:spTgt spid="108"/>
                                        </p:tgtEl>
                                        <p:attrNameLst>
                                          <p:attrName>ppt_x</p:attrName>
                                        </p:attrNameLst>
                                      </p:cBhvr>
                                      <p:tavLst>
                                        <p:tav tm="0">
                                          <p:val>
                                            <p:strVal val="0-#ppt_w/2"/>
                                          </p:val>
                                        </p:tav>
                                        <p:tav tm="100000">
                                          <p:val>
                                            <p:strVal val="#ppt_x"/>
                                          </p:val>
                                        </p:tav>
                                      </p:tavLst>
                                    </p:anim>
                                    <p:anim calcmode="lin" valueType="num">
                                      <p:cBhvr additive="base">
                                        <p:cTn id="56" dur="1000" fill="hold"/>
                                        <p:tgtEl>
                                          <p:spTgt spid="108"/>
                                        </p:tgtEl>
                                        <p:attrNameLst>
                                          <p:attrName>ppt_y</p:attrName>
                                        </p:attrNameLst>
                                      </p:cBhvr>
                                      <p:tavLst>
                                        <p:tav tm="0">
                                          <p:val>
                                            <p:strVal val="#ppt_y"/>
                                          </p:val>
                                        </p:tav>
                                        <p:tav tm="100000">
                                          <p:val>
                                            <p:strVal val="#ppt_y"/>
                                          </p:val>
                                        </p:tav>
                                      </p:tavLst>
                                    </p:anim>
                                  </p:childTnLst>
                                </p:cTn>
                              </p:par>
                              <p:par>
                                <p:cTn id="57" presetID="10" presetClass="entr" presetSubtype="0" fill="hold" nodeType="withEffect">
                                  <p:stCondLst>
                                    <p:cond delay="500"/>
                                  </p:stCondLst>
                                  <p:childTnLst>
                                    <p:set>
                                      <p:cBhvr>
                                        <p:cTn id="58" dur="1" fill="hold">
                                          <p:stCondLst>
                                            <p:cond delay="0"/>
                                          </p:stCondLst>
                                        </p:cTn>
                                        <p:tgtEl>
                                          <p:spTgt spid="96"/>
                                        </p:tgtEl>
                                        <p:attrNameLst>
                                          <p:attrName>style.visibility</p:attrName>
                                        </p:attrNameLst>
                                      </p:cBhvr>
                                      <p:to>
                                        <p:strVal val="visible"/>
                                      </p:to>
                                    </p:set>
                                    <p:animEffect transition="in" filter="fade">
                                      <p:cBhvr>
                                        <p:cTn id="59" dur="500"/>
                                        <p:tgtEl>
                                          <p:spTgt spid="96"/>
                                        </p:tgtEl>
                                      </p:cBhvr>
                                    </p:animEffect>
                                  </p:childTnLst>
                                </p:cTn>
                              </p:par>
                              <p:par>
                                <p:cTn id="60" presetID="1" presetClass="entr" presetSubtype="0" fill="hold" grpId="0" nodeType="withEffect">
                                  <p:stCondLst>
                                    <p:cond delay="500"/>
                                  </p:stCondLst>
                                  <p:childTnLst>
                                    <p:set>
                                      <p:cBhvr>
                                        <p:cTn id="61" dur="1" fill="hold">
                                          <p:stCondLst>
                                            <p:cond delay="0"/>
                                          </p:stCondLst>
                                        </p:cTn>
                                        <p:tgtEl>
                                          <p:spTgt spid="11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05"/>
                                        </p:tgtEl>
                                        <p:attrNameLst>
                                          <p:attrName>style.visibility</p:attrName>
                                        </p:attrNameLst>
                                      </p:cBhvr>
                                      <p:to>
                                        <p:strVal val="visible"/>
                                      </p:to>
                                    </p:set>
                                    <p:animEffect transition="in" filter="wipe(left)">
                                      <p:cBhvr>
                                        <p:cTn id="66" dur="500"/>
                                        <p:tgtEl>
                                          <p:spTgt spid="105"/>
                                        </p:tgtEl>
                                      </p:cBhvr>
                                    </p:animEffect>
                                  </p:childTnLst>
                                </p:cTn>
                              </p:par>
                              <p:par>
                                <p:cTn id="67" presetID="2" presetClass="entr" presetSubtype="8" decel="100000"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anim calcmode="lin" valueType="num">
                                      <p:cBhvr additive="base">
                                        <p:cTn id="69" dur="1000" fill="hold"/>
                                        <p:tgtEl>
                                          <p:spTgt spid="107"/>
                                        </p:tgtEl>
                                        <p:attrNameLst>
                                          <p:attrName>ppt_x</p:attrName>
                                        </p:attrNameLst>
                                      </p:cBhvr>
                                      <p:tavLst>
                                        <p:tav tm="0">
                                          <p:val>
                                            <p:strVal val="0-#ppt_w/2"/>
                                          </p:val>
                                        </p:tav>
                                        <p:tav tm="100000">
                                          <p:val>
                                            <p:strVal val="#ppt_x"/>
                                          </p:val>
                                        </p:tav>
                                      </p:tavLst>
                                    </p:anim>
                                    <p:anim calcmode="lin" valueType="num">
                                      <p:cBhvr additive="base">
                                        <p:cTn id="70" dur="1000" fill="hold"/>
                                        <p:tgtEl>
                                          <p:spTgt spid="107"/>
                                        </p:tgtEl>
                                        <p:attrNameLst>
                                          <p:attrName>ppt_y</p:attrName>
                                        </p:attrNameLst>
                                      </p:cBhvr>
                                      <p:tavLst>
                                        <p:tav tm="0">
                                          <p:val>
                                            <p:strVal val="#ppt_y"/>
                                          </p:val>
                                        </p:tav>
                                        <p:tav tm="100000">
                                          <p:val>
                                            <p:strVal val="#ppt_y"/>
                                          </p:val>
                                        </p:tav>
                                      </p:tavLst>
                                    </p:anim>
                                  </p:childTnLst>
                                </p:cTn>
                              </p:par>
                              <p:par>
                                <p:cTn id="71" presetID="10" presetClass="entr" presetSubtype="0" fill="hold" nodeType="withEffect">
                                  <p:stCondLst>
                                    <p:cond delay="500"/>
                                  </p:stCondLst>
                                  <p:childTnLst>
                                    <p:set>
                                      <p:cBhvr>
                                        <p:cTn id="72" dur="1" fill="hold">
                                          <p:stCondLst>
                                            <p:cond delay="0"/>
                                          </p:stCondLst>
                                        </p:cTn>
                                        <p:tgtEl>
                                          <p:spTgt spid="90"/>
                                        </p:tgtEl>
                                        <p:attrNameLst>
                                          <p:attrName>style.visibility</p:attrName>
                                        </p:attrNameLst>
                                      </p:cBhvr>
                                      <p:to>
                                        <p:strVal val="visible"/>
                                      </p:to>
                                    </p:set>
                                    <p:animEffect transition="in" filter="fade">
                                      <p:cBhvr>
                                        <p:cTn id="73"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104" grpId="0" animBg="1"/>
      <p:bldP spid="107" grpId="0" animBg="1"/>
      <p:bldP spid="108" grpId="0" animBg="1"/>
      <p:bldP spid="109" grpId="0" animBg="1"/>
      <p:bldP spid="110" grpId="0" animBg="1"/>
      <p:bldP spid="111" grpId="0" animBg="1"/>
      <p:bldP spid="112" grpId="0" animBg="1"/>
      <p:bldP spid="1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Box 76"/>
          <p:cNvSpPr txBox="1">
            <a:spLocks noChangeArrowheads="1"/>
          </p:cNvSpPr>
          <p:nvPr/>
        </p:nvSpPr>
        <p:spPr bwMode="auto">
          <a:xfrm>
            <a:off x="1185431" y="146005"/>
            <a:ext cx="32232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FontTx/>
              <a:buNone/>
            </a:pPr>
            <a:r>
              <a:rPr lang="en-US" altLang="zh-CN" sz="2800" dirty="0">
                <a:solidFill>
                  <a:schemeClr val="bg1"/>
                </a:solidFill>
                <a:latin typeface="微软雅黑" panose="020B0503020204020204" pitchFamily="34" charset="-122"/>
                <a:sym typeface="+mn-ea"/>
              </a:rPr>
              <a:t>J-Learn</a:t>
            </a:r>
            <a:r>
              <a:rPr lang="zh-CN" altLang="en-US" sz="2800" dirty="0">
                <a:solidFill>
                  <a:schemeClr val="bg1"/>
                </a:solidFill>
                <a:latin typeface="微软雅黑" panose="020B0503020204020204" pitchFamily="34" charset="-122"/>
                <a:sym typeface="+mn-ea"/>
              </a:rPr>
              <a:t>长什么样子</a:t>
            </a:r>
            <a:endParaRPr lang="zh-CN" altLang="en-US" sz="2800" dirty="0">
              <a:solidFill>
                <a:schemeClr val="bg1"/>
              </a:solidFill>
              <a:latin typeface="微软雅黑" panose="020B0503020204020204" pitchFamily="34" charset="-122"/>
            </a:endParaRPr>
          </a:p>
        </p:txBody>
      </p:sp>
      <p:sp>
        <p:nvSpPr>
          <p:cNvPr id="26627" name="Freeform 40"/>
          <p:cNvSpPr>
            <a:spLocks noEditPoints="1"/>
          </p:cNvSpPr>
          <p:nvPr/>
        </p:nvSpPr>
        <p:spPr bwMode="auto">
          <a:xfrm>
            <a:off x="553836" y="281448"/>
            <a:ext cx="265015" cy="393557"/>
          </a:xfrm>
          <a:custGeom>
            <a:avLst/>
            <a:gdLst>
              <a:gd name="T0" fmla="*/ 79213 w 579"/>
              <a:gd name="T1" fmla="*/ 375784 h 857"/>
              <a:gd name="T2" fmla="*/ 252291 w 579"/>
              <a:gd name="T3" fmla="*/ 375784 h 857"/>
              <a:gd name="T4" fmla="*/ 261449 w 579"/>
              <a:gd name="T5" fmla="*/ 384972 h 857"/>
              <a:gd name="T6" fmla="*/ 252291 w 579"/>
              <a:gd name="T7" fmla="*/ 393700 h 857"/>
              <a:gd name="T8" fmla="*/ 79213 w 579"/>
              <a:gd name="T9" fmla="*/ 393700 h 857"/>
              <a:gd name="T10" fmla="*/ 70056 w 579"/>
              <a:gd name="T11" fmla="*/ 384972 h 857"/>
              <a:gd name="T12" fmla="*/ 79213 w 579"/>
              <a:gd name="T13" fmla="*/ 375784 h 857"/>
              <a:gd name="T14" fmla="*/ 82876 w 579"/>
              <a:gd name="T15" fmla="*/ 290337 h 857"/>
              <a:gd name="T16" fmla="*/ 178115 w 579"/>
              <a:gd name="T17" fmla="*/ 133224 h 857"/>
              <a:gd name="T18" fmla="*/ 211540 w 579"/>
              <a:gd name="T19" fmla="*/ 153437 h 857"/>
              <a:gd name="T20" fmla="*/ 116759 w 579"/>
              <a:gd name="T21" fmla="*/ 310550 h 857"/>
              <a:gd name="T22" fmla="*/ 82876 w 579"/>
              <a:gd name="T23" fmla="*/ 290337 h 857"/>
              <a:gd name="T24" fmla="*/ 16026 w 579"/>
              <a:gd name="T25" fmla="*/ 249451 h 857"/>
              <a:gd name="T26" fmla="*/ 111265 w 579"/>
              <a:gd name="T27" fmla="*/ 92338 h 857"/>
              <a:gd name="T28" fmla="*/ 144690 w 579"/>
              <a:gd name="T29" fmla="*/ 112551 h 857"/>
              <a:gd name="T30" fmla="*/ 49451 w 579"/>
              <a:gd name="T31" fmla="*/ 269664 h 857"/>
              <a:gd name="T32" fmla="*/ 16026 w 579"/>
              <a:gd name="T33" fmla="*/ 249451 h 857"/>
              <a:gd name="T34" fmla="*/ 916 w 579"/>
              <a:gd name="T35" fmla="*/ 376702 h 857"/>
              <a:gd name="T36" fmla="*/ 10073 w 579"/>
              <a:gd name="T37" fmla="*/ 298606 h 857"/>
              <a:gd name="T38" fmla="*/ 75550 w 579"/>
              <a:gd name="T39" fmla="*/ 338113 h 857"/>
              <a:gd name="T40" fmla="*/ 10989 w 579"/>
              <a:gd name="T41" fmla="*/ 382675 h 857"/>
              <a:gd name="T42" fmla="*/ 916 w 579"/>
              <a:gd name="T43" fmla="*/ 376702 h 857"/>
              <a:gd name="T44" fmla="*/ 136906 w 579"/>
              <a:gd name="T45" fmla="*/ 48696 h 857"/>
              <a:gd name="T46" fmla="*/ 123169 w 579"/>
              <a:gd name="T47" fmla="*/ 71665 h 857"/>
              <a:gd name="T48" fmla="*/ 223445 w 579"/>
              <a:gd name="T49" fmla="*/ 132765 h 857"/>
              <a:gd name="T50" fmla="*/ 237639 w 579"/>
              <a:gd name="T51" fmla="*/ 109795 h 857"/>
              <a:gd name="T52" fmla="*/ 136906 w 579"/>
              <a:gd name="T53" fmla="*/ 48696 h 857"/>
              <a:gd name="T54" fmla="*/ 158426 w 579"/>
              <a:gd name="T55" fmla="*/ 13782 h 857"/>
              <a:gd name="T56" fmla="*/ 188646 w 579"/>
              <a:gd name="T57" fmla="*/ 6432 h 857"/>
              <a:gd name="T58" fmla="*/ 251376 w 579"/>
              <a:gd name="T59" fmla="*/ 44561 h 857"/>
              <a:gd name="T60" fmla="*/ 259160 w 579"/>
              <a:gd name="T61" fmla="*/ 74881 h 857"/>
              <a:gd name="T62" fmla="*/ 250460 w 579"/>
              <a:gd name="T63" fmla="*/ 89122 h 857"/>
              <a:gd name="T64" fmla="*/ 149726 w 579"/>
              <a:gd name="T65" fmla="*/ 28023 h 857"/>
              <a:gd name="T66" fmla="*/ 158426 w 579"/>
              <a:gd name="T67" fmla="*/ 13782 h 8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26628" name="直接连接符 46"/>
          <p:cNvCxnSpPr>
            <a:cxnSpLocks noChangeShapeType="1"/>
          </p:cNvCxnSpPr>
          <p:nvPr/>
        </p:nvCxnSpPr>
        <p:spPr bwMode="auto">
          <a:xfrm flipH="1">
            <a:off x="985479" y="670243"/>
            <a:ext cx="9896042" cy="0"/>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标题 1">
            <a:extLst>
              <a:ext uri="{FF2B5EF4-FFF2-40B4-BE49-F238E27FC236}">
                <a16:creationId xmlns:a16="http://schemas.microsoft.com/office/drawing/2014/main" id="{59A78899-006B-4259-9E85-EAADBF5BF6E7}"/>
              </a:ext>
            </a:extLst>
          </p:cNvPr>
          <p:cNvSpPr txBox="1">
            <a:spLocks/>
          </p:cNvSpPr>
          <p:nvPr/>
        </p:nvSpPr>
        <p:spPr>
          <a:xfrm>
            <a:off x="5012925" y="6182444"/>
            <a:ext cx="2151354" cy="484688"/>
          </a:xfrm>
          <a:prstGeom prst="rect">
            <a:avLst/>
          </a:prstGeom>
        </p:spPr>
        <p:txBody>
          <a:bodyPr>
            <a:normAutofit/>
          </a:bodyPr>
          <a:lstStyle>
            <a:lvl1pPr algn="l" rtl="0" eaLnBrk="0" fontAlgn="base" hangingPunct="0">
              <a:spcBef>
                <a:spcPct val="0"/>
              </a:spcBef>
              <a:spcAft>
                <a:spcPct val="0"/>
              </a:spcAft>
              <a:defRPr sz="2400" kern="12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9pPr>
          </a:lstStyle>
          <a:p>
            <a:r>
              <a:rPr lang="zh-CN" altLang="en-US" sz="2000" dirty="0">
                <a:latin typeface="+mn-ea"/>
                <a:ea typeface="+mn-ea"/>
              </a:rPr>
              <a:t>用户搜索界面</a:t>
            </a:r>
          </a:p>
        </p:txBody>
      </p:sp>
      <p:pic>
        <p:nvPicPr>
          <p:cNvPr id="28" name="图片 27">
            <a:extLst>
              <a:ext uri="{FF2B5EF4-FFF2-40B4-BE49-F238E27FC236}">
                <a16:creationId xmlns:a16="http://schemas.microsoft.com/office/drawing/2014/main" id="{E743F4A7-587F-4126-A7B3-6534E6B21D3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4953" y="1104387"/>
            <a:ext cx="7421807" cy="4994571"/>
          </a:xfrm>
          <a:prstGeom prst="rect">
            <a:avLst/>
          </a:prstGeom>
          <a:noFill/>
          <a:ln>
            <a:noFill/>
          </a:ln>
        </p:spPr>
      </p:pic>
    </p:spTree>
    <p:extLst>
      <p:ext uri="{BB962C8B-B14F-4D97-AF65-F5344CB8AC3E}">
        <p14:creationId xmlns:p14="http://schemas.microsoft.com/office/powerpoint/2010/main" val="781714205"/>
      </p:ext>
    </p:extLst>
  </p:cSld>
  <p:clrMapOvr>
    <a:masterClrMapping/>
  </p:clrMapOvr>
  <p:transition spd="slow" advTm="653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1+#ppt_w/2"/>
                                          </p:val>
                                        </p:tav>
                                        <p:tav tm="100000">
                                          <p:val>
                                            <p:strVal val="#ppt_x"/>
                                          </p:val>
                                        </p:tav>
                                      </p:tavLst>
                                    </p:anim>
                                    <p:anim calcmode="lin" valueType="num">
                                      <p:cBhvr additive="base">
                                        <p:cTn id="8" dur="500" fill="hold"/>
                                        <p:tgtEl>
                                          <p:spTgt spid="26627"/>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26628"/>
                                        </p:tgtEl>
                                        <p:attrNameLst>
                                          <p:attrName>style.visibility</p:attrName>
                                        </p:attrNameLst>
                                      </p:cBhvr>
                                      <p:to>
                                        <p:strVal val="visible"/>
                                      </p:to>
                                    </p:set>
                                    <p:animEffect transition="in" filter="wipe(right)">
                                      <p:cBhvr>
                                        <p:cTn id="11" dur="500"/>
                                        <p:tgtEl>
                                          <p:spTgt spid="26628"/>
                                        </p:tgtEl>
                                      </p:cBhvr>
                                    </p:animEffect>
                                  </p:childTnLst>
                                </p:cTn>
                              </p:par>
                            </p:childTnLst>
                          </p:cTn>
                        </p:par>
                        <p:par>
                          <p:cTn id="12" fill="hold">
                            <p:stCondLst>
                              <p:cond delay="6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6626"/>
                                        </p:tgtEl>
                                        <p:attrNameLst>
                                          <p:attrName>style.visibility</p:attrName>
                                        </p:attrNameLst>
                                      </p:cBhvr>
                                      <p:to>
                                        <p:strVal val="visible"/>
                                      </p:to>
                                    </p:set>
                                    <p:anim calcmode="lin" valueType="num">
                                      <p:cBhvr>
                                        <p:cTn id="15" dur="400" fill="hold"/>
                                        <p:tgtEl>
                                          <p:spTgt spid="26626"/>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6626"/>
                                        </p:tgtEl>
                                        <p:attrNameLst>
                                          <p:attrName>ppt_y</p:attrName>
                                        </p:attrNameLst>
                                      </p:cBhvr>
                                      <p:tavLst>
                                        <p:tav tm="0">
                                          <p:val>
                                            <p:strVal val="#ppt_y"/>
                                          </p:val>
                                        </p:tav>
                                        <p:tav tm="100000">
                                          <p:val>
                                            <p:strVal val="#ppt_y"/>
                                          </p:val>
                                        </p:tav>
                                      </p:tavLst>
                                    </p:anim>
                                    <p:anim calcmode="lin" valueType="num">
                                      <p:cBhvr>
                                        <p:cTn id="17" dur="400" fill="hold"/>
                                        <p:tgtEl>
                                          <p:spTgt spid="26626"/>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662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6626"/>
                                        </p:tgtEl>
                                      </p:cBhvr>
                                    </p:animEffect>
                                  </p:childTnLst>
                                </p:cTn>
                              </p:par>
                            </p:childTnLst>
                          </p:cTn>
                        </p:par>
                        <p:par>
                          <p:cTn id="20" fill="hold">
                            <p:stCondLst>
                              <p:cond delay="1440"/>
                            </p:stCondLst>
                            <p:childTnLst>
                              <p:par>
                                <p:cTn id="21" presetID="1" presetClass="entr" presetSubtype="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Box 76"/>
          <p:cNvSpPr txBox="1">
            <a:spLocks noChangeArrowheads="1"/>
          </p:cNvSpPr>
          <p:nvPr/>
        </p:nvSpPr>
        <p:spPr bwMode="auto">
          <a:xfrm>
            <a:off x="1185431" y="146005"/>
            <a:ext cx="32232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FontTx/>
              <a:buNone/>
            </a:pPr>
            <a:r>
              <a:rPr lang="en-US" altLang="zh-CN" sz="2800" dirty="0">
                <a:solidFill>
                  <a:schemeClr val="bg1"/>
                </a:solidFill>
                <a:latin typeface="微软雅黑" panose="020B0503020204020204" pitchFamily="34" charset="-122"/>
                <a:sym typeface="+mn-ea"/>
              </a:rPr>
              <a:t>J-Learn</a:t>
            </a:r>
            <a:r>
              <a:rPr lang="zh-CN" altLang="en-US" sz="2800" dirty="0">
                <a:solidFill>
                  <a:schemeClr val="bg1"/>
                </a:solidFill>
                <a:latin typeface="微软雅黑" panose="020B0503020204020204" pitchFamily="34" charset="-122"/>
                <a:sym typeface="+mn-ea"/>
              </a:rPr>
              <a:t>长什么样子</a:t>
            </a:r>
            <a:endParaRPr lang="zh-CN" altLang="en-US" sz="2800" dirty="0">
              <a:solidFill>
                <a:schemeClr val="bg1"/>
              </a:solidFill>
              <a:latin typeface="微软雅黑" panose="020B0503020204020204" pitchFamily="34" charset="-122"/>
            </a:endParaRPr>
          </a:p>
        </p:txBody>
      </p:sp>
      <p:sp>
        <p:nvSpPr>
          <p:cNvPr id="26627" name="Freeform 40"/>
          <p:cNvSpPr>
            <a:spLocks noEditPoints="1"/>
          </p:cNvSpPr>
          <p:nvPr/>
        </p:nvSpPr>
        <p:spPr bwMode="auto">
          <a:xfrm>
            <a:off x="553836" y="281448"/>
            <a:ext cx="265015" cy="393557"/>
          </a:xfrm>
          <a:custGeom>
            <a:avLst/>
            <a:gdLst>
              <a:gd name="T0" fmla="*/ 79213 w 579"/>
              <a:gd name="T1" fmla="*/ 375784 h 857"/>
              <a:gd name="T2" fmla="*/ 252291 w 579"/>
              <a:gd name="T3" fmla="*/ 375784 h 857"/>
              <a:gd name="T4" fmla="*/ 261449 w 579"/>
              <a:gd name="T5" fmla="*/ 384972 h 857"/>
              <a:gd name="T6" fmla="*/ 252291 w 579"/>
              <a:gd name="T7" fmla="*/ 393700 h 857"/>
              <a:gd name="T8" fmla="*/ 79213 w 579"/>
              <a:gd name="T9" fmla="*/ 393700 h 857"/>
              <a:gd name="T10" fmla="*/ 70056 w 579"/>
              <a:gd name="T11" fmla="*/ 384972 h 857"/>
              <a:gd name="T12" fmla="*/ 79213 w 579"/>
              <a:gd name="T13" fmla="*/ 375784 h 857"/>
              <a:gd name="T14" fmla="*/ 82876 w 579"/>
              <a:gd name="T15" fmla="*/ 290337 h 857"/>
              <a:gd name="T16" fmla="*/ 178115 w 579"/>
              <a:gd name="T17" fmla="*/ 133224 h 857"/>
              <a:gd name="T18" fmla="*/ 211540 w 579"/>
              <a:gd name="T19" fmla="*/ 153437 h 857"/>
              <a:gd name="T20" fmla="*/ 116759 w 579"/>
              <a:gd name="T21" fmla="*/ 310550 h 857"/>
              <a:gd name="T22" fmla="*/ 82876 w 579"/>
              <a:gd name="T23" fmla="*/ 290337 h 857"/>
              <a:gd name="T24" fmla="*/ 16026 w 579"/>
              <a:gd name="T25" fmla="*/ 249451 h 857"/>
              <a:gd name="T26" fmla="*/ 111265 w 579"/>
              <a:gd name="T27" fmla="*/ 92338 h 857"/>
              <a:gd name="T28" fmla="*/ 144690 w 579"/>
              <a:gd name="T29" fmla="*/ 112551 h 857"/>
              <a:gd name="T30" fmla="*/ 49451 w 579"/>
              <a:gd name="T31" fmla="*/ 269664 h 857"/>
              <a:gd name="T32" fmla="*/ 16026 w 579"/>
              <a:gd name="T33" fmla="*/ 249451 h 857"/>
              <a:gd name="T34" fmla="*/ 916 w 579"/>
              <a:gd name="T35" fmla="*/ 376702 h 857"/>
              <a:gd name="T36" fmla="*/ 10073 w 579"/>
              <a:gd name="T37" fmla="*/ 298606 h 857"/>
              <a:gd name="T38" fmla="*/ 75550 w 579"/>
              <a:gd name="T39" fmla="*/ 338113 h 857"/>
              <a:gd name="T40" fmla="*/ 10989 w 579"/>
              <a:gd name="T41" fmla="*/ 382675 h 857"/>
              <a:gd name="T42" fmla="*/ 916 w 579"/>
              <a:gd name="T43" fmla="*/ 376702 h 857"/>
              <a:gd name="T44" fmla="*/ 136906 w 579"/>
              <a:gd name="T45" fmla="*/ 48696 h 857"/>
              <a:gd name="T46" fmla="*/ 123169 w 579"/>
              <a:gd name="T47" fmla="*/ 71665 h 857"/>
              <a:gd name="T48" fmla="*/ 223445 w 579"/>
              <a:gd name="T49" fmla="*/ 132765 h 857"/>
              <a:gd name="T50" fmla="*/ 237639 w 579"/>
              <a:gd name="T51" fmla="*/ 109795 h 857"/>
              <a:gd name="T52" fmla="*/ 136906 w 579"/>
              <a:gd name="T53" fmla="*/ 48696 h 857"/>
              <a:gd name="T54" fmla="*/ 158426 w 579"/>
              <a:gd name="T55" fmla="*/ 13782 h 857"/>
              <a:gd name="T56" fmla="*/ 188646 w 579"/>
              <a:gd name="T57" fmla="*/ 6432 h 857"/>
              <a:gd name="T58" fmla="*/ 251376 w 579"/>
              <a:gd name="T59" fmla="*/ 44561 h 857"/>
              <a:gd name="T60" fmla="*/ 259160 w 579"/>
              <a:gd name="T61" fmla="*/ 74881 h 857"/>
              <a:gd name="T62" fmla="*/ 250460 w 579"/>
              <a:gd name="T63" fmla="*/ 89122 h 857"/>
              <a:gd name="T64" fmla="*/ 149726 w 579"/>
              <a:gd name="T65" fmla="*/ 28023 h 857"/>
              <a:gd name="T66" fmla="*/ 158426 w 579"/>
              <a:gd name="T67" fmla="*/ 13782 h 8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26628" name="直接连接符 46"/>
          <p:cNvCxnSpPr>
            <a:cxnSpLocks noChangeShapeType="1"/>
          </p:cNvCxnSpPr>
          <p:nvPr/>
        </p:nvCxnSpPr>
        <p:spPr bwMode="auto">
          <a:xfrm flipH="1">
            <a:off x="985479" y="670243"/>
            <a:ext cx="9896042" cy="0"/>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 name="图片 7">
            <a:extLst>
              <a:ext uri="{FF2B5EF4-FFF2-40B4-BE49-F238E27FC236}">
                <a16:creationId xmlns:a16="http://schemas.microsoft.com/office/drawing/2014/main" id="{435F4F5E-5A2D-4B06-B36F-06F42961178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6685" y="1089932"/>
            <a:ext cx="8420493" cy="4982398"/>
          </a:xfrm>
          <a:prstGeom prst="rect">
            <a:avLst/>
          </a:prstGeom>
          <a:noFill/>
          <a:ln>
            <a:noFill/>
          </a:ln>
          <a:effectLst/>
        </p:spPr>
      </p:pic>
      <p:sp>
        <p:nvSpPr>
          <p:cNvPr id="9" name="文本框 8">
            <a:extLst>
              <a:ext uri="{FF2B5EF4-FFF2-40B4-BE49-F238E27FC236}">
                <a16:creationId xmlns:a16="http://schemas.microsoft.com/office/drawing/2014/main" id="{ADD97330-38E5-45F5-96CF-2B71A35919D7}"/>
              </a:ext>
            </a:extLst>
          </p:cNvPr>
          <p:cNvSpPr txBox="1"/>
          <p:nvPr/>
        </p:nvSpPr>
        <p:spPr>
          <a:xfrm>
            <a:off x="4985819" y="6232147"/>
            <a:ext cx="2995205" cy="400110"/>
          </a:xfrm>
          <a:prstGeom prst="rect">
            <a:avLst/>
          </a:prstGeom>
          <a:noFill/>
        </p:spPr>
        <p:txBody>
          <a:bodyPr wrap="square" rtlCol="0">
            <a:spAutoFit/>
          </a:bodyPr>
          <a:lstStyle/>
          <a:p>
            <a:r>
              <a:rPr lang="zh-CN" altLang="en-US" sz="2000" dirty="0">
                <a:solidFill>
                  <a:prstClr val="black"/>
                </a:solidFill>
                <a:latin typeface="+mn-ea"/>
              </a:rPr>
              <a:t>搜索结果展示界面</a:t>
            </a:r>
          </a:p>
        </p:txBody>
      </p:sp>
    </p:spTree>
    <p:extLst>
      <p:ext uri="{BB962C8B-B14F-4D97-AF65-F5344CB8AC3E}">
        <p14:creationId xmlns:p14="http://schemas.microsoft.com/office/powerpoint/2010/main" val="4041830963"/>
      </p:ext>
    </p:extLst>
  </p:cSld>
  <p:clrMapOvr>
    <a:masterClrMapping/>
  </p:clrMapOvr>
  <p:transition spd="slow" advTm="653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1+#ppt_w/2"/>
                                          </p:val>
                                        </p:tav>
                                        <p:tav tm="100000">
                                          <p:val>
                                            <p:strVal val="#ppt_x"/>
                                          </p:val>
                                        </p:tav>
                                      </p:tavLst>
                                    </p:anim>
                                    <p:anim calcmode="lin" valueType="num">
                                      <p:cBhvr additive="base">
                                        <p:cTn id="8" dur="500" fill="hold"/>
                                        <p:tgtEl>
                                          <p:spTgt spid="26627"/>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26628"/>
                                        </p:tgtEl>
                                        <p:attrNameLst>
                                          <p:attrName>style.visibility</p:attrName>
                                        </p:attrNameLst>
                                      </p:cBhvr>
                                      <p:to>
                                        <p:strVal val="visible"/>
                                      </p:to>
                                    </p:set>
                                    <p:animEffect transition="in" filter="wipe(right)">
                                      <p:cBhvr>
                                        <p:cTn id="11" dur="500"/>
                                        <p:tgtEl>
                                          <p:spTgt spid="26628"/>
                                        </p:tgtEl>
                                      </p:cBhvr>
                                    </p:animEffect>
                                  </p:childTnLst>
                                </p:cTn>
                              </p:par>
                            </p:childTnLst>
                          </p:cTn>
                        </p:par>
                        <p:par>
                          <p:cTn id="12" fill="hold">
                            <p:stCondLst>
                              <p:cond delay="6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6626"/>
                                        </p:tgtEl>
                                        <p:attrNameLst>
                                          <p:attrName>style.visibility</p:attrName>
                                        </p:attrNameLst>
                                      </p:cBhvr>
                                      <p:to>
                                        <p:strVal val="visible"/>
                                      </p:to>
                                    </p:set>
                                    <p:anim calcmode="lin" valueType="num">
                                      <p:cBhvr>
                                        <p:cTn id="15" dur="400" fill="hold"/>
                                        <p:tgtEl>
                                          <p:spTgt spid="26626"/>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6626"/>
                                        </p:tgtEl>
                                        <p:attrNameLst>
                                          <p:attrName>ppt_y</p:attrName>
                                        </p:attrNameLst>
                                      </p:cBhvr>
                                      <p:tavLst>
                                        <p:tav tm="0">
                                          <p:val>
                                            <p:strVal val="#ppt_y"/>
                                          </p:val>
                                        </p:tav>
                                        <p:tav tm="100000">
                                          <p:val>
                                            <p:strVal val="#ppt_y"/>
                                          </p:val>
                                        </p:tav>
                                      </p:tavLst>
                                    </p:anim>
                                    <p:anim calcmode="lin" valueType="num">
                                      <p:cBhvr>
                                        <p:cTn id="17" dur="400" fill="hold"/>
                                        <p:tgtEl>
                                          <p:spTgt spid="26626"/>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662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6626"/>
                                        </p:tgtEl>
                                      </p:cBhvr>
                                    </p:animEffect>
                                  </p:childTnLst>
                                </p:cTn>
                              </p:par>
                            </p:childTnLst>
                          </p:cTn>
                        </p:par>
                        <p:par>
                          <p:cTn id="20" fill="hold">
                            <p:stCondLst>
                              <p:cond delay="1440"/>
                            </p:stCondLst>
                            <p:childTnLst>
                              <p:par>
                                <p:cTn id="21" presetID="1"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Box 76"/>
          <p:cNvSpPr txBox="1">
            <a:spLocks noChangeArrowheads="1"/>
          </p:cNvSpPr>
          <p:nvPr/>
        </p:nvSpPr>
        <p:spPr bwMode="auto">
          <a:xfrm>
            <a:off x="1185431" y="146005"/>
            <a:ext cx="32232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FontTx/>
              <a:buNone/>
            </a:pPr>
            <a:r>
              <a:rPr lang="en-US" altLang="zh-CN" sz="2800" dirty="0">
                <a:solidFill>
                  <a:schemeClr val="bg1"/>
                </a:solidFill>
                <a:latin typeface="微软雅黑" panose="020B0503020204020204" pitchFamily="34" charset="-122"/>
                <a:sym typeface="+mn-ea"/>
              </a:rPr>
              <a:t>J-Learn</a:t>
            </a:r>
            <a:r>
              <a:rPr lang="zh-CN" altLang="en-US" sz="2800" dirty="0">
                <a:solidFill>
                  <a:schemeClr val="bg1"/>
                </a:solidFill>
                <a:latin typeface="微软雅黑" panose="020B0503020204020204" pitchFamily="34" charset="-122"/>
                <a:sym typeface="+mn-ea"/>
              </a:rPr>
              <a:t>长什么样子</a:t>
            </a:r>
            <a:endParaRPr lang="zh-CN" altLang="en-US" sz="2800" dirty="0">
              <a:solidFill>
                <a:schemeClr val="bg1"/>
              </a:solidFill>
              <a:latin typeface="微软雅黑" panose="020B0503020204020204" pitchFamily="34" charset="-122"/>
            </a:endParaRPr>
          </a:p>
        </p:txBody>
      </p:sp>
      <p:sp>
        <p:nvSpPr>
          <p:cNvPr id="26627" name="Freeform 40"/>
          <p:cNvSpPr>
            <a:spLocks noEditPoints="1"/>
          </p:cNvSpPr>
          <p:nvPr/>
        </p:nvSpPr>
        <p:spPr bwMode="auto">
          <a:xfrm>
            <a:off x="553836" y="281448"/>
            <a:ext cx="265015" cy="393557"/>
          </a:xfrm>
          <a:custGeom>
            <a:avLst/>
            <a:gdLst>
              <a:gd name="T0" fmla="*/ 79213 w 579"/>
              <a:gd name="T1" fmla="*/ 375784 h 857"/>
              <a:gd name="T2" fmla="*/ 252291 w 579"/>
              <a:gd name="T3" fmla="*/ 375784 h 857"/>
              <a:gd name="T4" fmla="*/ 261449 w 579"/>
              <a:gd name="T5" fmla="*/ 384972 h 857"/>
              <a:gd name="T6" fmla="*/ 252291 w 579"/>
              <a:gd name="T7" fmla="*/ 393700 h 857"/>
              <a:gd name="T8" fmla="*/ 79213 w 579"/>
              <a:gd name="T9" fmla="*/ 393700 h 857"/>
              <a:gd name="T10" fmla="*/ 70056 w 579"/>
              <a:gd name="T11" fmla="*/ 384972 h 857"/>
              <a:gd name="T12" fmla="*/ 79213 w 579"/>
              <a:gd name="T13" fmla="*/ 375784 h 857"/>
              <a:gd name="T14" fmla="*/ 82876 w 579"/>
              <a:gd name="T15" fmla="*/ 290337 h 857"/>
              <a:gd name="T16" fmla="*/ 178115 w 579"/>
              <a:gd name="T17" fmla="*/ 133224 h 857"/>
              <a:gd name="T18" fmla="*/ 211540 w 579"/>
              <a:gd name="T19" fmla="*/ 153437 h 857"/>
              <a:gd name="T20" fmla="*/ 116759 w 579"/>
              <a:gd name="T21" fmla="*/ 310550 h 857"/>
              <a:gd name="T22" fmla="*/ 82876 w 579"/>
              <a:gd name="T23" fmla="*/ 290337 h 857"/>
              <a:gd name="T24" fmla="*/ 16026 w 579"/>
              <a:gd name="T25" fmla="*/ 249451 h 857"/>
              <a:gd name="T26" fmla="*/ 111265 w 579"/>
              <a:gd name="T27" fmla="*/ 92338 h 857"/>
              <a:gd name="T28" fmla="*/ 144690 w 579"/>
              <a:gd name="T29" fmla="*/ 112551 h 857"/>
              <a:gd name="T30" fmla="*/ 49451 w 579"/>
              <a:gd name="T31" fmla="*/ 269664 h 857"/>
              <a:gd name="T32" fmla="*/ 16026 w 579"/>
              <a:gd name="T33" fmla="*/ 249451 h 857"/>
              <a:gd name="T34" fmla="*/ 916 w 579"/>
              <a:gd name="T35" fmla="*/ 376702 h 857"/>
              <a:gd name="T36" fmla="*/ 10073 w 579"/>
              <a:gd name="T37" fmla="*/ 298606 h 857"/>
              <a:gd name="T38" fmla="*/ 75550 w 579"/>
              <a:gd name="T39" fmla="*/ 338113 h 857"/>
              <a:gd name="T40" fmla="*/ 10989 w 579"/>
              <a:gd name="T41" fmla="*/ 382675 h 857"/>
              <a:gd name="T42" fmla="*/ 916 w 579"/>
              <a:gd name="T43" fmla="*/ 376702 h 857"/>
              <a:gd name="T44" fmla="*/ 136906 w 579"/>
              <a:gd name="T45" fmla="*/ 48696 h 857"/>
              <a:gd name="T46" fmla="*/ 123169 w 579"/>
              <a:gd name="T47" fmla="*/ 71665 h 857"/>
              <a:gd name="T48" fmla="*/ 223445 w 579"/>
              <a:gd name="T49" fmla="*/ 132765 h 857"/>
              <a:gd name="T50" fmla="*/ 237639 w 579"/>
              <a:gd name="T51" fmla="*/ 109795 h 857"/>
              <a:gd name="T52" fmla="*/ 136906 w 579"/>
              <a:gd name="T53" fmla="*/ 48696 h 857"/>
              <a:gd name="T54" fmla="*/ 158426 w 579"/>
              <a:gd name="T55" fmla="*/ 13782 h 857"/>
              <a:gd name="T56" fmla="*/ 188646 w 579"/>
              <a:gd name="T57" fmla="*/ 6432 h 857"/>
              <a:gd name="T58" fmla="*/ 251376 w 579"/>
              <a:gd name="T59" fmla="*/ 44561 h 857"/>
              <a:gd name="T60" fmla="*/ 259160 w 579"/>
              <a:gd name="T61" fmla="*/ 74881 h 857"/>
              <a:gd name="T62" fmla="*/ 250460 w 579"/>
              <a:gd name="T63" fmla="*/ 89122 h 857"/>
              <a:gd name="T64" fmla="*/ 149726 w 579"/>
              <a:gd name="T65" fmla="*/ 28023 h 857"/>
              <a:gd name="T66" fmla="*/ 158426 w 579"/>
              <a:gd name="T67" fmla="*/ 13782 h 8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26628" name="直接连接符 46"/>
          <p:cNvCxnSpPr>
            <a:cxnSpLocks noChangeShapeType="1"/>
          </p:cNvCxnSpPr>
          <p:nvPr/>
        </p:nvCxnSpPr>
        <p:spPr bwMode="auto">
          <a:xfrm flipH="1">
            <a:off x="985479" y="670243"/>
            <a:ext cx="9896042" cy="0"/>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文本框 8">
            <a:extLst>
              <a:ext uri="{FF2B5EF4-FFF2-40B4-BE49-F238E27FC236}">
                <a16:creationId xmlns:a16="http://schemas.microsoft.com/office/drawing/2014/main" id="{ADD97330-38E5-45F5-96CF-2B71A35919D7}"/>
              </a:ext>
            </a:extLst>
          </p:cNvPr>
          <p:cNvSpPr txBox="1"/>
          <p:nvPr/>
        </p:nvSpPr>
        <p:spPr>
          <a:xfrm>
            <a:off x="5287660" y="6232147"/>
            <a:ext cx="1787843" cy="400110"/>
          </a:xfrm>
          <a:prstGeom prst="rect">
            <a:avLst/>
          </a:prstGeom>
          <a:noFill/>
        </p:spPr>
        <p:txBody>
          <a:bodyPr wrap="square" rtlCol="0">
            <a:spAutoFit/>
          </a:bodyPr>
          <a:lstStyle/>
          <a:p>
            <a:r>
              <a:rPr lang="zh-CN" altLang="en-US" sz="2000" dirty="0">
                <a:solidFill>
                  <a:prstClr val="black"/>
                </a:solidFill>
                <a:latin typeface="+mn-ea"/>
              </a:rPr>
              <a:t>课程推荐界面</a:t>
            </a:r>
          </a:p>
        </p:txBody>
      </p:sp>
      <p:pic>
        <p:nvPicPr>
          <p:cNvPr id="7" name="图片 6">
            <a:extLst>
              <a:ext uri="{FF2B5EF4-FFF2-40B4-BE49-F238E27FC236}">
                <a16:creationId xmlns:a16="http://schemas.microsoft.com/office/drawing/2014/main" id="{B3B589E4-BA9D-498F-AF8A-BF5A6ECB8647}"/>
              </a:ext>
            </a:extLst>
          </p:cNvPr>
          <p:cNvPicPr/>
          <p:nvPr/>
        </p:nvPicPr>
        <p:blipFill>
          <a:blip r:embed="rId2"/>
          <a:stretch>
            <a:fillRect/>
          </a:stretch>
        </p:blipFill>
        <p:spPr>
          <a:xfrm>
            <a:off x="2491664" y="1029505"/>
            <a:ext cx="6874278" cy="4971799"/>
          </a:xfrm>
          <a:prstGeom prst="rect">
            <a:avLst/>
          </a:prstGeom>
        </p:spPr>
      </p:pic>
    </p:spTree>
    <p:extLst>
      <p:ext uri="{BB962C8B-B14F-4D97-AF65-F5344CB8AC3E}">
        <p14:creationId xmlns:p14="http://schemas.microsoft.com/office/powerpoint/2010/main" val="3902483382"/>
      </p:ext>
    </p:extLst>
  </p:cSld>
  <p:clrMapOvr>
    <a:masterClrMapping/>
  </p:clrMapOvr>
  <p:transition spd="slow" advTm="653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1+#ppt_w/2"/>
                                          </p:val>
                                        </p:tav>
                                        <p:tav tm="100000">
                                          <p:val>
                                            <p:strVal val="#ppt_x"/>
                                          </p:val>
                                        </p:tav>
                                      </p:tavLst>
                                    </p:anim>
                                    <p:anim calcmode="lin" valueType="num">
                                      <p:cBhvr additive="base">
                                        <p:cTn id="8" dur="500" fill="hold"/>
                                        <p:tgtEl>
                                          <p:spTgt spid="26627"/>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26628"/>
                                        </p:tgtEl>
                                        <p:attrNameLst>
                                          <p:attrName>style.visibility</p:attrName>
                                        </p:attrNameLst>
                                      </p:cBhvr>
                                      <p:to>
                                        <p:strVal val="visible"/>
                                      </p:to>
                                    </p:set>
                                    <p:animEffect transition="in" filter="wipe(right)">
                                      <p:cBhvr>
                                        <p:cTn id="11" dur="500"/>
                                        <p:tgtEl>
                                          <p:spTgt spid="26628"/>
                                        </p:tgtEl>
                                      </p:cBhvr>
                                    </p:animEffect>
                                  </p:childTnLst>
                                </p:cTn>
                              </p:par>
                            </p:childTnLst>
                          </p:cTn>
                        </p:par>
                        <p:par>
                          <p:cTn id="12" fill="hold">
                            <p:stCondLst>
                              <p:cond delay="6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6626"/>
                                        </p:tgtEl>
                                        <p:attrNameLst>
                                          <p:attrName>style.visibility</p:attrName>
                                        </p:attrNameLst>
                                      </p:cBhvr>
                                      <p:to>
                                        <p:strVal val="visible"/>
                                      </p:to>
                                    </p:set>
                                    <p:anim calcmode="lin" valueType="num">
                                      <p:cBhvr>
                                        <p:cTn id="15" dur="400" fill="hold"/>
                                        <p:tgtEl>
                                          <p:spTgt spid="26626"/>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6626"/>
                                        </p:tgtEl>
                                        <p:attrNameLst>
                                          <p:attrName>ppt_y</p:attrName>
                                        </p:attrNameLst>
                                      </p:cBhvr>
                                      <p:tavLst>
                                        <p:tav tm="0">
                                          <p:val>
                                            <p:strVal val="#ppt_y"/>
                                          </p:val>
                                        </p:tav>
                                        <p:tav tm="100000">
                                          <p:val>
                                            <p:strVal val="#ppt_y"/>
                                          </p:val>
                                        </p:tav>
                                      </p:tavLst>
                                    </p:anim>
                                    <p:anim calcmode="lin" valueType="num">
                                      <p:cBhvr>
                                        <p:cTn id="17" dur="400" fill="hold"/>
                                        <p:tgtEl>
                                          <p:spTgt spid="26626"/>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662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6626"/>
                                        </p:tgtEl>
                                      </p:cBhvr>
                                    </p:animEffect>
                                  </p:childTnLst>
                                </p:cTn>
                              </p:par>
                            </p:childTnLst>
                          </p:cTn>
                        </p:par>
                        <p:par>
                          <p:cTn id="20" fill="hold">
                            <p:stCondLst>
                              <p:cond delay="1440"/>
                            </p:stCondLst>
                            <p:childTnLst>
                              <p:par>
                                <p:cTn id="21" presetID="1"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Box 76"/>
          <p:cNvSpPr txBox="1">
            <a:spLocks noChangeArrowheads="1"/>
          </p:cNvSpPr>
          <p:nvPr/>
        </p:nvSpPr>
        <p:spPr bwMode="auto">
          <a:xfrm>
            <a:off x="1185431" y="146005"/>
            <a:ext cx="32232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2"/>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FontTx/>
              <a:buNone/>
            </a:pPr>
            <a:r>
              <a:rPr lang="en-US" altLang="zh-CN" sz="2800" dirty="0">
                <a:solidFill>
                  <a:schemeClr val="bg1"/>
                </a:solidFill>
                <a:latin typeface="微软雅黑" panose="020B0503020204020204" pitchFamily="34" charset="-122"/>
                <a:sym typeface="+mn-ea"/>
              </a:rPr>
              <a:t>J-Learn</a:t>
            </a:r>
            <a:r>
              <a:rPr lang="zh-CN" altLang="en-US" sz="2800" dirty="0">
                <a:solidFill>
                  <a:schemeClr val="bg1"/>
                </a:solidFill>
                <a:latin typeface="微软雅黑" panose="020B0503020204020204" pitchFamily="34" charset="-122"/>
                <a:sym typeface="+mn-ea"/>
              </a:rPr>
              <a:t>长什么样子</a:t>
            </a:r>
            <a:endParaRPr lang="zh-CN" altLang="en-US" sz="2800" dirty="0">
              <a:solidFill>
                <a:schemeClr val="bg1"/>
              </a:solidFill>
              <a:latin typeface="微软雅黑" panose="020B0503020204020204" pitchFamily="34" charset="-122"/>
            </a:endParaRPr>
          </a:p>
        </p:txBody>
      </p:sp>
      <p:sp>
        <p:nvSpPr>
          <p:cNvPr id="26627" name="Freeform 40"/>
          <p:cNvSpPr>
            <a:spLocks noEditPoints="1"/>
          </p:cNvSpPr>
          <p:nvPr/>
        </p:nvSpPr>
        <p:spPr bwMode="auto">
          <a:xfrm>
            <a:off x="553836" y="281448"/>
            <a:ext cx="265015" cy="393557"/>
          </a:xfrm>
          <a:custGeom>
            <a:avLst/>
            <a:gdLst>
              <a:gd name="T0" fmla="*/ 79213 w 579"/>
              <a:gd name="T1" fmla="*/ 375784 h 857"/>
              <a:gd name="T2" fmla="*/ 252291 w 579"/>
              <a:gd name="T3" fmla="*/ 375784 h 857"/>
              <a:gd name="T4" fmla="*/ 261449 w 579"/>
              <a:gd name="T5" fmla="*/ 384972 h 857"/>
              <a:gd name="T6" fmla="*/ 252291 w 579"/>
              <a:gd name="T7" fmla="*/ 393700 h 857"/>
              <a:gd name="T8" fmla="*/ 79213 w 579"/>
              <a:gd name="T9" fmla="*/ 393700 h 857"/>
              <a:gd name="T10" fmla="*/ 70056 w 579"/>
              <a:gd name="T11" fmla="*/ 384972 h 857"/>
              <a:gd name="T12" fmla="*/ 79213 w 579"/>
              <a:gd name="T13" fmla="*/ 375784 h 857"/>
              <a:gd name="T14" fmla="*/ 82876 w 579"/>
              <a:gd name="T15" fmla="*/ 290337 h 857"/>
              <a:gd name="T16" fmla="*/ 178115 w 579"/>
              <a:gd name="T17" fmla="*/ 133224 h 857"/>
              <a:gd name="T18" fmla="*/ 211540 w 579"/>
              <a:gd name="T19" fmla="*/ 153437 h 857"/>
              <a:gd name="T20" fmla="*/ 116759 w 579"/>
              <a:gd name="T21" fmla="*/ 310550 h 857"/>
              <a:gd name="T22" fmla="*/ 82876 w 579"/>
              <a:gd name="T23" fmla="*/ 290337 h 857"/>
              <a:gd name="T24" fmla="*/ 16026 w 579"/>
              <a:gd name="T25" fmla="*/ 249451 h 857"/>
              <a:gd name="T26" fmla="*/ 111265 w 579"/>
              <a:gd name="T27" fmla="*/ 92338 h 857"/>
              <a:gd name="T28" fmla="*/ 144690 w 579"/>
              <a:gd name="T29" fmla="*/ 112551 h 857"/>
              <a:gd name="T30" fmla="*/ 49451 w 579"/>
              <a:gd name="T31" fmla="*/ 269664 h 857"/>
              <a:gd name="T32" fmla="*/ 16026 w 579"/>
              <a:gd name="T33" fmla="*/ 249451 h 857"/>
              <a:gd name="T34" fmla="*/ 916 w 579"/>
              <a:gd name="T35" fmla="*/ 376702 h 857"/>
              <a:gd name="T36" fmla="*/ 10073 w 579"/>
              <a:gd name="T37" fmla="*/ 298606 h 857"/>
              <a:gd name="T38" fmla="*/ 75550 w 579"/>
              <a:gd name="T39" fmla="*/ 338113 h 857"/>
              <a:gd name="T40" fmla="*/ 10989 w 579"/>
              <a:gd name="T41" fmla="*/ 382675 h 857"/>
              <a:gd name="T42" fmla="*/ 916 w 579"/>
              <a:gd name="T43" fmla="*/ 376702 h 857"/>
              <a:gd name="T44" fmla="*/ 136906 w 579"/>
              <a:gd name="T45" fmla="*/ 48696 h 857"/>
              <a:gd name="T46" fmla="*/ 123169 w 579"/>
              <a:gd name="T47" fmla="*/ 71665 h 857"/>
              <a:gd name="T48" fmla="*/ 223445 w 579"/>
              <a:gd name="T49" fmla="*/ 132765 h 857"/>
              <a:gd name="T50" fmla="*/ 237639 w 579"/>
              <a:gd name="T51" fmla="*/ 109795 h 857"/>
              <a:gd name="T52" fmla="*/ 136906 w 579"/>
              <a:gd name="T53" fmla="*/ 48696 h 857"/>
              <a:gd name="T54" fmla="*/ 158426 w 579"/>
              <a:gd name="T55" fmla="*/ 13782 h 857"/>
              <a:gd name="T56" fmla="*/ 188646 w 579"/>
              <a:gd name="T57" fmla="*/ 6432 h 857"/>
              <a:gd name="T58" fmla="*/ 251376 w 579"/>
              <a:gd name="T59" fmla="*/ 44561 h 857"/>
              <a:gd name="T60" fmla="*/ 259160 w 579"/>
              <a:gd name="T61" fmla="*/ 74881 h 857"/>
              <a:gd name="T62" fmla="*/ 250460 w 579"/>
              <a:gd name="T63" fmla="*/ 89122 h 857"/>
              <a:gd name="T64" fmla="*/ 149726 w 579"/>
              <a:gd name="T65" fmla="*/ 28023 h 857"/>
              <a:gd name="T66" fmla="*/ 158426 w 579"/>
              <a:gd name="T67" fmla="*/ 13782 h 8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26628" name="直接连接符 46"/>
          <p:cNvCxnSpPr>
            <a:cxnSpLocks noChangeShapeType="1"/>
          </p:cNvCxnSpPr>
          <p:nvPr/>
        </p:nvCxnSpPr>
        <p:spPr bwMode="auto">
          <a:xfrm flipH="1">
            <a:off x="985479" y="670243"/>
            <a:ext cx="9896042" cy="0"/>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文本框 8">
            <a:extLst>
              <a:ext uri="{FF2B5EF4-FFF2-40B4-BE49-F238E27FC236}">
                <a16:creationId xmlns:a16="http://schemas.microsoft.com/office/drawing/2014/main" id="{ADD97330-38E5-45F5-96CF-2B71A35919D7}"/>
              </a:ext>
            </a:extLst>
          </p:cNvPr>
          <p:cNvSpPr txBox="1"/>
          <p:nvPr/>
        </p:nvSpPr>
        <p:spPr>
          <a:xfrm>
            <a:off x="4702224" y="5969947"/>
            <a:ext cx="2293377" cy="400110"/>
          </a:xfrm>
          <a:prstGeom prst="rect">
            <a:avLst/>
          </a:prstGeom>
          <a:noFill/>
        </p:spPr>
        <p:txBody>
          <a:bodyPr wrap="square" rtlCol="0">
            <a:spAutoFit/>
          </a:bodyPr>
          <a:lstStyle/>
          <a:p>
            <a:r>
              <a:rPr lang="zh-CN" altLang="en-US" sz="2000" dirty="0">
                <a:solidFill>
                  <a:prstClr val="black"/>
                </a:solidFill>
                <a:latin typeface="+mn-ea"/>
              </a:rPr>
              <a:t>宏观行业分析界面</a:t>
            </a:r>
          </a:p>
        </p:txBody>
      </p:sp>
      <p:pic>
        <p:nvPicPr>
          <p:cNvPr id="8" name="图片 7">
            <a:extLst>
              <a:ext uri="{FF2B5EF4-FFF2-40B4-BE49-F238E27FC236}">
                <a16:creationId xmlns:a16="http://schemas.microsoft.com/office/drawing/2014/main" id="{E49BA9E7-061A-4C41-815A-B1855530F0F2}"/>
              </a:ext>
            </a:extLst>
          </p:cNvPr>
          <p:cNvPicPr/>
          <p:nvPr/>
        </p:nvPicPr>
        <p:blipFill>
          <a:blip r:embed="rId2"/>
          <a:stretch>
            <a:fillRect/>
          </a:stretch>
        </p:blipFill>
        <p:spPr>
          <a:xfrm>
            <a:off x="1165735" y="1540721"/>
            <a:ext cx="9896041" cy="4096601"/>
          </a:xfrm>
          <a:prstGeom prst="rect">
            <a:avLst/>
          </a:prstGeom>
        </p:spPr>
      </p:pic>
    </p:spTree>
    <p:extLst>
      <p:ext uri="{BB962C8B-B14F-4D97-AF65-F5344CB8AC3E}">
        <p14:creationId xmlns:p14="http://schemas.microsoft.com/office/powerpoint/2010/main" val="3103147258"/>
      </p:ext>
    </p:extLst>
  </p:cSld>
  <p:clrMapOvr>
    <a:masterClrMapping/>
  </p:clrMapOvr>
  <p:transition spd="slow" advTm="653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1+#ppt_w/2"/>
                                          </p:val>
                                        </p:tav>
                                        <p:tav tm="100000">
                                          <p:val>
                                            <p:strVal val="#ppt_x"/>
                                          </p:val>
                                        </p:tav>
                                      </p:tavLst>
                                    </p:anim>
                                    <p:anim calcmode="lin" valueType="num">
                                      <p:cBhvr additive="base">
                                        <p:cTn id="8" dur="500" fill="hold"/>
                                        <p:tgtEl>
                                          <p:spTgt spid="26627"/>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26628"/>
                                        </p:tgtEl>
                                        <p:attrNameLst>
                                          <p:attrName>style.visibility</p:attrName>
                                        </p:attrNameLst>
                                      </p:cBhvr>
                                      <p:to>
                                        <p:strVal val="visible"/>
                                      </p:to>
                                    </p:set>
                                    <p:animEffect transition="in" filter="wipe(right)">
                                      <p:cBhvr>
                                        <p:cTn id="11" dur="500"/>
                                        <p:tgtEl>
                                          <p:spTgt spid="26628"/>
                                        </p:tgtEl>
                                      </p:cBhvr>
                                    </p:animEffect>
                                  </p:childTnLst>
                                </p:cTn>
                              </p:par>
                            </p:childTnLst>
                          </p:cTn>
                        </p:par>
                        <p:par>
                          <p:cTn id="12" fill="hold">
                            <p:stCondLst>
                              <p:cond delay="6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6626"/>
                                        </p:tgtEl>
                                        <p:attrNameLst>
                                          <p:attrName>style.visibility</p:attrName>
                                        </p:attrNameLst>
                                      </p:cBhvr>
                                      <p:to>
                                        <p:strVal val="visible"/>
                                      </p:to>
                                    </p:set>
                                    <p:anim calcmode="lin" valueType="num">
                                      <p:cBhvr>
                                        <p:cTn id="15" dur="400" fill="hold"/>
                                        <p:tgtEl>
                                          <p:spTgt spid="26626"/>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6626"/>
                                        </p:tgtEl>
                                        <p:attrNameLst>
                                          <p:attrName>ppt_y</p:attrName>
                                        </p:attrNameLst>
                                      </p:cBhvr>
                                      <p:tavLst>
                                        <p:tav tm="0">
                                          <p:val>
                                            <p:strVal val="#ppt_y"/>
                                          </p:val>
                                        </p:tav>
                                        <p:tav tm="100000">
                                          <p:val>
                                            <p:strVal val="#ppt_y"/>
                                          </p:val>
                                        </p:tav>
                                      </p:tavLst>
                                    </p:anim>
                                    <p:anim calcmode="lin" valueType="num">
                                      <p:cBhvr>
                                        <p:cTn id="17" dur="400" fill="hold"/>
                                        <p:tgtEl>
                                          <p:spTgt spid="26626"/>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662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6626"/>
                                        </p:tgtEl>
                                      </p:cBhvr>
                                    </p:animEffect>
                                  </p:childTnLst>
                                </p:cTn>
                              </p:par>
                            </p:childTnLst>
                          </p:cTn>
                        </p:par>
                        <p:par>
                          <p:cTn id="20" fill="hold">
                            <p:stCondLst>
                              <p:cond delay="1440"/>
                            </p:stCondLst>
                            <p:childTnLst>
                              <p:par>
                                <p:cTn id="21" presetID="1"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heme/theme1.xml><?xml version="1.0" encoding="utf-8"?>
<a:theme xmlns:a="http://schemas.openxmlformats.org/drawingml/2006/main" name="6_默认设计模板">
  <a:themeElements>
    <a:clrScheme name="">
      <a:dk1>
        <a:srgbClr val="C2C1C1"/>
      </a:dk1>
      <a:lt1>
        <a:srgbClr val="21A3D0"/>
      </a:lt1>
      <a:dk2>
        <a:srgbClr val="4D4D4D"/>
      </a:dk2>
      <a:lt2>
        <a:srgbClr val="999999"/>
      </a:lt2>
      <a:accent1>
        <a:srgbClr val="21A3D0"/>
      </a:accent1>
      <a:accent2>
        <a:srgbClr val="333333"/>
      </a:accent2>
      <a:accent3>
        <a:srgbClr val="B2B2B2"/>
      </a:accent3>
      <a:accent4>
        <a:srgbClr val="1B8BB1"/>
      </a:accent4>
      <a:accent5>
        <a:srgbClr val="ABCEE4"/>
      </a:accent5>
      <a:accent6>
        <a:srgbClr val="2D2D2D"/>
      </a:accent6>
      <a:hlink>
        <a:srgbClr val="FFFFFF"/>
      </a:hlink>
      <a:folHlink>
        <a:srgbClr val="DEDEDD"/>
      </a:folHlink>
    </a:clrScheme>
    <a:fontScheme name="6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6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6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默认设计模板">
  <a:themeElements>
    <a:clrScheme name="">
      <a:dk1>
        <a:srgbClr val="C2C1C1"/>
      </a:dk1>
      <a:lt1>
        <a:srgbClr val="21A3D0"/>
      </a:lt1>
      <a:dk2>
        <a:srgbClr val="4D4D4D"/>
      </a:dk2>
      <a:lt2>
        <a:srgbClr val="999999"/>
      </a:lt2>
      <a:accent1>
        <a:srgbClr val="21A3D0"/>
      </a:accent1>
      <a:accent2>
        <a:srgbClr val="333333"/>
      </a:accent2>
      <a:accent3>
        <a:srgbClr val="B2B2B2"/>
      </a:accent3>
      <a:accent4>
        <a:srgbClr val="1B8BB1"/>
      </a:accent4>
      <a:accent5>
        <a:srgbClr val="ABCEE4"/>
      </a:accent5>
      <a:accent6>
        <a:srgbClr val="2D2D2D"/>
      </a:accent6>
      <a:hlink>
        <a:srgbClr val="FFFFFF"/>
      </a:hlink>
      <a:folHlink>
        <a:srgbClr val="DEDEDD"/>
      </a:folHlink>
    </a:clrScheme>
    <a:fontScheme name="4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默认设计模板">
  <a:themeElements>
    <a:clrScheme name="">
      <a:dk1>
        <a:srgbClr val="C2C1C1"/>
      </a:dk1>
      <a:lt1>
        <a:srgbClr val="21A3D0"/>
      </a:lt1>
      <a:dk2>
        <a:srgbClr val="4D4D4D"/>
      </a:dk2>
      <a:lt2>
        <a:srgbClr val="999999"/>
      </a:lt2>
      <a:accent1>
        <a:srgbClr val="21A3D0"/>
      </a:accent1>
      <a:accent2>
        <a:srgbClr val="333333"/>
      </a:accent2>
      <a:accent3>
        <a:srgbClr val="B2B2B2"/>
      </a:accent3>
      <a:accent4>
        <a:srgbClr val="1B8BB1"/>
      </a:accent4>
      <a:accent5>
        <a:srgbClr val="ABCEE4"/>
      </a:accent5>
      <a:accent6>
        <a:srgbClr val="2D2D2D"/>
      </a:accent6>
      <a:hlink>
        <a:srgbClr val="FFFFFF"/>
      </a:hlink>
      <a:folHlink>
        <a:srgbClr val="DEDEDD"/>
      </a:folHlink>
    </a:clrScheme>
    <a:fontScheme name="5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默认设计模板">
  <a:themeElements>
    <a:clrScheme name="">
      <a:dk1>
        <a:srgbClr val="000000"/>
      </a:dk1>
      <a:lt1>
        <a:srgbClr val="21A3D0"/>
      </a:lt1>
      <a:dk2>
        <a:srgbClr val="2B2E30"/>
      </a:dk2>
      <a:lt2>
        <a:srgbClr val="21A3D0"/>
      </a:lt2>
      <a:accent1>
        <a:srgbClr val="2B2E30"/>
      </a:accent1>
      <a:accent2>
        <a:srgbClr val="21A3D0"/>
      </a:accent2>
      <a:accent3>
        <a:srgbClr val="ABCEE4"/>
      </a:accent3>
      <a:accent4>
        <a:srgbClr val="000000"/>
      </a:accent4>
      <a:accent5>
        <a:srgbClr val="ACADAD"/>
      </a:accent5>
      <a:accent6>
        <a:srgbClr val="1D93BC"/>
      </a:accent6>
      <a:hlink>
        <a:srgbClr val="21A3D0"/>
      </a:hlink>
      <a:folHlink>
        <a:srgbClr val="2B2E30"/>
      </a:folHlink>
    </a:clrScheme>
    <a:fontScheme name="1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9_默认设计模板">
  <a:themeElements>
    <a:clrScheme name="">
      <a:dk1>
        <a:srgbClr val="000000"/>
      </a:dk1>
      <a:lt1>
        <a:srgbClr val="21A3D0"/>
      </a:lt1>
      <a:dk2>
        <a:srgbClr val="2B2E30"/>
      </a:dk2>
      <a:lt2>
        <a:srgbClr val="21A3D0"/>
      </a:lt2>
      <a:accent1>
        <a:srgbClr val="2B2E30"/>
      </a:accent1>
      <a:accent2>
        <a:srgbClr val="21A3D0"/>
      </a:accent2>
      <a:accent3>
        <a:srgbClr val="ABCEE4"/>
      </a:accent3>
      <a:accent4>
        <a:srgbClr val="000000"/>
      </a:accent4>
      <a:accent5>
        <a:srgbClr val="ACADAD"/>
      </a:accent5>
      <a:accent6>
        <a:srgbClr val="1D93BC"/>
      </a:accent6>
      <a:hlink>
        <a:srgbClr val="21A3D0"/>
      </a:hlink>
      <a:folHlink>
        <a:srgbClr val="2B2E30"/>
      </a:folHlink>
    </a:clrScheme>
    <a:fontScheme name="9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9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9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967</Words>
  <Application>Microsoft Office PowerPoint</Application>
  <PresentationFormat>宽屏</PresentationFormat>
  <Paragraphs>94</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22</vt:i4>
      </vt:variant>
    </vt:vector>
  </HeadingPairs>
  <TitlesOfParts>
    <vt:vector size="35" baseType="lpstr">
      <vt:lpstr>Segoe Light</vt:lpstr>
      <vt:lpstr>等线</vt:lpstr>
      <vt:lpstr>微软雅黑</vt:lpstr>
      <vt:lpstr>Arial</vt:lpstr>
      <vt:lpstr>Arial Black</vt:lpstr>
      <vt:lpstr>Segoe UI</vt:lpstr>
      <vt:lpstr>Segoe UI Light</vt:lpstr>
      <vt:lpstr>Wingdings</vt:lpstr>
      <vt:lpstr>6_默认设计模板</vt:lpstr>
      <vt:lpstr>4_默认设计模板</vt:lpstr>
      <vt:lpstr>5_默认设计模板</vt:lpstr>
      <vt:lpstr>1_默认设计模板</vt:lpstr>
      <vt:lpstr>9_默认设计模板</vt:lpstr>
      <vt:lpstr>基于爬虫和NLP的就业课程在线推荐平台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答辩完毕  感谢聆听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基于爬虫和NLP的就业课程在线推荐平台</dc:title>
  <dc:creator/>
  <cp:lastModifiedBy>蔡 振华</cp:lastModifiedBy>
  <cp:revision>230</cp:revision>
  <dcterms:created xsi:type="dcterms:W3CDTF">2019-06-19T02:08:00Z</dcterms:created>
  <dcterms:modified xsi:type="dcterms:W3CDTF">2021-07-05T08:54:26Z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DE50E66D888C463DBF951F886A7FFDD9</vt:lpwstr>
  </property>
</Properties>
</file>