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755"/>
    <a:srgbClr val="7C2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Hungry Go </a:t>
            </a:r>
            <a:r>
              <a:rPr lang="en-US" u="sng" dirty="0" smtClean="0"/>
              <a:t>T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you don’t know what to eat, where to eat, and how to get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>
          <a:xfrm>
            <a:off x="6380025" y="2047860"/>
            <a:ext cx="2850776" cy="1472798"/>
          </a:xfrm>
          <a:prstGeom prst="wedgeRectCallout">
            <a:avLst>
              <a:gd name="adj1" fmla="val -37814"/>
              <a:gd name="adj2" fmla="val 7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Okay can! But we’re very bored of the food in the canteen already.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#1</a:t>
            </a:r>
            <a:endParaRPr lang="en-US" dirty="0"/>
          </a:p>
        </p:txBody>
      </p:sp>
      <p:pic>
        <p:nvPicPr>
          <p:cNvPr id="1026" name="Picture 2" descr="Man Working On Computer by SteveLambert - Color drawing of a man working on a computer in pro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00" y="4431151"/>
            <a:ext cx="2381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241366" y="2413879"/>
            <a:ext cx="23241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finally Lunchtime!</a:t>
            </a:r>
            <a:endParaRPr lang="en-US" dirty="0"/>
          </a:p>
        </p:txBody>
      </p:sp>
      <p:pic>
        <p:nvPicPr>
          <p:cNvPr id="1028" name="Picture 4" descr="men in black by radacina - 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21" y="3351383"/>
            <a:ext cx="4767532" cy="32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8892989" y="2413879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Guys, want to go have lunch together?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649500" y="2047860"/>
            <a:ext cx="2850776" cy="1472798"/>
          </a:xfrm>
          <a:prstGeom prst="wedgeRectCallout">
            <a:avLst>
              <a:gd name="adj1" fmla="val -37814"/>
              <a:gd name="adj2" fmla="val 7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CAN EAT?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33255 -0.0050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-25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latin typeface="Bernard MT Condensed" panose="02050806060905020404" pitchFamily="18" charset="0"/>
            </a:endParaRPr>
          </a:p>
          <a:p>
            <a:pPr algn="ctr"/>
            <a:r>
              <a:rPr lang="en-US" sz="4000" dirty="0" smtClean="0">
                <a:latin typeface="Bernard MT Condensed" panose="02050806060905020404" pitchFamily="18" charset="0"/>
              </a:rPr>
              <a:t>Hungry Go There!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82350" y="2277036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Where Can Eat?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82350" y="3478303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Halfway Eat Where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82349" y="2277036"/>
            <a:ext cx="3065929" cy="860612"/>
          </a:xfrm>
          <a:prstGeom prst="roundRect">
            <a:avLst/>
          </a:prstGeom>
          <a:solidFill>
            <a:schemeClr val="bg1">
              <a:alpha val="49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50</TotalTime>
  <Words>68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Bernard MT Condensed</vt:lpstr>
      <vt:lpstr>Corbel</vt:lpstr>
      <vt:lpstr>Impact</vt:lpstr>
      <vt:lpstr>Wingdings</vt:lpstr>
      <vt:lpstr>Banded</vt:lpstr>
      <vt:lpstr>Hungry Go THERE</vt:lpstr>
      <vt:lpstr>User Story #1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Go THERE</dc:title>
  <dc:creator>Zack</dc:creator>
  <cp:lastModifiedBy>Zack</cp:lastModifiedBy>
  <cp:revision>5</cp:revision>
  <dcterms:created xsi:type="dcterms:W3CDTF">2013-05-24T16:55:50Z</dcterms:created>
  <dcterms:modified xsi:type="dcterms:W3CDTF">2013-05-24T17:46:23Z</dcterms:modified>
</cp:coreProperties>
</file>