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78" r:id="rId11"/>
    <p:sldId id="263" r:id="rId12"/>
    <p:sldId id="264" r:id="rId13"/>
    <p:sldId id="265" r:id="rId14"/>
    <p:sldId id="269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755"/>
    <a:srgbClr val="7C2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>
        <p:scale>
          <a:sx n="66" d="100"/>
          <a:sy n="66" d="100"/>
        </p:scale>
        <p:origin x="30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Hungry Go </a:t>
            </a:r>
            <a:r>
              <a:rPr lang="en-US" u="sng" dirty="0" smtClean="0"/>
              <a:t>T</a:t>
            </a: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you don’t know what to eat, where to eat, and how to get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hlinkClick r:id="rId2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105080" y="1350125"/>
            <a:ext cx="38204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Calibri" panose="020F0502020204030204" pitchFamily="34" charset="0"/>
              </a:rPr>
              <a:t>The Cheese </a:t>
            </a:r>
            <a:r>
              <a:rPr lang="en-US" sz="3000" b="1" dirty="0" err="1" smtClean="0">
                <a:latin typeface="Calibri" panose="020F0502020204030204" pitchFamily="34" charset="0"/>
              </a:rPr>
              <a:t>Prata</a:t>
            </a:r>
            <a:r>
              <a:rPr lang="en-US" sz="3000" b="1" dirty="0" smtClean="0">
                <a:latin typeface="Calibri" panose="020F0502020204030204" pitchFamily="34" charset="0"/>
              </a:rPr>
              <a:t> Shop</a:t>
            </a:r>
            <a:endParaRPr lang="en-US" sz="3000" b="1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3988" y="1799217"/>
            <a:ext cx="3703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18 </a:t>
            </a:r>
            <a:r>
              <a:rPr lang="en-US" sz="1400" dirty="0" err="1">
                <a:latin typeface="Calibri" panose="020F0502020204030204" pitchFamily="34" charset="0"/>
              </a:rPr>
              <a:t>Clementi</a:t>
            </a:r>
            <a:r>
              <a:rPr lang="en-US" sz="1400" dirty="0">
                <a:latin typeface="Calibri" panose="020F0502020204030204" pitchFamily="34" charset="0"/>
              </a:rPr>
              <a:t> Rd, Singapore </a:t>
            </a:r>
            <a:r>
              <a:rPr lang="en-US" sz="1400" dirty="0" smtClean="0">
                <a:latin typeface="Calibri" panose="020F0502020204030204" pitchFamily="34" charset="0"/>
              </a:rPr>
              <a:t>129747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+65 6872 1030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627m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West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53988" y="2663389"/>
            <a:ext cx="254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Estimated Waiting Times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3988" y="2939957"/>
            <a:ext cx="1684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Queuing – 15 min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In Between – 10 min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3988" y="3680519"/>
            <a:ext cx="265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What Other People Think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3989" y="3957087"/>
            <a:ext cx="3703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 smtClean="0">
                <a:latin typeface="Calibri" panose="020F0502020204030204" pitchFamily="34" charset="0"/>
              </a:rPr>
              <a:t>Andrew Lee</a:t>
            </a:r>
            <a:r>
              <a:rPr lang="en-US" sz="1400" dirty="0" smtClean="0">
                <a:latin typeface="Calibri" panose="020F0502020204030204" pitchFamily="34" charset="0"/>
              </a:rPr>
              <a:t> – Very nice Cheese </a:t>
            </a:r>
            <a:r>
              <a:rPr lang="en-US" sz="1400" dirty="0" err="1" smtClean="0">
                <a:latin typeface="Calibri" panose="020F0502020204030204" pitchFamily="34" charset="0"/>
              </a:rPr>
              <a:t>Prata</a:t>
            </a:r>
            <a:r>
              <a:rPr lang="en-US" sz="1400" dirty="0" smtClean="0">
                <a:latin typeface="Calibri" panose="020F0502020204030204" pitchFamily="34" charset="0"/>
              </a:rPr>
              <a:t>! Turnover is very fast, so you don’t have to wait very long even during lunch time. Bad thing is very hot!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53988" y="4674258"/>
            <a:ext cx="3703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 smtClean="0">
                <a:latin typeface="Calibri" panose="020F0502020204030204" pitchFamily="34" charset="0"/>
              </a:rPr>
              <a:t>Melissa Ong</a:t>
            </a:r>
            <a:r>
              <a:rPr lang="en-US" sz="1400" i="1" dirty="0" smtClean="0"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</a:rPr>
              <a:t>– I think so </a:t>
            </a:r>
            <a:r>
              <a:rPr lang="en-US" sz="1400" dirty="0" err="1" smtClean="0">
                <a:latin typeface="Calibri" panose="020F0502020204030204" pitchFamily="34" charset="0"/>
              </a:rPr>
              <a:t>so</a:t>
            </a:r>
            <a:r>
              <a:rPr lang="en-US" sz="1400" dirty="0" smtClean="0">
                <a:latin typeface="Calibri" panose="020F0502020204030204" pitchFamily="34" charset="0"/>
              </a:rPr>
              <a:t> only. What I recommend is the egg </a:t>
            </a:r>
            <a:r>
              <a:rPr lang="en-US" sz="1400" dirty="0" err="1" smtClean="0">
                <a:latin typeface="Calibri" panose="020F0502020204030204" pitchFamily="34" charset="0"/>
              </a:rPr>
              <a:t>prata</a:t>
            </a:r>
            <a:r>
              <a:rPr lang="en-US" sz="1400" dirty="0" smtClean="0">
                <a:latin typeface="Calibri" panose="020F0502020204030204" pitchFamily="34" charset="0"/>
              </a:rPr>
              <a:t>. I think it is better than the cheese one. Milo dinosaur also very </a:t>
            </a:r>
            <a:r>
              <a:rPr lang="en-US" sz="1400" dirty="0" err="1" smtClean="0">
                <a:latin typeface="Calibri" panose="020F0502020204030204" pitchFamily="34" charset="0"/>
              </a:rPr>
              <a:t>gd</a:t>
            </a:r>
            <a:r>
              <a:rPr lang="en-US" sz="1400" dirty="0" smtClean="0">
                <a:latin typeface="Calibri" panose="020F0502020204030204" pitchFamily="34" charset="0"/>
              </a:rPr>
              <a:t>!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07802" y="179921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7.8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25917" y="2153756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u="sng" dirty="0" smtClean="0">
                <a:solidFill>
                  <a:srgbClr val="00B0F0"/>
                </a:solidFill>
              </a:rPr>
              <a:t>Rate this shop</a:t>
            </a:r>
            <a:endParaRPr lang="en-US" sz="1050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719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#3</a:t>
            </a:r>
            <a:endParaRPr lang="en-US" dirty="0"/>
          </a:p>
        </p:txBody>
      </p:sp>
      <p:pic>
        <p:nvPicPr>
          <p:cNvPr id="2050" name="Picture 2" descr="Woman's face with long neck by zeimusu - A woman's face with a long neck, brown hair, slight smile and no no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02883" y="4676631"/>
            <a:ext cx="1417961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n Working On Computer by SteveLambert - Color drawing of a man working on a computer in profi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65" y="4676631"/>
            <a:ext cx="23812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iga telephone by Anonymous - 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90492" y="4252768"/>
            <a:ext cx="8477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7400204" y="2814274"/>
            <a:ext cx="2401773" cy="1183915"/>
          </a:xfrm>
          <a:prstGeom prst="wedgeRoundRectCallout">
            <a:avLst>
              <a:gd name="adj1" fmla="val 43345"/>
              <a:gd name="adj2" fmla="val 1004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Jane, what would you like for dinner?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2365514" y="3500845"/>
            <a:ext cx="2441617" cy="614909"/>
          </a:xfrm>
          <a:prstGeom prst="wedgeRoundRectCallout">
            <a:avLst>
              <a:gd name="adj1" fmla="val -36146"/>
              <a:gd name="adj2" fmla="val 1213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Anything.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7552604" y="2966674"/>
            <a:ext cx="2401773" cy="1183915"/>
          </a:xfrm>
          <a:prstGeom prst="wedgeRoundRectCallout">
            <a:avLst>
              <a:gd name="adj1" fmla="val 38450"/>
              <a:gd name="adj2" fmla="val 861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about the food around my office?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2441242" y="2966675"/>
            <a:ext cx="2441617" cy="1003820"/>
          </a:xfrm>
          <a:prstGeom prst="wedgeRoundRectCallout">
            <a:avLst>
              <a:gd name="adj1" fmla="val -36146"/>
              <a:gd name="adj2" fmla="val 1213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No! The food will be cold by the time you come home!!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7940136" y="2839785"/>
            <a:ext cx="2401773" cy="1183915"/>
          </a:xfrm>
          <a:prstGeom prst="wedgeRoundRectCallout">
            <a:avLst>
              <a:gd name="adj1" fmla="val 30836"/>
              <a:gd name="adj2" fmla="val 960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about the food around home?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2559280" y="2912521"/>
            <a:ext cx="2441617" cy="1003820"/>
          </a:xfrm>
          <a:prstGeom prst="wedgeRoundRectCallout">
            <a:avLst>
              <a:gd name="adj1" fmla="val -36146"/>
              <a:gd name="adj2" fmla="val 1213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No! I’m bored of the food around home.</a:t>
            </a:r>
            <a:endParaRPr lang="en-US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7746370" y="3095897"/>
            <a:ext cx="2401773" cy="820444"/>
          </a:xfrm>
          <a:prstGeom prst="wedgeRoundRectCallout">
            <a:avLst>
              <a:gd name="adj1" fmla="val 31380"/>
              <a:gd name="adj2" fmla="val 1339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So… What would you like to eat?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2677318" y="3545572"/>
            <a:ext cx="2441617" cy="614909"/>
          </a:xfrm>
          <a:prstGeom prst="wedgeRoundRectCallout">
            <a:avLst>
              <a:gd name="adj1" fmla="val -36146"/>
              <a:gd name="adj2" fmla="val 1213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Anything!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9485443" y="3059427"/>
            <a:ext cx="1712931" cy="120178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FUUUUUUUUUUU</a:t>
            </a:r>
            <a:endParaRPr lang="en-US" dirty="0"/>
          </a:p>
        </p:txBody>
      </p:sp>
      <p:sp>
        <p:nvSpPr>
          <p:cNvPr id="24" name="Cloud Callout 23"/>
          <p:cNvSpPr/>
          <p:nvPr/>
        </p:nvSpPr>
        <p:spPr>
          <a:xfrm>
            <a:off x="8830491" y="2704011"/>
            <a:ext cx="2560320" cy="161087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Oh yes! Let me check with Hungry go </a:t>
            </a:r>
            <a:r>
              <a:rPr lang="en-US" u="sng" dirty="0" smtClean="0"/>
              <a:t>T</a:t>
            </a:r>
            <a:r>
              <a:rPr lang="en-US" dirty="0" smtClean="0"/>
              <a:t>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4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5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4482350" y="2277036"/>
            <a:ext cx="3065929" cy="86061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mpact" panose="020B0806030902050204" pitchFamily="34" charset="0"/>
              </a:rPr>
              <a:t>Where Can Eat?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4482350" y="3478303"/>
            <a:ext cx="3065929" cy="86061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mpact" panose="020B0806030902050204" pitchFamily="34" charset="0"/>
              </a:rPr>
              <a:t>Halfway Eat Where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6064" y="1210565"/>
            <a:ext cx="3638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Bernard MT Condensed" panose="02050806060905020404" pitchFamily="18" charset="0"/>
              </a:rPr>
              <a:t>Hungry </a:t>
            </a:r>
            <a:r>
              <a:rPr lang="en-US" sz="4000" dirty="0">
                <a:latin typeface="Bernard MT Condensed" panose="02050806060905020404" pitchFamily="18" charset="0"/>
              </a:rPr>
              <a:t>Go There</a:t>
            </a:r>
            <a:r>
              <a:rPr lang="en-US" sz="4000" dirty="0" smtClean="0">
                <a:latin typeface="Bernard MT Condensed" panose="02050806060905020404" pitchFamily="18" charset="0"/>
              </a:rPr>
              <a:t>!</a:t>
            </a:r>
            <a:r>
              <a:rPr lang="en-US" sz="4000" dirty="0" smtClean="0"/>
              <a:t>	</a:t>
            </a:r>
            <a:endParaRPr lang="en-US" sz="40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6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99190" y="1165406"/>
            <a:ext cx="2832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Where Are You?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2183" y="1750181"/>
            <a:ext cx="3200400" cy="35858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NUS School of Computing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4715691" y="2268212"/>
            <a:ext cx="2573383" cy="391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My Current Location</a:t>
            </a:r>
            <a:endParaRPr lang="en-US" dirty="0"/>
          </a:p>
        </p:txBody>
      </p:sp>
      <p:sp>
        <p:nvSpPr>
          <p:cNvPr id="17" name="Rounded Rectangle 16">
            <a:hlinkClick r:id="rId4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8" name="Rounded Rectangle 17">
            <a:hlinkClick r:id="rId5" action="ppaction://hlinksldjump"/>
          </p:cNvPr>
          <p:cNvSpPr/>
          <p:nvPr/>
        </p:nvSpPr>
        <p:spPr>
          <a:xfrm>
            <a:off x="4583714" y="4608689"/>
            <a:ext cx="2863202" cy="547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Tell Me Halfway Eat Where!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3605" y="2919042"/>
            <a:ext cx="3237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Where You Going?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91425" y="3532933"/>
            <a:ext cx="3200400" cy="35858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771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Clementi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Avenue 6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91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99190" y="1165406"/>
            <a:ext cx="2832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Where Are You?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2183" y="1750181"/>
            <a:ext cx="3200400" cy="35858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NUS School of Computing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4715691" y="2268212"/>
            <a:ext cx="2573383" cy="391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My Current Location</a:t>
            </a:r>
            <a:endParaRPr lang="en-US" dirty="0"/>
          </a:p>
        </p:txBody>
      </p:sp>
      <p:sp>
        <p:nvSpPr>
          <p:cNvPr id="17" name="Rounded Rectangle 16">
            <a:hlinkClick r:id="rId4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83605" y="2919042"/>
            <a:ext cx="3237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Where You Going?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91425" y="3532933"/>
            <a:ext cx="3200400" cy="35858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771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Clementi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Avenue 6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4583714" y="4608689"/>
            <a:ext cx="2863202" cy="547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Tell Me Halfway Eat Where!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59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057" y="1338124"/>
            <a:ext cx="3823277" cy="31281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9" name="Rounded Rectangle 18">
            <a:hlinkClick r:id="rId4" action="ppaction://hlinksldjump"/>
          </p:cNvPr>
          <p:cNvSpPr/>
          <p:nvPr/>
        </p:nvSpPr>
        <p:spPr>
          <a:xfrm>
            <a:off x="5264393" y="4808994"/>
            <a:ext cx="1501844" cy="547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LIST VIEW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5708" y="2174703"/>
            <a:ext cx="137238" cy="2366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49690" y="2183345"/>
            <a:ext cx="137238" cy="2366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04327" y="1786717"/>
            <a:ext cx="137238" cy="236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0353" y="2140595"/>
            <a:ext cx="2231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en-US" sz="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0768" y="214059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en-US" sz="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5063" y="1742345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en-US" sz="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21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hlinkClick r:id="rId2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6792685" y="903774"/>
            <a:ext cx="1065133" cy="2980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Impact" panose="020B0806030902050204" pitchFamily="34" charset="0"/>
              </a:rPr>
              <a:t>Map View</a:t>
            </a:r>
            <a:endParaRPr lang="en-US" sz="1400" dirty="0">
              <a:latin typeface="Impact" panose="020B080603090205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05" y="1519836"/>
            <a:ext cx="369405" cy="6370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90527" y="15198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2628" y="2983003"/>
            <a:ext cx="1707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alibri" panose="020F0502020204030204" pitchFamily="34" charset="0"/>
              </a:rPr>
              <a:t>Botak</a:t>
            </a:r>
            <a:r>
              <a:rPr lang="en-US" sz="2400" b="1" dirty="0" smtClean="0">
                <a:latin typeface="Calibri" panose="020F0502020204030204" pitchFamily="34" charset="0"/>
              </a:rPr>
              <a:t> Jones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05" y="2958537"/>
            <a:ext cx="369405" cy="6370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77464" y="297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05" y="4264886"/>
            <a:ext cx="369405" cy="63709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77464" y="42648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2628" y="1568986"/>
            <a:ext cx="1048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Astons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02628" y="4352598"/>
            <a:ext cx="300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alibri" panose="020F0502020204030204" pitchFamily="34" charset="0"/>
              </a:rPr>
              <a:t>Swensens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</a:rPr>
              <a:t>@ </a:t>
            </a:r>
            <a:r>
              <a:rPr lang="en-US" sz="2400" b="1" dirty="0" err="1" smtClean="0">
                <a:latin typeface="Calibri" panose="020F0502020204030204" pitchFamily="34" charset="0"/>
              </a:rPr>
              <a:t>Clementi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3534" y="1971493"/>
            <a:ext cx="2985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325 </a:t>
            </a:r>
            <a:r>
              <a:rPr lang="en-US" sz="1400" dirty="0" err="1" smtClean="0">
                <a:latin typeface="Calibri" panose="020F0502020204030204" pitchFamily="34" charset="0"/>
              </a:rPr>
              <a:t>Clementi</a:t>
            </a:r>
            <a:r>
              <a:rPr lang="en-US" sz="1400" dirty="0" smtClean="0">
                <a:latin typeface="Calibri" panose="020F0502020204030204" pitchFamily="34" charset="0"/>
              </a:rPr>
              <a:t> Ave 5, #01-155, Singapore 120325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+65 6778 9406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15min Detour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7778" y="3408632"/>
            <a:ext cx="2985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325 </a:t>
            </a:r>
            <a:r>
              <a:rPr lang="en-US" sz="1400" dirty="0" err="1">
                <a:latin typeface="Calibri" panose="020F0502020204030204" pitchFamily="34" charset="0"/>
              </a:rPr>
              <a:t>Clementi</a:t>
            </a:r>
            <a:r>
              <a:rPr lang="en-US" sz="1400" dirty="0">
                <a:latin typeface="Calibri" panose="020F0502020204030204" pitchFamily="34" charset="0"/>
              </a:rPr>
              <a:t> Ave 5, #</a:t>
            </a:r>
            <a:r>
              <a:rPr lang="en-US" sz="1400" dirty="0" smtClean="0">
                <a:latin typeface="Calibri" panose="020F0502020204030204" pitchFamily="34" charset="0"/>
              </a:rPr>
              <a:t>01-129, </a:t>
            </a:r>
            <a:r>
              <a:rPr lang="en-US" sz="1400" dirty="0">
                <a:latin typeface="Calibri" panose="020F0502020204030204" pitchFamily="34" charset="0"/>
              </a:rPr>
              <a:t>Singapore 120325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+65 6774 1225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15min Detour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1268" y="4739545"/>
            <a:ext cx="2985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3155 Commonwealth Ave West,</a:t>
            </a:r>
            <a:br>
              <a:rPr lang="en-US" sz="1400" dirty="0"/>
            </a:br>
            <a:r>
              <a:rPr lang="en-US" sz="1400" dirty="0"/>
              <a:t>#</a:t>
            </a:r>
            <a:r>
              <a:rPr lang="en-US" sz="1400" dirty="0" smtClean="0"/>
              <a:t>05-31/32/33, </a:t>
            </a:r>
            <a:r>
              <a:rPr lang="en-US" sz="1400" dirty="0" err="1" smtClean="0"/>
              <a:t>Clementi</a:t>
            </a:r>
            <a:r>
              <a:rPr lang="en-US" sz="1400" dirty="0" smtClean="0"/>
              <a:t> Mall</a:t>
            </a:r>
          </a:p>
          <a:p>
            <a:r>
              <a:rPr lang="en-US" sz="1400" dirty="0" smtClean="0"/>
              <a:t>+65 6659 2151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20min Detour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71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ular Callout 7"/>
          <p:cNvSpPr/>
          <p:nvPr/>
        </p:nvSpPr>
        <p:spPr>
          <a:xfrm>
            <a:off x="6380025" y="2047860"/>
            <a:ext cx="2850776" cy="1472798"/>
          </a:xfrm>
          <a:prstGeom prst="wedgeRectCallout">
            <a:avLst>
              <a:gd name="adj1" fmla="val -37814"/>
              <a:gd name="adj2" fmla="val 74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Okay can! But we’re very bored of the food in the canteen already.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#1</a:t>
            </a:r>
            <a:endParaRPr lang="en-US" dirty="0"/>
          </a:p>
        </p:txBody>
      </p:sp>
      <p:pic>
        <p:nvPicPr>
          <p:cNvPr id="1026" name="Picture 2" descr="Man Working On Computer by SteveLambert - Color drawing of a man working on a computer in pro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00" y="4431151"/>
            <a:ext cx="23812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6241366" y="2413879"/>
            <a:ext cx="2324100" cy="1600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It’s finally Lunchtime!</a:t>
            </a:r>
            <a:endParaRPr lang="en-US" dirty="0"/>
          </a:p>
        </p:txBody>
      </p:sp>
      <p:pic>
        <p:nvPicPr>
          <p:cNvPr id="1028" name="Picture 4" descr="men in black by radacina - 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21" y="3351383"/>
            <a:ext cx="4767532" cy="326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8892989" y="2413879"/>
            <a:ext cx="2492188" cy="1472798"/>
          </a:xfrm>
          <a:prstGeom prst="wedgeRectCallout">
            <a:avLst>
              <a:gd name="adj1" fmla="val -5725"/>
              <a:gd name="adj2" fmla="val 69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Guys, want to go have lunch together?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649500" y="2047860"/>
            <a:ext cx="2850776" cy="1472798"/>
          </a:xfrm>
          <a:prstGeom prst="wedgeRectCallout">
            <a:avLst>
              <a:gd name="adj1" fmla="val -37814"/>
              <a:gd name="adj2" fmla="val 74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CAN EAT?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8892989" y="2302784"/>
            <a:ext cx="2492188" cy="1472798"/>
          </a:xfrm>
          <a:prstGeom prst="wedgeRectCallout">
            <a:avLst>
              <a:gd name="adj1" fmla="val -5725"/>
              <a:gd name="adj2" fmla="val 69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me check with Hungry Go </a:t>
            </a:r>
            <a:r>
              <a:rPr lang="en-US" u="sng" dirty="0" smtClean="0"/>
              <a:t>T</a:t>
            </a:r>
            <a:r>
              <a:rPr lang="en-US" dirty="0" smtClean="0"/>
              <a:t>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7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0.33255 -0.00509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28" y="-25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6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6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11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4482350" y="2277036"/>
            <a:ext cx="3065929" cy="86061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mpact" panose="020B0806030902050204" pitchFamily="34" charset="0"/>
              </a:rPr>
              <a:t>Where Can Eat?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4482350" y="3478303"/>
            <a:ext cx="3065929" cy="86061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mpact" panose="020B0806030902050204" pitchFamily="34" charset="0"/>
              </a:rPr>
              <a:t>Halfway Eat Where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6064" y="1210565"/>
            <a:ext cx="3638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Bernard MT Condensed" panose="02050806060905020404" pitchFamily="18" charset="0"/>
              </a:rPr>
              <a:t>Hungry </a:t>
            </a:r>
            <a:r>
              <a:rPr lang="en-US" sz="4000" dirty="0">
                <a:latin typeface="Bernard MT Condensed" panose="02050806060905020404" pitchFamily="18" charset="0"/>
              </a:rPr>
              <a:t>Go There</a:t>
            </a:r>
            <a:r>
              <a:rPr lang="en-US" sz="4000" dirty="0" smtClean="0">
                <a:latin typeface="Bernard MT Condensed" panose="02050806060905020404" pitchFamily="18" charset="0"/>
              </a:rPr>
              <a:t>!</a:t>
            </a:r>
            <a:r>
              <a:rPr lang="en-US" sz="4000" dirty="0" smtClean="0"/>
              <a:t>	</a:t>
            </a:r>
            <a:endParaRPr lang="en-US" sz="40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99190" y="1165406"/>
            <a:ext cx="2832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Where Are You?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2183" y="1750181"/>
            <a:ext cx="3200400" cy="35858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NUS School of Computing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4715691" y="2268212"/>
            <a:ext cx="2573383" cy="391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My Current Location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6491" y="2960667"/>
            <a:ext cx="2291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How You Go?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6350" y="3554799"/>
            <a:ext cx="1038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</a:rPr>
              <a:t>Walk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</a:rPr>
              <a:t>Drive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17" name="Rounded Rectangle 16">
            <a:hlinkClick r:id="rId4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8" name="Rounded Rectangle 17">
            <a:hlinkClick r:id="rId5" action="ppaction://hlinksldjump"/>
          </p:cNvPr>
          <p:cNvSpPr/>
          <p:nvPr/>
        </p:nvSpPr>
        <p:spPr>
          <a:xfrm>
            <a:off x="4728623" y="4621269"/>
            <a:ext cx="2573383" cy="547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Tell Me Where Can Eat!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26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99190" y="1165406"/>
            <a:ext cx="2832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Where Are You?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2183" y="1750181"/>
            <a:ext cx="3200400" cy="35858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NUS School of Computing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ounded Rectangle 12">
            <a:hlinkClick r:id="rId2" action="ppaction://hlinksldjump"/>
          </p:cNvPr>
          <p:cNvSpPr/>
          <p:nvPr/>
        </p:nvSpPr>
        <p:spPr>
          <a:xfrm>
            <a:off x="4715691" y="2268212"/>
            <a:ext cx="2573383" cy="391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My Current Location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6491" y="2960667"/>
            <a:ext cx="2291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How You Go?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6350" y="3554799"/>
            <a:ext cx="1038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</a:rPr>
              <a:t>Walk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</a:rPr>
              <a:t>Drive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8" name="Rounded Rectangle 17">
            <a:hlinkClick r:id="rId4" action="ppaction://hlinksldjump"/>
          </p:cNvPr>
          <p:cNvSpPr/>
          <p:nvPr/>
        </p:nvSpPr>
        <p:spPr>
          <a:xfrm>
            <a:off x="4728623" y="4621269"/>
            <a:ext cx="2573383" cy="547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Tell Me Where Can Eat!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078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hlinkClick r:id="rId2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61" y="1354057"/>
            <a:ext cx="3792108" cy="3112203"/>
          </a:xfrm>
          <a:prstGeom prst="rect">
            <a:avLst/>
          </a:prstGeom>
        </p:spPr>
      </p:pic>
      <p:sp>
        <p:nvSpPr>
          <p:cNvPr id="19" name="Rounded Rectangle 18">
            <a:hlinkClick r:id="rId4" action="ppaction://hlinksldjump"/>
          </p:cNvPr>
          <p:cNvSpPr/>
          <p:nvPr/>
        </p:nvSpPr>
        <p:spPr>
          <a:xfrm>
            <a:off x="5264393" y="4808994"/>
            <a:ext cx="1501844" cy="547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LIST VIEW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Rectangle 2">
            <a:hlinkClick r:id="rId5" action="ppaction://hlinksldjump"/>
          </p:cNvPr>
          <p:cNvSpPr/>
          <p:nvPr/>
        </p:nvSpPr>
        <p:spPr>
          <a:xfrm>
            <a:off x="4305303" y="2928936"/>
            <a:ext cx="119062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69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hlinkClick r:id="rId2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6792685" y="903774"/>
            <a:ext cx="1065133" cy="2980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Impact" panose="020B0806030902050204" pitchFamily="34" charset="0"/>
              </a:rPr>
              <a:t>Map View</a:t>
            </a:r>
            <a:endParaRPr lang="en-US" sz="1400" dirty="0">
              <a:latin typeface="Impact" panose="020B080603090205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05" y="1519836"/>
            <a:ext cx="369405" cy="6370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90527" y="1519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2628" y="2790491"/>
            <a:ext cx="2920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alibri" panose="020F0502020204030204" pitchFamily="34" charset="0"/>
              </a:rPr>
              <a:t>Ameen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Makan</a:t>
            </a:r>
            <a:r>
              <a:rPr lang="en-US" sz="2400" b="1" dirty="0" smtClean="0">
                <a:latin typeface="Calibri" panose="020F0502020204030204" pitchFamily="34" charset="0"/>
              </a:rPr>
              <a:t> House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05" y="2766025"/>
            <a:ext cx="369405" cy="6370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77464" y="27790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05" y="4012214"/>
            <a:ext cx="369405" cy="63709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77464" y="4012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TextBox 20">
            <a:hlinkClick r:id="rId5" action="ppaction://hlinksldjump"/>
          </p:cNvPr>
          <p:cNvSpPr txBox="1"/>
          <p:nvPr/>
        </p:nvSpPr>
        <p:spPr>
          <a:xfrm>
            <a:off x="4702628" y="1568986"/>
            <a:ext cx="3095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The Cheese </a:t>
            </a:r>
            <a:r>
              <a:rPr lang="en-US" sz="2400" b="1" dirty="0" err="1" smtClean="0">
                <a:latin typeface="Calibri" panose="020F0502020204030204" pitchFamily="34" charset="0"/>
              </a:rPr>
              <a:t>Prata</a:t>
            </a:r>
            <a:r>
              <a:rPr lang="en-US" sz="2400" b="1" dirty="0" smtClean="0">
                <a:latin typeface="Calibri" panose="020F0502020204030204" pitchFamily="34" charset="0"/>
              </a:rPr>
              <a:t> Shop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02628" y="4099926"/>
            <a:ext cx="301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The University Lounge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4813534" y="1971493"/>
            <a:ext cx="2985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18 </a:t>
            </a:r>
            <a:r>
              <a:rPr lang="en-US" sz="1400" dirty="0" err="1">
                <a:latin typeface="Calibri" panose="020F0502020204030204" pitchFamily="34" charset="0"/>
              </a:rPr>
              <a:t>Clementi</a:t>
            </a:r>
            <a:r>
              <a:rPr lang="en-US" sz="1400" dirty="0">
                <a:latin typeface="Calibri" panose="020F0502020204030204" pitchFamily="34" charset="0"/>
              </a:rPr>
              <a:t> Rd, Singapore </a:t>
            </a:r>
            <a:r>
              <a:rPr lang="en-US" sz="1400" dirty="0" smtClean="0">
                <a:latin typeface="Calibri" panose="020F0502020204030204" pitchFamily="34" charset="0"/>
              </a:rPr>
              <a:t>129747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+65 6872 1030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627m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West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7778" y="3216120"/>
            <a:ext cx="2985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12 </a:t>
            </a:r>
            <a:r>
              <a:rPr lang="en-US" sz="1400" dirty="0" err="1">
                <a:latin typeface="Calibri" panose="020F0502020204030204" pitchFamily="34" charset="0"/>
              </a:rPr>
              <a:t>Clementi</a:t>
            </a:r>
            <a:r>
              <a:rPr lang="en-US" sz="1400" dirty="0">
                <a:latin typeface="Calibri" panose="020F0502020204030204" pitchFamily="34" charset="0"/>
              </a:rPr>
              <a:t> Rd, Singapore </a:t>
            </a:r>
            <a:r>
              <a:rPr lang="en-US" sz="1400" dirty="0" smtClean="0">
                <a:latin typeface="Calibri" panose="020F0502020204030204" pitchFamily="34" charset="0"/>
              </a:rPr>
              <a:t>129742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+65 6774 0637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650m South-West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1268" y="4486873"/>
            <a:ext cx="2985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 Kent Ridge Drive, Shaw Foundation Alumni House 4/L, </a:t>
            </a:r>
            <a:r>
              <a:rPr lang="en-US" sz="1400" dirty="0" smtClean="0"/>
              <a:t>119244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+65 6779 8919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230m South</a:t>
            </a:r>
          </a:p>
        </p:txBody>
      </p:sp>
    </p:spTree>
    <p:extLst>
      <p:ext uri="{BB962C8B-B14F-4D97-AF65-F5344CB8AC3E}">
        <p14:creationId xmlns:p14="http://schemas.microsoft.com/office/powerpoint/2010/main" val="2933613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#2</a:t>
            </a:r>
            <a:endParaRPr lang="en-US" dirty="0"/>
          </a:p>
        </p:txBody>
      </p:sp>
      <p:pic>
        <p:nvPicPr>
          <p:cNvPr id="1026" name="Picture 2" descr="Man Working On Computer by SteveLambert - Color drawing of a man working on a computer in pro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749" y="4313585"/>
            <a:ext cx="23812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n in black by radacina - 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21" y="3351383"/>
            <a:ext cx="4767532" cy="326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8892989" y="2302784"/>
            <a:ext cx="2492188" cy="1472798"/>
          </a:xfrm>
          <a:prstGeom prst="wedgeRectCallout">
            <a:avLst>
              <a:gd name="adj1" fmla="val -5725"/>
              <a:gd name="adj2" fmla="val 69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me check with Hungry Go </a:t>
            </a:r>
            <a:r>
              <a:rPr lang="en-US" u="sng" dirty="0" smtClean="0"/>
              <a:t>T</a:t>
            </a:r>
            <a:r>
              <a:rPr lang="en-US" dirty="0" smtClean="0"/>
              <a:t>here!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6113561" y="2330939"/>
            <a:ext cx="2492188" cy="1020444"/>
          </a:xfrm>
          <a:prstGeom prst="wedgeRectCallout">
            <a:avLst>
              <a:gd name="adj1" fmla="val -39795"/>
              <a:gd name="adj2" fmla="val 74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that app? Reliable or not?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5167842" y="1968266"/>
            <a:ext cx="2492188" cy="1207787"/>
          </a:xfrm>
          <a:prstGeom prst="wedgeRectCallout">
            <a:avLst>
              <a:gd name="adj1" fmla="val -39795"/>
              <a:gd name="adj2" fmla="val 74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</a:t>
            </a:r>
            <a:r>
              <a:rPr lang="en-US" dirty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, the other time we used an app with a similar name, we waited for an hour.</a:t>
            </a:r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2231659" y="1968265"/>
            <a:ext cx="2492188" cy="1207787"/>
          </a:xfrm>
          <a:prstGeom prst="wedgeRectCallout">
            <a:avLst>
              <a:gd name="adj1" fmla="val -39795"/>
              <a:gd name="adj2" fmla="val 74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HOUR? Our lunch break is one hour only!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8749369" y="2755137"/>
            <a:ext cx="2635808" cy="1157313"/>
          </a:xfrm>
          <a:prstGeom prst="wedgeRectCallout">
            <a:avLst>
              <a:gd name="adj1" fmla="val -5725"/>
              <a:gd name="adj2" fmla="val 69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Don’t worry. This app also tells me around how long we need to wait!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3177378" y="2527318"/>
            <a:ext cx="2492188" cy="736399"/>
          </a:xfrm>
          <a:prstGeom prst="wedgeRectCallout">
            <a:avLst>
              <a:gd name="adj1" fmla="val -39795"/>
              <a:gd name="adj2" fmla="val 74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Wah</a:t>
            </a:r>
            <a:r>
              <a:rPr lang="en-US" dirty="0" smtClean="0"/>
              <a:t>! So good ah?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2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4482350" y="2277036"/>
            <a:ext cx="3065929" cy="86061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mpact" panose="020B0806030902050204" pitchFamily="34" charset="0"/>
              </a:rPr>
              <a:t>Where Can Eat?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4482350" y="3478303"/>
            <a:ext cx="3065929" cy="86061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mpact" panose="020B0806030902050204" pitchFamily="34" charset="0"/>
              </a:rPr>
              <a:t>Halfway Eat Where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6064" y="1210565"/>
            <a:ext cx="3638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Bernard MT Condensed" panose="02050806060905020404" pitchFamily="18" charset="0"/>
              </a:rPr>
              <a:t>Hungry </a:t>
            </a:r>
            <a:r>
              <a:rPr lang="en-US" sz="4000" dirty="0">
                <a:latin typeface="Bernard MT Condensed" panose="02050806060905020404" pitchFamily="18" charset="0"/>
              </a:rPr>
              <a:t>Go There</a:t>
            </a:r>
            <a:r>
              <a:rPr lang="en-US" sz="4000" dirty="0" smtClean="0">
                <a:latin typeface="Bernard MT Condensed" panose="02050806060905020404" pitchFamily="18" charset="0"/>
              </a:rPr>
              <a:t>!</a:t>
            </a:r>
            <a:r>
              <a:rPr lang="en-US" sz="4000" dirty="0" smtClean="0"/>
              <a:t>	</a:t>
            </a:r>
            <a:endParaRPr lang="en-US" sz="40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6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631</TotalTime>
  <Words>573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Bernard MT Condensed</vt:lpstr>
      <vt:lpstr>Calibri</vt:lpstr>
      <vt:lpstr>Corbel</vt:lpstr>
      <vt:lpstr>Impact</vt:lpstr>
      <vt:lpstr>Wingdings</vt:lpstr>
      <vt:lpstr>Banded</vt:lpstr>
      <vt:lpstr>Hungry Go THERE</vt:lpstr>
      <vt:lpstr>User Story #1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Story #2</vt:lpstr>
      <vt:lpstr>PowerPoint Presentation</vt:lpstr>
      <vt:lpstr>PowerPoint Presentation</vt:lpstr>
      <vt:lpstr>User Story #3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Hungry Go THERE</dc:title>
  <dc:creator>Zack</dc:creator>
  <cp:lastModifiedBy>Zack</cp:lastModifiedBy>
  <cp:revision>24</cp:revision>
  <dcterms:created xsi:type="dcterms:W3CDTF">2013-05-24T16:55:50Z</dcterms:created>
  <dcterms:modified xsi:type="dcterms:W3CDTF">2013-05-25T16:27:38Z</dcterms:modified>
</cp:coreProperties>
</file>