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755"/>
    <a:srgbClr val="7C2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5/25/2013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Hungry Go </a:t>
            </a:r>
            <a:r>
              <a:rPr lang="en-US" u="sng" dirty="0" smtClean="0"/>
              <a:t>T</a:t>
            </a:r>
            <a:r>
              <a:rPr lang="en-US" dirty="0" smtClean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you don’t know what to eat, where to eat, and how to get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/>
        </p:nvSpPr>
        <p:spPr>
          <a:xfrm>
            <a:off x="6380025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Okay can! But we’re very bored of the food in the canteen already.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#1</a:t>
            </a:r>
            <a:endParaRPr lang="en-US" dirty="0"/>
          </a:p>
        </p:txBody>
      </p:sp>
      <p:pic>
        <p:nvPicPr>
          <p:cNvPr id="1026" name="Picture 2" descr="Man Working On Computer by SteveLambert - Color drawing of a man working on a computer in pro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400" y="4431151"/>
            <a:ext cx="23812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6241366" y="2413879"/>
            <a:ext cx="2324100" cy="16002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It’s finally Lunchtime!</a:t>
            </a:r>
            <a:endParaRPr lang="en-US" dirty="0"/>
          </a:p>
        </p:txBody>
      </p:sp>
      <p:pic>
        <p:nvPicPr>
          <p:cNvPr id="1028" name="Picture 4" descr="men in black by radacina - 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1" y="3351383"/>
            <a:ext cx="4767532" cy="326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8892989" y="2413879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Guys, want to go have lunch together?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649500" y="2047860"/>
            <a:ext cx="2850776" cy="1472798"/>
          </a:xfrm>
          <a:prstGeom prst="wedgeRectCallout">
            <a:avLst>
              <a:gd name="adj1" fmla="val -37814"/>
              <a:gd name="adj2" fmla="val 746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CAN EAT?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8892989" y="2302784"/>
            <a:ext cx="2492188" cy="1472798"/>
          </a:xfrm>
          <a:prstGeom prst="wedgeRectCallout">
            <a:avLst>
              <a:gd name="adj1" fmla="val -5725"/>
              <a:gd name="adj2" fmla="val 6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me check with Hungry Go </a:t>
            </a:r>
            <a:r>
              <a:rPr lang="en-US" u="sng" dirty="0" smtClean="0"/>
              <a:t>T</a:t>
            </a:r>
            <a:r>
              <a:rPr lang="en-US" dirty="0" smtClean="0"/>
              <a:t>here!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33255 -0.00509 " pathEditMode="relative" rAng="0" ptsTypes="AA">
                                      <p:cBhvr>
                                        <p:cTn id="11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28" y="-2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6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4482350" y="2277036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Where Can Eat?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82350" y="3478303"/>
            <a:ext cx="3065929" cy="860612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Impact" panose="020B0806030902050204" pitchFamily="34" charset="0"/>
              </a:rPr>
              <a:t>Halfway Eat Where</a:t>
            </a:r>
            <a:endParaRPr lang="en-US" sz="2800" dirty="0">
              <a:latin typeface="Impact" panose="020B080603090205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6064" y="1210565"/>
            <a:ext cx="363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latin typeface="Bernard MT Condensed" panose="02050806060905020404" pitchFamily="18" charset="0"/>
              </a:rPr>
              <a:t>Hungry </a:t>
            </a:r>
            <a:r>
              <a:rPr lang="en-US" sz="4000" dirty="0">
                <a:latin typeface="Bernard MT Condensed" panose="02050806060905020404" pitchFamily="18" charset="0"/>
              </a:rPr>
              <a:t>Go There</a:t>
            </a:r>
            <a:r>
              <a:rPr lang="en-US" sz="4000" dirty="0" smtClean="0">
                <a:latin typeface="Bernard MT Condensed" panose="02050806060905020404" pitchFamily="18" charset="0"/>
              </a:rPr>
              <a:t>!</a:t>
            </a:r>
            <a:r>
              <a:rPr lang="en-US" sz="4000" dirty="0" smtClean="0"/>
              <a:t>	</a:t>
            </a:r>
            <a:endParaRPr lang="en-US" sz="40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3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5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826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99190" y="1165406"/>
            <a:ext cx="2832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Where Are You?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2183" y="1750181"/>
            <a:ext cx="3200400" cy="358585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NUS School of Computing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>
            <a:hlinkClick r:id="rId2" action="ppaction://hlinksldjump"/>
          </p:cNvPr>
          <p:cNvSpPr/>
          <p:nvPr/>
        </p:nvSpPr>
        <p:spPr>
          <a:xfrm>
            <a:off x="4715691" y="2268212"/>
            <a:ext cx="2573383" cy="39188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My Current Location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6491" y="2960667"/>
            <a:ext cx="2291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Impact" panose="020B0806030902050204" pitchFamily="34" charset="0"/>
              </a:rPr>
              <a:t>How You Go?</a:t>
            </a:r>
            <a:endParaRPr lang="en-US" sz="3200" dirty="0"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56350" y="3554799"/>
            <a:ext cx="1038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Walk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</a:rPr>
              <a:t>Drive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>
            <a:hlinkClick r:id="rId3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4728623" y="4621269"/>
            <a:ext cx="2573383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Tell Me Where Can Eat!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07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61" y="1354057"/>
            <a:ext cx="3792108" cy="3112203"/>
          </a:xfrm>
          <a:prstGeom prst="rect">
            <a:avLst/>
          </a:prstGeom>
        </p:spPr>
      </p:pic>
      <p:sp>
        <p:nvSpPr>
          <p:cNvPr id="19" name="Rounded Rectangle 18">
            <a:hlinkClick r:id="rId4" action="ppaction://hlinksldjump"/>
          </p:cNvPr>
          <p:cNvSpPr/>
          <p:nvPr/>
        </p:nvSpPr>
        <p:spPr>
          <a:xfrm>
            <a:off x="5264393" y="4808994"/>
            <a:ext cx="1501844" cy="5478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Impact" panose="020B0806030902050204" pitchFamily="34" charset="0"/>
              </a:rPr>
              <a:t>LIST VIEW</a:t>
            </a:r>
            <a:endParaRPr lang="en-US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369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4823" y="89649"/>
            <a:ext cx="4320989" cy="6696635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43081" y="806820"/>
            <a:ext cx="3944471" cy="4876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504327" y="376517"/>
            <a:ext cx="1021977" cy="7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74655" y="5894292"/>
            <a:ext cx="681320" cy="681320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00163" y="6019800"/>
            <a:ext cx="430304" cy="430304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hlinkClick r:id="rId2" action="ppaction://hlinksldjump"/>
          </p:cNvPr>
          <p:cNvSpPr/>
          <p:nvPr/>
        </p:nvSpPr>
        <p:spPr>
          <a:xfrm>
            <a:off x="4153988" y="916836"/>
            <a:ext cx="548640" cy="20437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</a:t>
            </a:r>
            <a:endParaRPr lang="en-US" sz="1200" dirty="0"/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6792685" y="903774"/>
            <a:ext cx="1065133" cy="2980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Impact" panose="020B0806030902050204" pitchFamily="34" charset="0"/>
              </a:rPr>
              <a:t>Map View</a:t>
            </a:r>
            <a:endParaRPr lang="en-US" sz="1400" dirty="0">
              <a:latin typeface="Impact" panose="020B080603090205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1519836"/>
            <a:ext cx="369405" cy="6370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90527" y="1519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02628" y="2790491"/>
            <a:ext cx="2920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anose="020F0502020204030204" pitchFamily="34" charset="0"/>
              </a:rPr>
              <a:t>Ameen</a:t>
            </a:r>
            <a:r>
              <a:rPr lang="en-US" sz="2400" b="1" dirty="0" smtClean="0">
                <a:latin typeface="Calibri" panose="020F0502020204030204" pitchFamily="34" charset="0"/>
              </a:rPr>
              <a:t> </a:t>
            </a:r>
            <a:r>
              <a:rPr lang="en-US" sz="2400" b="1" dirty="0" err="1" smtClean="0">
                <a:latin typeface="Calibri" panose="020F0502020204030204" pitchFamily="34" charset="0"/>
              </a:rPr>
              <a:t>Makan</a:t>
            </a:r>
            <a:r>
              <a:rPr lang="en-US" sz="2400" b="1" dirty="0" smtClean="0">
                <a:latin typeface="Calibri" panose="020F0502020204030204" pitchFamily="34" charset="0"/>
              </a:rPr>
              <a:t> House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2766025"/>
            <a:ext cx="369405" cy="6370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277464" y="2779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B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05" y="4012214"/>
            <a:ext cx="369405" cy="6370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77464" y="40122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Impact" panose="020B0806030902050204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2628" y="1568986"/>
            <a:ext cx="3095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Cheese </a:t>
            </a:r>
            <a:r>
              <a:rPr lang="en-US" sz="2400" b="1" dirty="0" err="1" smtClean="0">
                <a:latin typeface="Calibri" panose="020F0502020204030204" pitchFamily="34" charset="0"/>
              </a:rPr>
              <a:t>Prata</a:t>
            </a:r>
            <a:r>
              <a:rPr lang="en-US" sz="2400" b="1" dirty="0" smtClean="0">
                <a:latin typeface="Calibri" panose="020F0502020204030204" pitchFamily="34" charset="0"/>
              </a:rPr>
              <a:t> Shop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2628" y="4099926"/>
            <a:ext cx="3015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The University Lounge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13534" y="1971493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18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129747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+65 6872 1030</a:t>
            </a:r>
          </a:p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627m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West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7778" y="3216120"/>
            <a:ext cx="298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alibri" panose="020F0502020204030204" pitchFamily="34" charset="0"/>
              </a:rPr>
              <a:t>12 </a:t>
            </a:r>
            <a:r>
              <a:rPr lang="en-US" sz="1400" dirty="0" err="1">
                <a:latin typeface="Calibri" panose="020F0502020204030204" pitchFamily="34" charset="0"/>
              </a:rPr>
              <a:t>Clementi</a:t>
            </a:r>
            <a:r>
              <a:rPr lang="en-US" sz="1400" dirty="0">
                <a:latin typeface="Calibri" panose="020F0502020204030204" pitchFamily="34" charset="0"/>
              </a:rPr>
              <a:t> Rd, Singapore </a:t>
            </a:r>
            <a:r>
              <a:rPr lang="en-US" sz="1400" dirty="0" smtClean="0">
                <a:latin typeface="Calibri" panose="020F0502020204030204" pitchFamily="34" charset="0"/>
              </a:rPr>
              <a:t>129742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+65 6774 0637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650m South-West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1268" y="4486873"/>
            <a:ext cx="29850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 Kent Ridge Drive, Shaw Foundation Alumni House 4/L, </a:t>
            </a:r>
            <a:r>
              <a:rPr lang="en-US" sz="1400" dirty="0" smtClean="0"/>
              <a:t>119244</a:t>
            </a:r>
          </a:p>
          <a:p>
            <a:r>
              <a:rPr lang="en-US" sz="1400" dirty="0" smtClean="0">
                <a:latin typeface="Calibri" panose="020F0502020204030204" pitchFamily="34" charset="0"/>
              </a:rPr>
              <a:t>+65 6779 8919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rPr>
              <a:t>230m South</a:t>
            </a:r>
          </a:p>
        </p:txBody>
      </p:sp>
    </p:spTree>
    <p:extLst>
      <p:ext uri="{BB962C8B-B14F-4D97-AF65-F5344CB8AC3E}">
        <p14:creationId xmlns:p14="http://schemas.microsoft.com/office/powerpoint/2010/main" val="2933613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TC103090430[[fn=Banded]]</Template>
  <TotalTime>558</TotalTime>
  <Words>187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Bernard MT Condensed</vt:lpstr>
      <vt:lpstr>Calibri</vt:lpstr>
      <vt:lpstr>Corbel</vt:lpstr>
      <vt:lpstr>Impact</vt:lpstr>
      <vt:lpstr>Wingdings</vt:lpstr>
      <vt:lpstr>Banded</vt:lpstr>
      <vt:lpstr>Hungry Go THERE</vt:lpstr>
      <vt:lpstr>User Story #1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Hungry Go THERE</dc:title>
  <dc:creator>Zack</dc:creator>
  <cp:lastModifiedBy>Zack</cp:lastModifiedBy>
  <cp:revision>12</cp:revision>
  <dcterms:created xsi:type="dcterms:W3CDTF">2013-05-24T16:55:50Z</dcterms:created>
  <dcterms:modified xsi:type="dcterms:W3CDTF">2013-05-25T13:58:20Z</dcterms:modified>
</cp:coreProperties>
</file>