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4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C35E-CD29-B642-B269-2E953D06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59E06-C747-3E47-AD52-E2FAD4573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12F7-CDDB-1341-B8FC-972B1885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826C-FD34-F649-8AA4-E01388BA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BACC-D9BB-564C-A514-CC3507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5E84-47A6-0F41-82F6-1D1B6AF3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B8AF2-570F-F346-8F71-645EF339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35CF-FB28-8142-A24E-8F2C9730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71FC-9971-0C45-B701-96527E10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CCDB-913E-8A4D-B346-3F143413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292DA-D61B-3444-AD43-86E935134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F37D-65FD-B644-BC09-F17AAF17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076C-FE6B-D44D-ADD6-CE0FCD32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363D-1321-914E-AE7A-C2DE3626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4E6A-F859-4C46-B407-746370BA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06A1-6E37-CF47-B9DC-4991C967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9EBC-C434-F443-A2ED-CDDB308B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3053-A682-774D-B0CF-EA2DB7A5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EA34-F6CF-8B46-977F-D6A6E7D6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E7DA-10DB-B047-8597-ECCE6D1F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692-7797-084E-A810-90CEA4BD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A851C-8897-4C4D-9169-8D6407B6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DD78-D86B-3845-808F-490014F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833E-DB26-C84C-A41B-00816905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EDCD-5A00-6D4D-89C4-CD0882ED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BA1B-DB01-8841-BC46-5CA20AC7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B9D8-AFF5-DB43-8211-65AEA618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44568-1B5D-7E4C-939D-A9591D66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F394D-58EF-6644-BCBA-797EBEEF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DF663-BBB4-6245-B695-AEBAA69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AB6D-8334-8242-B0B8-9C385AE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C20F-85FF-C845-9B36-C41FCFFF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65A1-1E68-2848-9003-E3A557EA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F9E9-81AB-6D49-A0DE-BA87729E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EEB53-658F-E746-A86E-8204C898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2581A-EDB8-EE4A-94C7-9B1FF53A7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143E9-2EE8-7D41-BAC6-3B61E27D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95DFF-B93D-2C4B-B42B-4C905E2B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863EB-68AA-A442-BF3C-24A78609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2008-CB05-7D43-B575-022CDF4C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28EEE-CEC8-3449-A7C0-9A195DE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038E-58EF-814F-B358-F34D98F9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9FC5A-E8D5-6B40-A893-DF0685CE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573E4-F365-CE41-A967-F38298E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20DA-14C6-A349-B5E7-7159735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81CE9-A9B5-2242-B1A5-DD4BB082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C3C-156A-3441-94DA-B3EE2D96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D753-4492-1E4B-A6B7-F92AA8C0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A81E-D3F1-6546-8F06-4DDBDA7BC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C13F-5317-6243-9DF3-9E0B951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A690-C347-7246-9224-6015687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6C10-CCA7-FF4E-A326-1B9A427B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78EC-C26B-F040-935F-DE717296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3081-157B-C145-AAEE-C82B9A84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F319-4E48-1047-BB22-BDCC28DBF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6D51-9484-F645-B7EC-9C9ED750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D25F5-1322-0442-94EC-3E73B630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AF52-66EC-224A-964E-49133D2C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5063A-3709-2A4E-9126-3FF5AAA9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6CD4-2EDB-0A4E-A086-6FEB1749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87E2-7752-194A-A837-B818B79E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EB8B-314B-2B48-BA63-EE6C66EDD8D7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BC9E-7BE8-254F-9908-E3CF64838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C84C-2C6E-0647-9DAE-92EFD8D92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EBB1-7BDE-5D41-88E0-760D3B9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821477-B1A5-AB43-BA9A-CC41D46D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41" y="254000"/>
            <a:ext cx="6001168" cy="2915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388D1-9CD0-1144-B5FA-51909A86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3511550"/>
            <a:ext cx="6242050" cy="3014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2CBF8-4587-5140-9C2F-CD2027F5E914}"/>
              </a:ext>
            </a:extLst>
          </p:cNvPr>
          <p:cNvSpPr txBox="1"/>
          <p:nvPr/>
        </p:nvSpPr>
        <p:spPr>
          <a:xfrm>
            <a:off x="4406900" y="69334"/>
            <a:ext cx="339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unemployment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3750A-6DD9-9B46-99B3-F5C302949A43}"/>
              </a:ext>
            </a:extLst>
          </p:cNvPr>
          <p:cNvSpPr txBox="1"/>
          <p:nvPr/>
        </p:nvSpPr>
        <p:spPr>
          <a:xfrm>
            <a:off x="4406900" y="3142218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8D7B4-0EB1-234F-820B-2C6ED7B1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534956"/>
            <a:ext cx="10071100" cy="3077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5440A-AB53-BB45-9149-A0ADE6C7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99836"/>
            <a:ext cx="10109200" cy="306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3BA17-6FD0-234B-B588-76D68B742358}"/>
              </a:ext>
            </a:extLst>
          </p:cNvPr>
          <p:cNvSpPr txBox="1"/>
          <p:nvPr/>
        </p:nvSpPr>
        <p:spPr>
          <a:xfrm>
            <a:off x="4406900" y="374134"/>
            <a:ext cx="339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unemployment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0D494-BC63-9745-9D92-3FA6444E9620}"/>
              </a:ext>
            </a:extLst>
          </p:cNvPr>
          <p:cNvSpPr txBox="1"/>
          <p:nvPr/>
        </p:nvSpPr>
        <p:spPr>
          <a:xfrm>
            <a:off x="4406900" y="3447018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4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 ye</dc:creator>
  <cp:lastModifiedBy>qin ye</cp:lastModifiedBy>
  <cp:revision>3</cp:revision>
  <dcterms:created xsi:type="dcterms:W3CDTF">2019-11-27T22:54:26Z</dcterms:created>
  <dcterms:modified xsi:type="dcterms:W3CDTF">2019-11-28T04:20:34Z</dcterms:modified>
</cp:coreProperties>
</file>