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79" r:id="rId4"/>
    <p:sldId id="283" r:id="rId5"/>
    <p:sldId id="333" r:id="rId6"/>
    <p:sldId id="285" r:id="rId7"/>
    <p:sldId id="298" r:id="rId8"/>
    <p:sldId id="338" r:id="rId9"/>
    <p:sldId id="289" r:id="rId10"/>
    <p:sldId id="337" r:id="rId11"/>
    <p:sldId id="300" r:id="rId12"/>
    <p:sldId id="299" r:id="rId13"/>
    <p:sldId id="339" r:id="rId14"/>
    <p:sldId id="340" r:id="rId15"/>
    <p:sldId id="331" r:id="rId16"/>
    <p:sldId id="293" r:id="rId17"/>
    <p:sldId id="301" r:id="rId18"/>
    <p:sldId id="256" r:id="rId19"/>
    <p:sldId id="260" r:id="rId20"/>
    <p:sldId id="257" r:id="rId21"/>
    <p:sldId id="258" r:id="rId22"/>
    <p:sldId id="261" r:id="rId23"/>
    <p:sldId id="262" r:id="rId24"/>
    <p:sldId id="264" r:id="rId25"/>
    <p:sldId id="259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char Oz" initials="SO" lastIdx="1" clrIdx="0">
    <p:extLst>
      <p:ext uri="{19B8F6BF-5375-455C-9EA6-DF929625EA0E}">
        <p15:presenceInfo xmlns:p15="http://schemas.microsoft.com/office/powerpoint/2012/main" userId="76219d5540f818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6A68-7ECE-445D-A2BD-2424BC76C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3EC66-0281-4E61-A7F1-1A28064D2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1FCF4-E808-4AEC-88D9-C0C9D050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52E7-D066-4E29-94C6-F625B225882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2A94-031D-4250-B46E-F09059D8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69DB-10E9-4631-94AB-1C57376B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C19-3A17-4B94-86A9-48BAFA6A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9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0181-6A93-4AE4-AF06-ECE9180F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011FD-374D-4F4F-8A1D-1AAA9ED8A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0F92-9882-47BD-B8C6-2A7C5027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52E7-D066-4E29-94C6-F625B225882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48DEB-D3EC-44F0-A79C-8B5C040F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79BF2-CED6-4505-8CC9-1BF76F34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C19-3A17-4B94-86A9-48BAFA6A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40A4D-93F8-4624-BF72-AD5BD8A1E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56C5B-1656-44EC-B937-633846E11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3875-402A-454D-9BC1-0C55458D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52E7-D066-4E29-94C6-F625B225882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4F5B-C243-4345-8BD0-9D7EDEBC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3996E-288B-405D-8BD5-2AC8D6CD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C19-3A17-4B94-86A9-48BAFA6A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4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BDE5-8495-49EA-A503-67CC4BCE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483E8-1F87-4F7F-82C5-8A324B1E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C7C9A-ACA4-4AAE-BB56-FCED3ED1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52E7-D066-4E29-94C6-F625B225882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56B3-1D67-48A4-8998-F0F0802D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00E7-8CEC-4A1A-B06D-29AD514D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C19-3A17-4B94-86A9-48BAFA6A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0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3F10-E9E1-4C77-B494-BCE1B435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D2F0D-D763-41A9-9DE6-DF0D3A0C4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6DE37-932E-443B-9EDE-5B5B745F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52E7-D066-4E29-94C6-F625B225882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82491-B9FD-4FA3-8BFD-183036A1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05296-4607-4793-874A-1B5A2031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C19-3A17-4B94-86A9-48BAFA6A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3118-8048-41BE-B517-048AC501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F2BF-C615-4A42-A526-9F68F3EB3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923BA-936D-4616-AB7A-C59AA200D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57FE-B25F-4F60-9D54-2F142B61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52E7-D066-4E29-94C6-F625B225882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AD043-DD54-45DB-B451-B599B273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97A05-77D7-412F-8DE4-D2C59165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C19-3A17-4B94-86A9-48BAFA6A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1A38-2170-43A2-AF0C-39811963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BE065-83F9-447F-B552-3070DF79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83CAF-C3D8-4246-94B5-AEE6BAF87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2F982-008C-4FE4-81AF-F5B1BF24B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40F6E-7DD7-4EE6-8847-C9F3E947A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0D3D5-731B-4FE6-A6F0-9473C10A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52E7-D066-4E29-94C6-F625B225882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8F2A7-1FD6-45DA-9ADD-70CE554D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8388D-C527-49D0-A818-E7212E40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C19-3A17-4B94-86A9-48BAFA6A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5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BD39-D5C0-418A-89E3-668E356A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DF6CE-2EEB-4838-97B0-10CD30C1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52E7-D066-4E29-94C6-F625B225882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B2F8B-51FD-46D1-9475-34917B78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E9375-38DE-4D32-A1C8-AA814FC7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C19-3A17-4B94-86A9-48BAFA6A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2DD87-6B0E-4317-9796-7C457D54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52E7-D066-4E29-94C6-F625B225882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2CB6F-31AC-4195-B3D7-85BAAF37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42D73-6C79-49A9-8079-8708781B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C19-3A17-4B94-86A9-48BAFA6A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DD1A-935B-40A7-B72B-1CC18AEB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6D50-DC8D-4D28-A9DD-42844A45B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D6295-DC0D-4C35-B43C-32FAD9AAB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8DC6C-8E7F-4183-8CC5-7E705D82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52E7-D066-4E29-94C6-F625B225882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4A842-AE71-4DFE-994E-5E17DE98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B2AB9-EB89-4913-A475-C2F98920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C19-3A17-4B94-86A9-48BAFA6A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14E7-A3B0-42CF-BAE9-0FBD62E3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8326C-2548-4215-BB61-DD7A49F3B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4E012-D87E-482E-8CEA-D1F67D83A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7C86D-2981-40B6-8BC6-72C6F547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52E7-D066-4E29-94C6-F625B225882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45A05-AE54-46D7-8679-CCBD24BB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8731B-AD27-43AA-9A47-1311ED2C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C19-3A17-4B94-86A9-48BAFA6A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EBC5F-E57A-4348-9FD3-43FD7C5C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037C4-AAC0-43FC-AB77-126D04304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7674-313B-4E81-BB0F-B068E9105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52E7-D066-4E29-94C6-F625B225882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F921-EC78-45E6-AE52-C8D4BBD93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9D0A-D200-4C6D-85FE-B14908024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6C19-3A17-4B94-86A9-48BAFA6A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7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9j3MD7gS5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ire.it/wp-content/uploads/2017/10/golinelli-5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7"/>
          <a:stretch/>
        </p:blipFill>
        <p:spPr bwMode="auto">
          <a:xfrm>
            <a:off x="1" y="-29497"/>
            <a:ext cx="12192000" cy="68874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61" y="365125"/>
            <a:ext cx="9879197" cy="13255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Building Memories with Augmented Reality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61" y="5922374"/>
            <a:ext cx="3982065" cy="8260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000"/>
              <a:t>Fondazione Golinelli, Bologna </a:t>
            </a:r>
          </a:p>
          <a:p>
            <a:r>
              <a:rPr lang="en-US" sz="2000"/>
              <a:t>by: Oz, Beatrice, Alessandro</a:t>
            </a:r>
            <a:endParaRPr lang="en-US" sz="2000" dirty="0"/>
          </a:p>
        </p:txBody>
      </p:sp>
      <p:pic>
        <p:nvPicPr>
          <p:cNvPr id="5" name="Picture 4" descr="Image result for golinelli foundatio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159" y="0"/>
            <a:ext cx="1958841" cy="195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Flux-experiences-website\main-site-files\img\logos\FLUX-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579" y="5922375"/>
            <a:ext cx="845367" cy="826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93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ugmented Reality (AR): Dinomachine development and implementation">
            <a:extLst>
              <a:ext uri="{FF2B5EF4-FFF2-40B4-BE49-F238E27FC236}">
                <a16:creationId xmlns:a16="http://schemas.microsoft.com/office/drawing/2014/main" id="{9D882B6C-484F-4B64-9297-0B088FD4D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95" r="5678"/>
          <a:stretch/>
        </p:blipFill>
        <p:spPr bwMode="auto">
          <a:xfrm>
            <a:off x="3352800" y="0"/>
            <a:ext cx="883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5D5CB1-C50D-442D-B67D-244AE02D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10:30-14:30: dev of the AR app</a:t>
            </a:r>
          </a:p>
          <a:p>
            <a:r>
              <a:rPr lang="en-US" dirty="0"/>
              <a:t>14:30-15:00: sit in groups. Brainstorm interaction</a:t>
            </a:r>
          </a:p>
          <a:p>
            <a:r>
              <a:rPr lang="en-US" dirty="0"/>
              <a:t>15:30-16:30: present ideas.</a:t>
            </a:r>
          </a:p>
        </p:txBody>
      </p:sp>
    </p:spTree>
    <p:extLst>
      <p:ext uri="{BB962C8B-B14F-4D97-AF65-F5344CB8AC3E}">
        <p14:creationId xmlns:p14="http://schemas.microsoft.com/office/powerpoint/2010/main" val="284946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AB1588-8B17-46C2-88E7-7D07DB33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Building an AR app with Unity (its simpler than you think)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63EDD-AE2F-417A-9CE2-78AA79AE1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Unity. 3D project</a:t>
            </a:r>
          </a:p>
          <a:p>
            <a:pPr lvl="1"/>
            <a:r>
              <a:rPr lang="en-US" dirty="0"/>
              <a:t>​Remove camera.</a:t>
            </a:r>
          </a:p>
          <a:p>
            <a:r>
              <a:rPr lang="en-US" dirty="0"/>
              <a:t>Convert project to mobile.</a:t>
            </a:r>
          </a:p>
          <a:p>
            <a:r>
              <a:rPr lang="en-US" dirty="0"/>
              <a:t>Install AR Foundation from package manager: AR Foundation. </a:t>
            </a:r>
            <a:r>
              <a:rPr lang="en-US" dirty="0" err="1"/>
              <a:t>ARcore</a:t>
            </a:r>
            <a:r>
              <a:rPr lang="en-US" dirty="0"/>
              <a:t>. </a:t>
            </a:r>
            <a:r>
              <a:rPr lang="en-US" dirty="0" err="1"/>
              <a:t>ARkit</a:t>
            </a:r>
            <a:r>
              <a:rPr lang="en-US" dirty="0"/>
              <a:t>.</a:t>
            </a:r>
          </a:p>
          <a:p>
            <a:r>
              <a:rPr lang="en-US" dirty="0"/>
              <a:t>Add AR session and AR Session Origin.</a:t>
            </a:r>
          </a:p>
          <a:p>
            <a:r>
              <a:rPr lang="en-US" dirty="0"/>
              <a:t>Add AR Tracked Image Manager</a:t>
            </a:r>
          </a:p>
          <a:p>
            <a:r>
              <a:rPr lang="en-US" dirty="0"/>
              <a:t>Add Reference library </a:t>
            </a:r>
          </a:p>
          <a:p>
            <a:pPr lvl="1"/>
            <a:r>
              <a:rPr lang="en-US" dirty="0"/>
              <a:t>Image target saved with lowercase chars </a:t>
            </a:r>
          </a:p>
          <a:p>
            <a:pPr lvl="1"/>
            <a:r>
              <a:rPr lang="en-US" dirty="0"/>
              <a:t>keep texture at runtime</a:t>
            </a:r>
          </a:p>
          <a:p>
            <a:pPr lvl="1"/>
            <a:r>
              <a:rPr lang="en-US" dirty="0"/>
              <a:t>Size: 0.1 on width</a:t>
            </a:r>
          </a:p>
          <a:p>
            <a:r>
              <a:rPr lang="en-US" dirty="0"/>
              <a:t>Add Prefab Image Pair Manager</a:t>
            </a:r>
          </a:p>
          <a:p>
            <a:pPr lvl="1"/>
            <a:r>
              <a:rPr lang="en-US" dirty="0"/>
              <a:t>Scale of the prefab should be 0.1 (10% of a meter is corresponding to the size of the marker)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eap Of Polaroid Images With Friends Having Holiday by Guille Faingold -  Polaroid, Collage">
            <a:extLst>
              <a:ext uri="{FF2B5EF4-FFF2-40B4-BE49-F238E27FC236}">
                <a16:creationId xmlns:a16="http://schemas.microsoft.com/office/drawing/2014/main" id="{7F51BF71-D12B-4294-86C5-C0B3E8E31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7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51400"/>
            <a:ext cx="9879197" cy="13255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DESIGN INTERACTION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DB0CC3-A9FF-4580-8187-33485302F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8800"/>
            <a:ext cx="9879197" cy="1498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Image </a:t>
            </a:r>
          </a:p>
          <a:p>
            <a:r>
              <a:rPr lang="en-US" dirty="0"/>
              <a:t>What object to place above it</a:t>
            </a:r>
          </a:p>
          <a:p>
            <a:r>
              <a:rPr lang="en-US" dirty="0"/>
              <a:t>How can we recreate that memory? </a:t>
            </a:r>
          </a:p>
        </p:txBody>
      </p:sp>
    </p:spTree>
    <p:extLst>
      <p:ext uri="{BB962C8B-B14F-4D97-AF65-F5344CB8AC3E}">
        <p14:creationId xmlns:p14="http://schemas.microsoft.com/office/powerpoint/2010/main" val="276592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ugmented Reality (AR): Dinomachine development and implementation">
            <a:extLst>
              <a:ext uri="{FF2B5EF4-FFF2-40B4-BE49-F238E27FC236}">
                <a16:creationId xmlns:a16="http://schemas.microsoft.com/office/drawing/2014/main" id="{9D882B6C-484F-4B64-9297-0B088FD4D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95" r="5678"/>
          <a:stretch/>
        </p:blipFill>
        <p:spPr bwMode="auto">
          <a:xfrm>
            <a:off x="3352800" y="0"/>
            <a:ext cx="883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DAY 2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5D5CB1-C50D-442D-B67D-244AE02D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9.30-11.00</a:t>
            </a:r>
            <a:r>
              <a:rPr lang="en-US" dirty="0"/>
              <a:t>: 3D modeling workshop</a:t>
            </a:r>
          </a:p>
          <a:p>
            <a:r>
              <a:rPr lang="it-IT" dirty="0"/>
              <a:t>11.00-13.00: working in the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9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ugmented Reality (AR): Dinomachine development and implementation">
            <a:extLst>
              <a:ext uri="{FF2B5EF4-FFF2-40B4-BE49-F238E27FC236}">
                <a16:creationId xmlns:a16="http://schemas.microsoft.com/office/drawing/2014/main" id="{9D882B6C-484F-4B64-9297-0B088FD4D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95" r="5678"/>
          <a:stretch/>
        </p:blipFill>
        <p:spPr bwMode="auto">
          <a:xfrm>
            <a:off x="3352800" y="0"/>
            <a:ext cx="883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DAY 3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5D5CB1-C50D-442D-B67D-244AE02D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9.30-13.00 working</a:t>
            </a:r>
          </a:p>
          <a:p>
            <a:r>
              <a:rPr lang="it-IT" dirty="0"/>
              <a:t>14.30-15.30 presentations </a:t>
            </a:r>
          </a:p>
          <a:p>
            <a:r>
              <a:rPr lang="it-IT" dirty="0"/>
              <a:t>15.30-16.30 future inspiration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3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ire.it/wp-content/uploads/2017/10/golinelli-5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7"/>
          <a:stretch/>
        </p:blipFill>
        <p:spPr bwMode="auto">
          <a:xfrm>
            <a:off x="1" y="-29497"/>
            <a:ext cx="12192000" cy="68874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62" y="2760658"/>
            <a:ext cx="8704314" cy="13255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3600" dirty="0"/>
              <a:t>AR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62" y="5838092"/>
            <a:ext cx="4231251" cy="79518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Fondazione </a:t>
            </a:r>
            <a:r>
              <a:rPr lang="en-US" sz="2000" dirty="0" err="1"/>
              <a:t>Golinelli</a:t>
            </a:r>
            <a:r>
              <a:rPr lang="en-US" sz="2000" dirty="0"/>
              <a:t>, Bologna </a:t>
            </a:r>
          </a:p>
          <a:p>
            <a:r>
              <a:rPr lang="en-US" sz="2000" dirty="0"/>
              <a:t>by: Oz, Beatrice, Alessandro</a:t>
            </a:r>
          </a:p>
        </p:txBody>
      </p:sp>
      <p:pic>
        <p:nvPicPr>
          <p:cNvPr id="5" name="Picture 4" descr="Image result for golinelli foundatio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159" y="0"/>
            <a:ext cx="1958841" cy="195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Flux-experiences-website\main-site-files\img\logos\FLUX-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456" y="5163337"/>
            <a:ext cx="1504246" cy="14699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53962" y="1325556"/>
            <a:ext cx="8704314" cy="1325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 for your hard work</a:t>
            </a:r>
          </a:p>
        </p:txBody>
      </p:sp>
    </p:spTree>
    <p:extLst>
      <p:ext uri="{BB962C8B-B14F-4D97-AF65-F5344CB8AC3E}">
        <p14:creationId xmlns:p14="http://schemas.microsoft.com/office/powerpoint/2010/main" val="105189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Say hi to new person</a:t>
            </a:r>
          </a:p>
          <a:p>
            <a:r>
              <a:rPr lang="en-US" b="1" dirty="0"/>
              <a:t>Appreciate other people opinion. </a:t>
            </a:r>
            <a:r>
              <a:rPr lang="en-US" sz="2000" dirty="0"/>
              <a:t>Change and difference is a wonderful thing in this world. we will disagree on stuff, but we will listen to their opinion</a:t>
            </a:r>
          </a:p>
          <a:p>
            <a:r>
              <a:rPr lang="en-US" b="1" dirty="0"/>
              <a:t>Be brave to share your opinion</a:t>
            </a:r>
          </a:p>
          <a:p>
            <a:r>
              <a:rPr lang="en-US" b="1" dirty="0"/>
              <a:t>Respect the place we are at</a:t>
            </a:r>
          </a:p>
          <a:p>
            <a:r>
              <a:rPr lang="en-US" b="1" dirty="0"/>
              <a:t>No violence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 ready to learn all the time. </a:t>
            </a:r>
            <a:r>
              <a:rPr lang="en-US" sz="2200" dirty="0"/>
              <a:t>Any person can teach you.</a:t>
            </a:r>
            <a:endParaRPr lang="en-US" dirty="0"/>
          </a:p>
          <a:p>
            <a:r>
              <a:rPr lang="en-US" b="1" dirty="0"/>
              <a:t>Look for help. </a:t>
            </a:r>
            <a:r>
              <a:rPr lang="en-US" sz="2000" dirty="0"/>
              <a:t>ask for help and be brave to offer one.</a:t>
            </a:r>
          </a:p>
          <a:p>
            <a:endParaRPr lang="en-US" dirty="0"/>
          </a:p>
          <a:p>
            <a:r>
              <a:rPr lang="en-US" b="1" dirty="0"/>
              <a:t>If during the event something makes feel uncomfortable, rejected, unwelcomed, threatened – please come to speak with us.</a:t>
            </a:r>
          </a:p>
          <a:p>
            <a:endParaRPr lang="en-US" dirty="0"/>
          </a:p>
        </p:txBody>
      </p:sp>
      <p:pic>
        <p:nvPicPr>
          <p:cNvPr id="11" name="Picture 10" descr="Image result for golinelli foundatio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286" y="1"/>
            <a:ext cx="1233714" cy="1233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9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5FE3-B53F-4127-8CC2-7C5EC578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9DE0-A331-44BE-B988-57341FD6E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my own dictionary and control. </a:t>
            </a:r>
            <a:r>
              <a:rPr lang="en-US" dirty="0">
                <a:hlinkClick r:id="rId2"/>
              </a:rPr>
              <a:t>https://youtu.be/I9j3MD7gS5Y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8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B6FA-6DC9-4924-AE85-65AAAD9A3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Swiss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33E85-891A-4986-8E68-0595CBEA7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Beatrice and oz</a:t>
            </a:r>
          </a:p>
          <a:p>
            <a:r>
              <a:rPr lang="en-US"/>
              <a:t>7-9-2021</a:t>
            </a:r>
          </a:p>
        </p:txBody>
      </p:sp>
    </p:spTree>
    <p:extLst>
      <p:ext uri="{BB962C8B-B14F-4D97-AF65-F5344CB8AC3E}">
        <p14:creationId xmlns:p14="http://schemas.microsoft.com/office/powerpoint/2010/main" val="283022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D760-5AD7-4856-AFA2-B6A30AF0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FA95-58DF-4390-A10D-5C6D809E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 participants</a:t>
            </a:r>
          </a:p>
          <a:p>
            <a:endParaRPr lang="en-US" dirty="0"/>
          </a:p>
          <a:p>
            <a:r>
              <a:rPr lang="en-US" dirty="0"/>
              <a:t>3 – 5 in group </a:t>
            </a:r>
          </a:p>
        </p:txBody>
      </p:sp>
    </p:spTree>
    <p:extLst>
      <p:ext uri="{BB962C8B-B14F-4D97-AF65-F5344CB8AC3E}">
        <p14:creationId xmlns:p14="http://schemas.microsoft.com/office/powerpoint/2010/main" val="15399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ologna Food: 9 Things You&amp;#39;ve Never Heard Of - But Must Try! - ArtViva">
            <a:extLst>
              <a:ext uri="{FF2B5EF4-FFF2-40B4-BE49-F238E27FC236}">
                <a16:creationId xmlns:a16="http://schemas.microsoft.com/office/drawing/2014/main" id="{AB923156-7524-42C4-8419-CA4856DB2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9879197" cy="13255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So, what do you think about our little city?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DB0CC3-A9FF-4580-8187-33485302F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45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2FEE-0762-4C85-9277-BFEE78DB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Worksop</a:t>
            </a:r>
            <a:r>
              <a:rPr lang="en-US" dirty="0"/>
              <a:t>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08C7-4B87-4681-BF81-202B71E42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October</a:t>
            </a:r>
          </a:p>
          <a:p>
            <a:r>
              <a:rPr lang="en-US" dirty="0"/>
              <a:t>6 and 7 </a:t>
            </a:r>
            <a:r>
              <a:rPr lang="en-US" dirty="0" err="1"/>
              <a:t>october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8A36-AB89-4C0D-9B8A-83FE5E2A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7646-5BC3-4DD7-A908-D270E8BC0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Swiss students will make a tour in bologna </a:t>
            </a:r>
          </a:p>
          <a:p>
            <a:r>
              <a:rPr lang="en-US" dirty="0"/>
              <a:t>Make a lot of photos of the places they like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4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BAEF-CAEC-47B4-A28D-80DFFF24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2E5E-5025-47A7-9E8E-3BE5F835C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Image (</a:t>
            </a:r>
            <a:r>
              <a:rPr lang="en-US" dirty="0" err="1"/>
              <a:t>golinelli</a:t>
            </a:r>
            <a:r>
              <a:rPr lang="en-US" dirty="0"/>
              <a:t> logo or one of the images) &gt; </a:t>
            </a:r>
            <a:r>
              <a:rPr lang="en-US" b="1" dirty="0"/>
              <a:t>3d model </a:t>
            </a:r>
            <a:r>
              <a:rPr lang="en-US" dirty="0"/>
              <a:t>(something we already have)</a:t>
            </a:r>
          </a:p>
          <a:p>
            <a:endParaRPr lang="en-US" dirty="0"/>
          </a:p>
          <a:p>
            <a:r>
              <a:rPr lang="en-US" dirty="0"/>
              <a:t>Build the app the phone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Content :</a:t>
            </a:r>
          </a:p>
          <a:p>
            <a:pPr lvl="1"/>
            <a:r>
              <a:rPr lang="en-US" dirty="0"/>
              <a:t>3d model: built with external tool (</a:t>
            </a:r>
            <a:r>
              <a:rPr lang="en-US" dirty="0" err="1"/>
              <a:t>sketchup</a:t>
            </a:r>
            <a:r>
              <a:rPr lang="en-US" dirty="0"/>
              <a:t>, </a:t>
            </a:r>
            <a:r>
              <a:rPr lang="en-US" dirty="0" err="1"/>
              <a:t>tinkercad</a:t>
            </a:r>
            <a:r>
              <a:rPr lang="en-US" dirty="0"/>
              <a:t>, rhino fusion)</a:t>
            </a:r>
          </a:p>
          <a:p>
            <a:pPr lvl="2"/>
            <a:r>
              <a:rPr lang="en-US" dirty="0"/>
              <a:t>Best: </a:t>
            </a:r>
            <a:r>
              <a:rPr lang="en-US" dirty="0" err="1"/>
              <a:t>fbx</a:t>
            </a:r>
            <a:endParaRPr lang="en-US" dirty="0"/>
          </a:p>
          <a:p>
            <a:pPr lvl="2"/>
            <a:r>
              <a:rPr lang="en-US" dirty="0"/>
              <a:t>Also ok: obj, </a:t>
            </a:r>
            <a:r>
              <a:rPr lang="en-US" dirty="0" err="1"/>
              <a:t>dae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Textures (colors, </a:t>
            </a:r>
            <a:r>
              <a:rPr lang="en-US" dirty="0" err="1"/>
              <a:t>ocllusion</a:t>
            </a:r>
            <a:r>
              <a:rPr lang="en-US" dirty="0"/>
              <a:t>, normal map, height map…)</a:t>
            </a:r>
          </a:p>
          <a:p>
            <a:pPr lvl="1"/>
            <a:r>
              <a:rPr lang="en-US" dirty="0"/>
              <a:t>Music </a:t>
            </a:r>
          </a:p>
          <a:p>
            <a:pPr lvl="2"/>
            <a:r>
              <a:rPr lang="en-US" dirty="0"/>
              <a:t>(mp3) download from internet.</a:t>
            </a:r>
          </a:p>
          <a:p>
            <a:pPr lvl="2"/>
            <a:r>
              <a:rPr lang="en-US" dirty="0"/>
              <a:t>Free sound sources (freesound.org)</a:t>
            </a:r>
          </a:p>
          <a:p>
            <a:pPr lvl="2"/>
            <a:r>
              <a:rPr lang="en-US" dirty="0"/>
              <a:t>Recordings (speech, street sound)</a:t>
            </a:r>
          </a:p>
          <a:p>
            <a:pPr lvl="1"/>
            <a:r>
              <a:rPr lang="en-US" dirty="0"/>
              <a:t>Animations (created with unity)</a:t>
            </a:r>
          </a:p>
          <a:p>
            <a:pPr lvl="1"/>
            <a:r>
              <a:rPr lang="en-US" dirty="0"/>
              <a:t>2d images animation</a:t>
            </a:r>
          </a:p>
          <a:p>
            <a:pPr lvl="1"/>
            <a:r>
              <a:rPr lang="en-US" dirty="0"/>
              <a:t>Video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33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A6E2-FE86-43C6-A7E0-F65C3FBE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C004-AE8B-45CF-AB45-D04AB32A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venerdì 1 ottobre:  (we have working AR application for every team)</a:t>
            </a:r>
          </a:p>
          <a:p>
            <a:pPr lvl="1"/>
            <a:r>
              <a:rPr lang="it-IT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9.30-10.00 tour Opificio Golinelli</a:t>
            </a:r>
          </a:p>
          <a:p>
            <a:pPr lvl="1"/>
            <a:r>
              <a:rPr lang="it-IT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10.15-10.45 voting on photos</a:t>
            </a:r>
          </a:p>
          <a:p>
            <a:pPr lvl="1"/>
            <a:r>
              <a:rPr lang="it-IT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10.45-12.15 sviluppo di un progetto di addestramento (uguale per tutti)</a:t>
            </a:r>
          </a:p>
          <a:p>
            <a:pPr lvl="1"/>
            <a:r>
              <a:rPr lang="it-IT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14.30-15.00 sviluppo di un progetto di addestramento (uguale per tutti)   /  add tips to unity or brainstorm</a:t>
            </a:r>
          </a:p>
          <a:p>
            <a:pPr lvl="1"/>
            <a:r>
              <a:rPr lang="it-IT" dirty="0">
                <a:solidFill>
                  <a:srgbClr val="202124"/>
                </a:solidFill>
                <a:latin typeface="Roboto" panose="02000000000000000000" pitchFamily="2" charset="0"/>
              </a:rPr>
              <a:t>15.00-15.30 </a:t>
            </a:r>
            <a:r>
              <a:rPr lang="it-IT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brainstorming (Decide about the interaction, 3d models, music etc)</a:t>
            </a:r>
          </a:p>
          <a:p>
            <a:pPr lvl="1"/>
            <a:r>
              <a:rPr lang="it-IT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15.30-16.30 idea presentation and validation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mercoledì 6 ottobre: </a:t>
            </a:r>
          </a:p>
          <a:p>
            <a:pPr lvl="1"/>
            <a:r>
              <a:rPr lang="it-IT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9.30-11.00 3d workshop</a:t>
            </a:r>
          </a:p>
          <a:p>
            <a:pPr lvl="1"/>
            <a:r>
              <a:rPr lang="it-IT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11.00-13.00 mentoring per sviluppo di un progetto autentico per ogni team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giovedì 7 ottobre: </a:t>
            </a:r>
          </a:p>
          <a:p>
            <a:pPr lvl="1"/>
            <a:r>
              <a:rPr lang="it-IT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9.30-13.00 mentoring per sviluppo di un progetto autentico per ogni team </a:t>
            </a:r>
          </a:p>
          <a:p>
            <a:pPr lvl="1"/>
            <a:r>
              <a:rPr lang="it-IT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(only Oz) 14.30/15.30 presentations </a:t>
            </a:r>
          </a:p>
          <a:p>
            <a:pPr lvl="1"/>
            <a:r>
              <a:rPr lang="it-IT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(only Oz) 15.30-16.30 advanced sviluppo / inspiration for future. cetificate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02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6665-76C8-465D-8E9F-5036C440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AB295-DE78-49A1-99BF-98395514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28 </a:t>
            </a:r>
            <a:r>
              <a:rPr lang="en-US" dirty="0" err="1"/>
              <a:t>martedi</a:t>
            </a:r>
            <a:r>
              <a:rPr lang="en-US" dirty="0"/>
              <a:t>: first concept</a:t>
            </a:r>
          </a:p>
          <a:p>
            <a:r>
              <a:rPr lang="en-US" b="1" dirty="0"/>
              <a:t>1 October </a:t>
            </a:r>
            <a:r>
              <a:rPr lang="en-US" b="1" dirty="0" err="1"/>
              <a:t>venerdi</a:t>
            </a:r>
            <a:r>
              <a:rPr lang="en-US" b="1" dirty="0"/>
              <a:t>: unity core AR app </a:t>
            </a:r>
          </a:p>
          <a:p>
            <a:endParaRPr lang="en-US" dirty="0"/>
          </a:p>
          <a:p>
            <a:r>
              <a:rPr lang="en-US" dirty="0"/>
              <a:t>Making the content (video and sounds)</a:t>
            </a:r>
          </a:p>
          <a:p>
            <a:endParaRPr lang="en-US" dirty="0"/>
          </a:p>
          <a:p>
            <a:r>
              <a:rPr lang="en-US" dirty="0"/>
              <a:t>5 October: </a:t>
            </a:r>
            <a:r>
              <a:rPr lang="en-US" b="1" dirty="0" err="1"/>
              <a:t>tshirt</a:t>
            </a:r>
            <a:r>
              <a:rPr lang="en-US" b="1" dirty="0"/>
              <a:t> printed + AR target</a:t>
            </a:r>
            <a:endParaRPr lang="en-US" dirty="0"/>
          </a:p>
          <a:p>
            <a:r>
              <a:rPr lang="en-US" dirty="0"/>
              <a:t>6 October </a:t>
            </a:r>
            <a:r>
              <a:rPr lang="en-US" dirty="0" err="1"/>
              <a:t>mercoledi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switch AR target</a:t>
            </a:r>
          </a:p>
          <a:p>
            <a:pPr lvl="1"/>
            <a:r>
              <a:rPr lang="en-US" b="1" dirty="0"/>
              <a:t>3d model </a:t>
            </a:r>
            <a:r>
              <a:rPr lang="en-US" dirty="0"/>
              <a:t>+ content</a:t>
            </a:r>
          </a:p>
          <a:p>
            <a:r>
              <a:rPr lang="en-US" dirty="0"/>
              <a:t>7 October </a:t>
            </a:r>
            <a:r>
              <a:rPr lang="en-US" dirty="0" err="1"/>
              <a:t>giovedi</a:t>
            </a:r>
            <a:r>
              <a:rPr lang="en-US" dirty="0"/>
              <a:t>: content +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0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A40F-2208-443E-8844-591E5856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plan: first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C81E-FAE8-4C6C-BCEA-D42BDE75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r>
              <a:rPr lang="en-US" dirty="0"/>
              <a:t>Part 1: Impression from bologna. They speak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Part 2: Print photos, spread on the floor. Vote for the best photos. </a:t>
            </a:r>
          </a:p>
          <a:p>
            <a:endParaRPr lang="en-US" dirty="0"/>
          </a:p>
          <a:p>
            <a:r>
              <a:rPr lang="en-US" dirty="0"/>
              <a:t>Part 3: unity application building (individual work, </a:t>
            </a:r>
            <a:r>
              <a:rPr lang="en-US" dirty="0">
                <a:solidFill>
                  <a:srgbClr val="FF0000"/>
                </a:solidFill>
              </a:rPr>
              <a:t>#num of computers to check)</a:t>
            </a:r>
          </a:p>
        </p:txBody>
      </p:sp>
    </p:spTree>
    <p:extLst>
      <p:ext uri="{BB962C8B-B14F-4D97-AF65-F5344CB8AC3E}">
        <p14:creationId xmlns:p14="http://schemas.microsoft.com/office/powerpoint/2010/main" val="2201947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F090-7A5B-4EBC-B1B8-3B67892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A545D-0B06-401A-9DCE-2432E4C7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Best 5 photos put on the table. People sit near the photo they like the most.</a:t>
            </a:r>
          </a:p>
          <a:p>
            <a:pPr lvl="1"/>
            <a:r>
              <a:rPr lang="en-US" dirty="0"/>
              <a:t>Move people to make sure we have enough in all groups…</a:t>
            </a:r>
          </a:p>
          <a:p>
            <a:r>
              <a:rPr lang="en-US" dirty="0"/>
              <a:t>Part 2: brainstorm inside the group about the interaction</a:t>
            </a:r>
          </a:p>
          <a:p>
            <a:r>
              <a:rPr lang="en-US" dirty="0"/>
              <a:t>Part 3: present the idea to ALL the groups and us, receive feedback.</a:t>
            </a:r>
          </a:p>
          <a:p>
            <a:r>
              <a:rPr lang="en-US" dirty="0"/>
              <a:t>Part 4: 3d modeling workshop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2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6DD691C1-A9CA-4E7F-BDF6-905A78FA6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0" r="38615"/>
          <a:stretch/>
        </p:blipFill>
        <p:spPr bwMode="auto">
          <a:xfrm>
            <a:off x="8115298" y="-1"/>
            <a:ext cx="4076702" cy="68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fe in the University — University of Bologna">
            <a:extLst>
              <a:ext uri="{FF2B5EF4-FFF2-40B4-BE49-F238E27FC236}">
                <a16:creationId xmlns:a16="http://schemas.microsoft.com/office/drawing/2014/main" id="{C082EF60-AAC9-416C-8A98-1D8B622A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6" r="52345"/>
          <a:stretch/>
        </p:blipFill>
        <p:spPr bwMode="auto">
          <a:xfrm>
            <a:off x="-38103" y="0"/>
            <a:ext cx="4076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25 Best Bologna Restaurants: The Ultimate Guide by a Local">
            <a:extLst>
              <a:ext uri="{FF2B5EF4-FFF2-40B4-BE49-F238E27FC236}">
                <a16:creationId xmlns:a16="http://schemas.microsoft.com/office/drawing/2014/main" id="{85DFCA6A-2F4A-4814-831F-7297B1995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61"/>
          <a:stretch/>
        </p:blipFill>
        <p:spPr bwMode="auto">
          <a:xfrm>
            <a:off x="4038597" y="0"/>
            <a:ext cx="40767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401" y="9526"/>
            <a:ext cx="9879197" cy="1325563"/>
          </a:xfrm>
          <a:noFill/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Dotta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La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Grassa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La Rossa</a:t>
            </a:r>
          </a:p>
        </p:txBody>
      </p:sp>
    </p:spTree>
    <p:extLst>
      <p:ext uri="{BB962C8B-B14F-4D97-AF65-F5344CB8AC3E}">
        <p14:creationId xmlns:p14="http://schemas.microsoft.com/office/powerpoint/2010/main" val="229312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WHAT WE ARE GOING TO DO?</a:t>
            </a:r>
            <a:endParaRPr lang="en-US" dirty="0"/>
          </a:p>
        </p:txBody>
      </p:sp>
      <p:pic>
        <p:nvPicPr>
          <p:cNvPr id="13" name="Picture 12" descr="Image result for golinelli foundation">
            <a:extLst>
              <a:ext uri="{FF2B5EF4-FFF2-40B4-BE49-F238E27FC236}">
                <a16:creationId xmlns:a16="http://schemas.microsoft.com/office/drawing/2014/main" id="{0E0B9582-797B-4C5B-8BD2-39D5C012DA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159" y="4899159"/>
            <a:ext cx="1958841" cy="19588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788" y="2333297"/>
            <a:ext cx="4065312" cy="384366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Learn Unity game development</a:t>
            </a:r>
          </a:p>
          <a:p>
            <a:r>
              <a:rPr lang="en-US" sz="2000" dirty="0"/>
              <a:t>Design an augmented reality experience</a:t>
            </a:r>
          </a:p>
          <a:p>
            <a:r>
              <a:rPr lang="en-US" sz="2000" dirty="0"/>
              <a:t>Run the app on our mobile phones!</a:t>
            </a:r>
          </a:p>
          <a:p>
            <a:endParaRPr lang="en-US" sz="2000" dirty="0"/>
          </a:p>
          <a:p>
            <a:r>
              <a:rPr lang="en-US" sz="3200" dirty="0"/>
              <a:t>CREATE MEMORIES IN DIGITAL </a:t>
            </a: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  <p:pic>
        <p:nvPicPr>
          <p:cNvPr id="5122" name="Picture 2" descr="Three Augmented and Virtual Reality Apps for Design and Construction |  Architect Magazine">
            <a:extLst>
              <a:ext uri="{FF2B5EF4-FFF2-40B4-BE49-F238E27FC236}">
                <a16:creationId xmlns:a16="http://schemas.microsoft.com/office/drawing/2014/main" id="{0A711446-4192-40E7-8BA2-F9BD54A49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34"/>
          <a:stretch/>
        </p:blipFill>
        <p:spPr bwMode="auto">
          <a:xfrm>
            <a:off x="0" y="965200"/>
            <a:ext cx="6096000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57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Two Lies, One Truth</a:t>
            </a:r>
          </a:p>
        </p:txBody>
      </p:sp>
      <p:pic>
        <p:nvPicPr>
          <p:cNvPr id="2054" name="Picture 6" descr="Related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" r="700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7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ree Augmented and Virtual Reality Apps for Design and Construction |  Architect Magazine">
            <a:extLst>
              <a:ext uri="{FF2B5EF4-FFF2-40B4-BE49-F238E27FC236}">
                <a16:creationId xmlns:a16="http://schemas.microsoft.com/office/drawing/2014/main" id="{87310D97-0934-4C5F-A32F-CFD2C3749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34"/>
          <a:stretch/>
        </p:blipFill>
        <p:spPr bwMode="auto">
          <a:xfrm>
            <a:off x="0" y="965200"/>
            <a:ext cx="6096000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79197" cy="13255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Can anybody explain what is augmented reality?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DB0CC3-A9FF-4580-8187-33485302F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eap Of Polaroid Images With Friends Having Holiday by Guille Faingold -  Polaroid, Collage">
            <a:extLst>
              <a:ext uri="{FF2B5EF4-FFF2-40B4-BE49-F238E27FC236}">
                <a16:creationId xmlns:a16="http://schemas.microsoft.com/office/drawing/2014/main" id="{7F51BF71-D12B-4294-86C5-C0B3E8E31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7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79197" cy="13255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MEMORIES FROM BOLOGNA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DB0CC3-A9FF-4580-8187-33485302F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4800"/>
            <a:ext cx="9879197" cy="11080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Which image? Why?</a:t>
            </a:r>
          </a:p>
          <a:p>
            <a:r>
              <a:rPr lang="en-US" dirty="0"/>
              <a:t>What is the experience that is related to it?</a:t>
            </a:r>
          </a:p>
        </p:txBody>
      </p:sp>
    </p:spTree>
    <p:extLst>
      <p:ext uri="{BB962C8B-B14F-4D97-AF65-F5344CB8AC3E}">
        <p14:creationId xmlns:p14="http://schemas.microsoft.com/office/powerpoint/2010/main" val="11236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eap Of Polaroid Images With Friends Having Holiday by Guille Faingold -  Polaroid, Collage">
            <a:extLst>
              <a:ext uri="{FF2B5EF4-FFF2-40B4-BE49-F238E27FC236}">
                <a16:creationId xmlns:a16="http://schemas.microsoft.com/office/drawing/2014/main" id="{7F51BF71-D12B-4294-86C5-C0B3E8E31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7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51400"/>
            <a:ext cx="9879197" cy="13255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VOTES FOR BEST PHOTOS</a:t>
            </a:r>
            <a:br>
              <a:rPr lang="en-US" dirty="0"/>
            </a:br>
            <a:r>
              <a:rPr lang="en-US" sz="2800" dirty="0"/>
              <a:t>sit near the photo you liked the most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5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ugmented Reality (AR): Dinomachine development and implementation">
            <a:extLst>
              <a:ext uri="{FF2B5EF4-FFF2-40B4-BE49-F238E27FC236}">
                <a16:creationId xmlns:a16="http://schemas.microsoft.com/office/drawing/2014/main" id="{9D882B6C-484F-4B64-9297-0B088FD4D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95" r="5678"/>
          <a:stretch/>
        </p:blipFill>
        <p:spPr bwMode="auto">
          <a:xfrm>
            <a:off x="3352800" y="0"/>
            <a:ext cx="883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2444261"/>
            <a:ext cx="2514600" cy="3732701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October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October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October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352800" y="2444261"/>
            <a:ext cx="5181600" cy="3732701"/>
          </a:xfrm>
        </p:spPr>
        <p:txBody>
          <a:bodyPr/>
          <a:lstStyle/>
          <a:p>
            <a:r>
              <a:rPr lang="en-US" dirty="0"/>
              <a:t>Unity development of AR app</a:t>
            </a:r>
          </a:p>
          <a:p>
            <a:r>
              <a:rPr lang="en-US" dirty="0"/>
              <a:t>Building the 3D model</a:t>
            </a:r>
          </a:p>
          <a:p>
            <a:r>
              <a:rPr lang="en-US" dirty="0"/>
              <a:t>Adding content and presenting</a:t>
            </a:r>
          </a:p>
        </p:txBody>
      </p:sp>
    </p:spTree>
    <p:extLst>
      <p:ext uri="{BB962C8B-B14F-4D97-AF65-F5344CB8AC3E}">
        <p14:creationId xmlns:p14="http://schemas.microsoft.com/office/powerpoint/2010/main" val="87051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847</Words>
  <Application>Microsoft Office PowerPoint</Application>
  <PresentationFormat>Widescreen</PresentationFormat>
  <Paragraphs>135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Office Theme</vt:lpstr>
      <vt:lpstr>Building Memories with Augmented Reality Applications</vt:lpstr>
      <vt:lpstr>So, what do you think about our little city?</vt:lpstr>
      <vt:lpstr>La Dotta            La Grassa           La Rossa</vt:lpstr>
      <vt:lpstr>WHAT WE ARE GOING TO DO?</vt:lpstr>
      <vt:lpstr>Two Lies, One Truth</vt:lpstr>
      <vt:lpstr>Can anybody explain what is augmented reality?</vt:lpstr>
      <vt:lpstr>MEMORIES FROM BOLOGNA</vt:lpstr>
      <vt:lpstr>VOTES FOR BEST PHOTOS sit near the photo you liked the most </vt:lpstr>
      <vt:lpstr>PLAN </vt:lpstr>
      <vt:lpstr>DAY 1 </vt:lpstr>
      <vt:lpstr>Building an AR app with Unity (its simpler than you think)</vt:lpstr>
      <vt:lpstr>DESIGN INTERACTION</vt:lpstr>
      <vt:lpstr>DAY 2 </vt:lpstr>
      <vt:lpstr>DAY 3 </vt:lpstr>
      <vt:lpstr>AR Workshop</vt:lpstr>
      <vt:lpstr>Rules </vt:lpstr>
      <vt:lpstr>PowerPoint Presentation</vt:lpstr>
      <vt:lpstr>Swiss project</vt:lpstr>
      <vt:lpstr>PowerPoint Presentation</vt:lpstr>
      <vt:lpstr>Worksop dates</vt:lpstr>
      <vt:lpstr>Before workshop</vt:lpstr>
      <vt:lpstr>Application</vt:lpstr>
      <vt:lpstr>Time plan</vt:lpstr>
      <vt:lpstr>PowerPoint Presentation</vt:lpstr>
      <vt:lpstr>Details plan: first day</vt:lpstr>
      <vt:lpstr>Day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 project</dc:title>
  <dc:creator>Shachar Oz</dc:creator>
  <cp:lastModifiedBy>Shachar Oz</cp:lastModifiedBy>
  <cp:revision>6</cp:revision>
  <dcterms:created xsi:type="dcterms:W3CDTF">2021-09-07T14:54:45Z</dcterms:created>
  <dcterms:modified xsi:type="dcterms:W3CDTF">2021-09-30T21:29:29Z</dcterms:modified>
</cp:coreProperties>
</file>