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E5DB6-301F-B16B-E1C5-7568D0B09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C92B09-6D08-414D-BA6C-A83BD3201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A6090-9B0B-76E6-D32C-8D0A6C3B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F45A-FC35-4EDA-BF3D-A8C411F13CC2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D355F-BA5E-0B27-E4C2-4FF08990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453563-378A-6C38-4C96-908F220A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F029-0C9B-4651-B6F8-FF084FEAD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75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78D54-7F71-9374-A119-C8003A810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3AB2B-9326-E1FD-A802-09CCC50FF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85D4D5-2345-7F4C-6FE0-315AFEDD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F45A-FC35-4EDA-BF3D-A8C411F13CC2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6F340-DA52-16D0-AB47-14ADBE67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C33FA-8F33-EE2B-CC2C-AF1E7B69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F029-0C9B-4651-B6F8-FF084FEAD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2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DCCF1C-27C3-0129-A105-200E20F87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E99966-7B8C-49A8-7FDE-4AE66E7F0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66C4B-3D56-63F3-C290-0702943C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F45A-FC35-4EDA-BF3D-A8C411F13CC2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5CB55-4235-0F5F-C3BD-8C2A2039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A93A6-CB25-3147-1671-19E0709C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F029-0C9B-4651-B6F8-FF084FEAD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8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11153-DCDC-176C-8669-051F0ABB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206527-8DE9-798C-D9B2-2FF0B78D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6D51B-3BB1-4D6C-09EF-39A97F36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F45A-FC35-4EDA-BF3D-A8C411F13CC2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362213-22B5-E908-218B-722DC7A4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B31E7-5642-C078-3246-5F8C2573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F029-0C9B-4651-B6F8-FF084FEAD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72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0B524-612A-C4B1-6413-4406A9872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10BA2E-F107-2660-12F7-B9FCBAC91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29331-0BF5-654A-66BC-41AD1B4E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F45A-FC35-4EDA-BF3D-A8C411F13CC2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53C81C-A64A-D2A9-C8ED-355D6DB3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364AA1-C980-4DDE-0280-9A629993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F029-0C9B-4651-B6F8-FF084FEAD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0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6BDFB-CE91-B03F-91BC-88958C1F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8C694-5361-52A0-6197-2675FCD0E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DC0218-5847-A900-9688-EBB835654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B5B504-125B-4092-FCA4-B0E36650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F45A-FC35-4EDA-BF3D-A8C411F13CC2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179B34-54DE-C7E7-FE07-0944F6A5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7F030-7784-BBDA-6F9A-4FBE6056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F029-0C9B-4651-B6F8-FF084FEAD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60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4265C-9C87-4D90-C6EE-39ED18CE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D4685E-116F-FA61-B141-89674E270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C62583-0341-BB9D-BB4A-5FE6D4212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F65331-931D-2B99-22EF-AB4AABAC6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8E6A48-2FFE-D575-400A-C4FD5B438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7EFA06-7612-CA1A-3EA9-E9684C16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F45A-FC35-4EDA-BF3D-A8C411F13CC2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B26F3C-B0C7-A905-316D-E83FC303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0C0DBD-5838-2BA3-DD2C-B8899CD9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F029-0C9B-4651-B6F8-FF084FEAD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0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9CBD3-7238-0951-A4FB-2D37BE29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B6D826-5B22-C880-71E9-E908117C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F45A-FC35-4EDA-BF3D-A8C411F13CC2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EFAEF-EDBE-F0FC-7B1B-EA1B131B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242E8-04B9-88CE-4089-B43BE21F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F029-0C9B-4651-B6F8-FF084FEAD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2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BD1089-BD5F-7DC4-DA8B-689753D2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F45A-FC35-4EDA-BF3D-A8C411F13CC2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A1AD8B-2BA6-9B06-AAC0-076CB934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1FABF2-C866-9934-42D1-9C22684F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F029-0C9B-4651-B6F8-FF084FEAD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E2683-ACF9-07BB-4FBC-2A42E548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DE323-0D12-47C2-7E36-EC58B043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CF86C-B699-1575-DEF8-FAE73C256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0322D0-EB18-CE39-D7AB-5B517B00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F45A-FC35-4EDA-BF3D-A8C411F13CC2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02A3DD-2BD4-A378-0624-8CBDD13C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91BAB0-D139-9783-81A5-9FEDF494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F029-0C9B-4651-B6F8-FF084FEAD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88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FA1F0-0799-C976-4782-BC3783C9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7D8759-CEE5-AB5C-5DC7-85C0954D4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0335E0-986B-7B4E-68E1-06AA8E540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3EA483-A13C-087F-829B-4198625A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F45A-FC35-4EDA-BF3D-A8C411F13CC2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70625A-65C6-C317-3FBA-BCDB2443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9B8BAF-7F7E-EFA7-30DC-E21DA35A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F029-0C9B-4651-B6F8-FF084FEAD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99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C2B42C-BFFF-3E7F-E211-E5B61BA7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333601-FB43-81D8-C0B2-57B67DE11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C29DB-BC8E-5076-9F2E-EA93E1BAA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5F45A-FC35-4EDA-BF3D-A8C411F13CC2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5DFBE4-6C90-4494-F4C7-B116698C8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66431-8B78-2140-B42F-43DA3F250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06F029-0C9B-4651-B6F8-FF084FEAD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6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9A2BDFE-F7E8-E1C0-9866-A70860B7C90F}"/>
              </a:ext>
            </a:extLst>
          </p:cNvPr>
          <p:cNvGrpSpPr/>
          <p:nvPr/>
        </p:nvGrpSpPr>
        <p:grpSpPr>
          <a:xfrm>
            <a:off x="600506" y="291421"/>
            <a:ext cx="1440000" cy="1440000"/>
            <a:chOff x="1692876" y="1359243"/>
            <a:chExt cx="1440000" cy="144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8BFD45A-5AF5-8C79-5C32-BB1E10E37D07}"/>
                </a:ext>
              </a:extLst>
            </p:cNvPr>
            <p:cNvSpPr/>
            <p:nvPr/>
          </p:nvSpPr>
          <p:spPr>
            <a:xfrm>
              <a:off x="1692876" y="1359243"/>
              <a:ext cx="1440000" cy="14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6404A1D-2125-A936-AD80-656F7A1F97B0}"/>
                </a:ext>
              </a:extLst>
            </p:cNvPr>
            <p:cNvSpPr/>
            <p:nvPr/>
          </p:nvSpPr>
          <p:spPr>
            <a:xfrm>
              <a:off x="2052876" y="1719243"/>
              <a:ext cx="720000" cy="72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3634DE-0D92-B82F-1B75-502F9D235B43}"/>
              </a:ext>
            </a:extLst>
          </p:cNvPr>
          <p:cNvGrpSpPr/>
          <p:nvPr/>
        </p:nvGrpSpPr>
        <p:grpSpPr>
          <a:xfrm>
            <a:off x="2624664" y="291421"/>
            <a:ext cx="1440000" cy="1440000"/>
            <a:chOff x="2624664" y="291421"/>
            <a:chExt cx="1440000" cy="144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A9A206D-4D1F-06FF-121C-658CE777213E}"/>
                </a:ext>
              </a:extLst>
            </p:cNvPr>
            <p:cNvSpPr/>
            <p:nvPr/>
          </p:nvSpPr>
          <p:spPr>
            <a:xfrm>
              <a:off x="2624664" y="291421"/>
              <a:ext cx="1440000" cy="14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C19A5D98-4F88-0502-9CCD-2745C89DAE8E}"/>
                </a:ext>
              </a:extLst>
            </p:cNvPr>
            <p:cNvSpPr/>
            <p:nvPr/>
          </p:nvSpPr>
          <p:spPr>
            <a:xfrm>
              <a:off x="2804615" y="831421"/>
              <a:ext cx="1080097" cy="360000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A2C7E5-D74F-FC0A-5501-2F17F1D36229}"/>
              </a:ext>
            </a:extLst>
          </p:cNvPr>
          <p:cNvGrpSpPr/>
          <p:nvPr/>
        </p:nvGrpSpPr>
        <p:grpSpPr>
          <a:xfrm rot="5400000">
            <a:off x="4735762" y="291421"/>
            <a:ext cx="1440000" cy="1440000"/>
            <a:chOff x="2624664" y="291421"/>
            <a:chExt cx="1440000" cy="1440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DBBE940-81BC-738F-08CC-12CE755E0C70}"/>
                </a:ext>
              </a:extLst>
            </p:cNvPr>
            <p:cNvSpPr/>
            <p:nvPr/>
          </p:nvSpPr>
          <p:spPr>
            <a:xfrm>
              <a:off x="2624664" y="291421"/>
              <a:ext cx="1440000" cy="14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D614DD34-1EA4-021F-1167-330CE555BD7B}"/>
                </a:ext>
              </a:extLst>
            </p:cNvPr>
            <p:cNvSpPr/>
            <p:nvPr/>
          </p:nvSpPr>
          <p:spPr>
            <a:xfrm>
              <a:off x="2804615" y="831421"/>
              <a:ext cx="1080097" cy="360000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34A0C08-570E-A6C8-AA5D-90C64CE3C128}"/>
              </a:ext>
            </a:extLst>
          </p:cNvPr>
          <p:cNvGrpSpPr/>
          <p:nvPr/>
        </p:nvGrpSpPr>
        <p:grpSpPr>
          <a:xfrm rot="10800000">
            <a:off x="6938914" y="291421"/>
            <a:ext cx="1440000" cy="1440000"/>
            <a:chOff x="2624664" y="291421"/>
            <a:chExt cx="1440000" cy="1440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13E38F2-8588-9EAF-CA20-72B27AA25169}"/>
                </a:ext>
              </a:extLst>
            </p:cNvPr>
            <p:cNvSpPr/>
            <p:nvPr/>
          </p:nvSpPr>
          <p:spPr>
            <a:xfrm>
              <a:off x="2624664" y="291421"/>
              <a:ext cx="1440000" cy="14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85DC432D-E82D-C57D-D9CF-532F611A7A5F}"/>
                </a:ext>
              </a:extLst>
            </p:cNvPr>
            <p:cNvSpPr/>
            <p:nvPr/>
          </p:nvSpPr>
          <p:spPr>
            <a:xfrm>
              <a:off x="2804615" y="831421"/>
              <a:ext cx="1080097" cy="360000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F4BFEA-AAFC-BE6A-4D4E-E44CB125838E}"/>
              </a:ext>
            </a:extLst>
          </p:cNvPr>
          <p:cNvGrpSpPr/>
          <p:nvPr/>
        </p:nvGrpSpPr>
        <p:grpSpPr>
          <a:xfrm rot="16200000">
            <a:off x="9031601" y="291421"/>
            <a:ext cx="1440000" cy="1440000"/>
            <a:chOff x="2624664" y="291421"/>
            <a:chExt cx="1440000" cy="1440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BE13D3D-ED00-224A-EF0C-C3CA4280EF36}"/>
                </a:ext>
              </a:extLst>
            </p:cNvPr>
            <p:cNvSpPr/>
            <p:nvPr/>
          </p:nvSpPr>
          <p:spPr>
            <a:xfrm>
              <a:off x="2624664" y="291421"/>
              <a:ext cx="1440000" cy="14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219CF220-41E1-01DB-4013-7C4D70806358}"/>
                </a:ext>
              </a:extLst>
            </p:cNvPr>
            <p:cNvSpPr/>
            <p:nvPr/>
          </p:nvSpPr>
          <p:spPr>
            <a:xfrm>
              <a:off x="2804615" y="831421"/>
              <a:ext cx="1080097" cy="360000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FB8C654-E922-A77F-4CEE-043E0234CADB}"/>
              </a:ext>
            </a:extLst>
          </p:cNvPr>
          <p:cNvGrpSpPr/>
          <p:nvPr/>
        </p:nvGrpSpPr>
        <p:grpSpPr>
          <a:xfrm>
            <a:off x="2624664" y="2377831"/>
            <a:ext cx="1440000" cy="1440000"/>
            <a:chOff x="2624664" y="2377831"/>
            <a:chExt cx="1440000" cy="144000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50F21FC-E877-41BD-A450-2CE85AEB4FC3}"/>
                </a:ext>
              </a:extLst>
            </p:cNvPr>
            <p:cNvSpPr/>
            <p:nvPr/>
          </p:nvSpPr>
          <p:spPr>
            <a:xfrm>
              <a:off x="2624664" y="2377831"/>
              <a:ext cx="1440000" cy="14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7B2DAB2-6CB3-E931-E91B-0052AB0951CF}"/>
                </a:ext>
              </a:extLst>
            </p:cNvPr>
            <p:cNvGrpSpPr/>
            <p:nvPr/>
          </p:nvGrpSpPr>
          <p:grpSpPr>
            <a:xfrm>
              <a:off x="2982434" y="2626731"/>
              <a:ext cx="902230" cy="1011105"/>
              <a:chOff x="3139283" y="3762218"/>
              <a:chExt cx="902230" cy="1011105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6CF3ADAE-C38E-A0E1-C2B9-149E6C43EDBE}"/>
                  </a:ext>
                </a:extLst>
              </p:cNvPr>
              <p:cNvGrpSpPr/>
              <p:nvPr/>
            </p:nvGrpSpPr>
            <p:grpSpPr>
              <a:xfrm rot="5400000">
                <a:off x="2948056" y="3953445"/>
                <a:ext cx="1011105" cy="628651"/>
                <a:chOff x="5776129" y="3614736"/>
                <a:chExt cx="753260" cy="628651"/>
              </a:xfrm>
            </p:grpSpPr>
            <p:sp>
              <p:nvSpPr>
                <p:cNvPr id="41" name="화살표: 오른쪽 40">
                  <a:extLst>
                    <a:ext uri="{FF2B5EF4-FFF2-40B4-BE49-F238E27FC236}">
                      <a16:creationId xmlns:a16="http://schemas.microsoft.com/office/drawing/2014/main" id="{16C0FEA2-A6B1-D9E5-027A-0335B8DFCE30}"/>
                    </a:ext>
                  </a:extLst>
                </p:cNvPr>
                <p:cNvSpPr/>
                <p:nvPr/>
              </p:nvSpPr>
              <p:spPr>
                <a:xfrm>
                  <a:off x="5776129" y="3701157"/>
                  <a:ext cx="640021" cy="360000"/>
                </a:xfrm>
                <a:prstGeom prst="rightArrow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C13852C5-D29B-F9DC-CB1F-1C35E65F34CB}"/>
                    </a:ext>
                  </a:extLst>
                </p:cNvPr>
                <p:cNvSpPr/>
                <p:nvPr/>
              </p:nvSpPr>
              <p:spPr>
                <a:xfrm>
                  <a:off x="6211523" y="3614736"/>
                  <a:ext cx="317866" cy="6286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" name="화살표: 오른쪽 37">
                <a:extLst>
                  <a:ext uri="{FF2B5EF4-FFF2-40B4-BE49-F238E27FC236}">
                    <a16:creationId xmlns:a16="http://schemas.microsoft.com/office/drawing/2014/main" id="{DAAE257D-F19B-C77B-6A84-99E4AF957854}"/>
                  </a:ext>
                </a:extLst>
              </p:cNvPr>
              <p:cNvSpPr/>
              <p:nvPr/>
            </p:nvSpPr>
            <p:spPr>
              <a:xfrm>
                <a:off x="3413123" y="4059200"/>
                <a:ext cx="628390" cy="360000"/>
              </a:xfrm>
              <a:prstGeom prst="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3FF918EA-ABB0-7B10-9C7F-7EFBB68DC2DF}"/>
                  </a:ext>
                </a:extLst>
              </p:cNvPr>
              <p:cNvSpPr/>
              <p:nvPr/>
            </p:nvSpPr>
            <p:spPr>
              <a:xfrm rot="5400000">
                <a:off x="3439057" y="4096808"/>
                <a:ext cx="125987" cy="15879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C2E72AB-2313-D8EC-E368-511E45807423}"/>
                  </a:ext>
                </a:extLst>
              </p:cNvPr>
              <p:cNvSpPr/>
              <p:nvPr/>
            </p:nvSpPr>
            <p:spPr>
              <a:xfrm rot="5400000">
                <a:off x="3396172" y="4112576"/>
                <a:ext cx="125987" cy="6667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4E21706-1772-5D50-C248-47625636088C}"/>
              </a:ext>
            </a:extLst>
          </p:cNvPr>
          <p:cNvGrpSpPr/>
          <p:nvPr/>
        </p:nvGrpSpPr>
        <p:grpSpPr>
          <a:xfrm rot="5400000">
            <a:off x="4735762" y="2377831"/>
            <a:ext cx="1440000" cy="1440000"/>
            <a:chOff x="2624664" y="2377831"/>
            <a:chExt cx="1440000" cy="144000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37ED91F-9F6A-5B71-1309-BF54DCB30775}"/>
                </a:ext>
              </a:extLst>
            </p:cNvPr>
            <p:cNvSpPr/>
            <p:nvPr/>
          </p:nvSpPr>
          <p:spPr>
            <a:xfrm>
              <a:off x="2624664" y="2377831"/>
              <a:ext cx="1440000" cy="14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D38A2CE-FE7C-57E8-ADA3-556A162E6E63}"/>
                </a:ext>
              </a:extLst>
            </p:cNvPr>
            <p:cNvGrpSpPr/>
            <p:nvPr/>
          </p:nvGrpSpPr>
          <p:grpSpPr>
            <a:xfrm>
              <a:off x="2982434" y="2626731"/>
              <a:ext cx="902230" cy="1011105"/>
              <a:chOff x="3139283" y="3762218"/>
              <a:chExt cx="902230" cy="1011105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9AD5C622-EE38-6196-ABD9-0DD38C953366}"/>
                  </a:ext>
                </a:extLst>
              </p:cNvPr>
              <p:cNvGrpSpPr/>
              <p:nvPr/>
            </p:nvGrpSpPr>
            <p:grpSpPr>
              <a:xfrm rot="5400000">
                <a:off x="2948056" y="3953445"/>
                <a:ext cx="1011105" cy="628651"/>
                <a:chOff x="5776129" y="3614736"/>
                <a:chExt cx="753260" cy="628651"/>
              </a:xfrm>
            </p:grpSpPr>
            <p:sp>
              <p:nvSpPr>
                <p:cNvPr id="52" name="화살표: 오른쪽 51">
                  <a:extLst>
                    <a:ext uri="{FF2B5EF4-FFF2-40B4-BE49-F238E27FC236}">
                      <a16:creationId xmlns:a16="http://schemas.microsoft.com/office/drawing/2014/main" id="{922EA07E-D097-A711-60C2-F961D34BDB03}"/>
                    </a:ext>
                  </a:extLst>
                </p:cNvPr>
                <p:cNvSpPr/>
                <p:nvPr/>
              </p:nvSpPr>
              <p:spPr>
                <a:xfrm>
                  <a:off x="5776129" y="3701157"/>
                  <a:ext cx="640021" cy="360000"/>
                </a:xfrm>
                <a:prstGeom prst="rightArrow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153FE3FF-4EDA-D427-0314-094D89BDE7BC}"/>
                    </a:ext>
                  </a:extLst>
                </p:cNvPr>
                <p:cNvSpPr/>
                <p:nvPr/>
              </p:nvSpPr>
              <p:spPr>
                <a:xfrm>
                  <a:off x="6211523" y="3614736"/>
                  <a:ext cx="317866" cy="6286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화살표: 오른쪽 48">
                <a:extLst>
                  <a:ext uri="{FF2B5EF4-FFF2-40B4-BE49-F238E27FC236}">
                    <a16:creationId xmlns:a16="http://schemas.microsoft.com/office/drawing/2014/main" id="{BC168392-47EF-7AC9-0023-17ABD45577D5}"/>
                  </a:ext>
                </a:extLst>
              </p:cNvPr>
              <p:cNvSpPr/>
              <p:nvPr/>
            </p:nvSpPr>
            <p:spPr>
              <a:xfrm>
                <a:off x="3413123" y="4059200"/>
                <a:ext cx="628390" cy="360000"/>
              </a:xfrm>
              <a:prstGeom prst="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5C9A808-4D7F-78AF-54EF-65E5D8F22583}"/>
                  </a:ext>
                </a:extLst>
              </p:cNvPr>
              <p:cNvSpPr/>
              <p:nvPr/>
            </p:nvSpPr>
            <p:spPr>
              <a:xfrm rot="5400000">
                <a:off x="3439057" y="4096808"/>
                <a:ext cx="125987" cy="15879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C252946-6066-442E-AB5C-EFFC2A56FCCF}"/>
                  </a:ext>
                </a:extLst>
              </p:cNvPr>
              <p:cNvSpPr/>
              <p:nvPr/>
            </p:nvSpPr>
            <p:spPr>
              <a:xfrm rot="5400000">
                <a:off x="3396172" y="4112576"/>
                <a:ext cx="125987" cy="6667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C6463FF-F519-7FE7-17A9-E3F0E2F8167D}"/>
              </a:ext>
            </a:extLst>
          </p:cNvPr>
          <p:cNvGrpSpPr/>
          <p:nvPr/>
        </p:nvGrpSpPr>
        <p:grpSpPr>
          <a:xfrm rot="10800000">
            <a:off x="6938914" y="2377831"/>
            <a:ext cx="1440000" cy="1440000"/>
            <a:chOff x="2624664" y="2377831"/>
            <a:chExt cx="1440000" cy="14400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DED88AC-B8A1-B6CC-3E8D-6B90C2A9A00B}"/>
                </a:ext>
              </a:extLst>
            </p:cNvPr>
            <p:cNvSpPr/>
            <p:nvPr/>
          </p:nvSpPr>
          <p:spPr>
            <a:xfrm>
              <a:off x="2624664" y="2377831"/>
              <a:ext cx="1440000" cy="14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C025911F-AEE3-9568-A23E-962F3BB4A87B}"/>
                </a:ext>
              </a:extLst>
            </p:cNvPr>
            <p:cNvGrpSpPr/>
            <p:nvPr/>
          </p:nvGrpSpPr>
          <p:grpSpPr>
            <a:xfrm>
              <a:off x="2982434" y="2626731"/>
              <a:ext cx="902230" cy="1011105"/>
              <a:chOff x="3139283" y="3762218"/>
              <a:chExt cx="902230" cy="1011105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96DFA4F4-F5D5-07F4-4935-B156A1CAB42D}"/>
                  </a:ext>
                </a:extLst>
              </p:cNvPr>
              <p:cNvGrpSpPr/>
              <p:nvPr/>
            </p:nvGrpSpPr>
            <p:grpSpPr>
              <a:xfrm rot="5400000">
                <a:off x="2948056" y="3953445"/>
                <a:ext cx="1011105" cy="628651"/>
                <a:chOff x="5776129" y="3614736"/>
                <a:chExt cx="753260" cy="628651"/>
              </a:xfrm>
            </p:grpSpPr>
            <p:sp>
              <p:nvSpPr>
                <p:cNvPr id="61" name="화살표: 오른쪽 60">
                  <a:extLst>
                    <a:ext uri="{FF2B5EF4-FFF2-40B4-BE49-F238E27FC236}">
                      <a16:creationId xmlns:a16="http://schemas.microsoft.com/office/drawing/2014/main" id="{32FA9BBA-9A1E-CBF8-8B13-5F8FC5CA7639}"/>
                    </a:ext>
                  </a:extLst>
                </p:cNvPr>
                <p:cNvSpPr/>
                <p:nvPr/>
              </p:nvSpPr>
              <p:spPr>
                <a:xfrm>
                  <a:off x="5776129" y="3701157"/>
                  <a:ext cx="640021" cy="360000"/>
                </a:xfrm>
                <a:prstGeom prst="rightArrow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56B5F78B-4348-15A3-904F-755AFAF6DBBF}"/>
                    </a:ext>
                  </a:extLst>
                </p:cNvPr>
                <p:cNvSpPr/>
                <p:nvPr/>
              </p:nvSpPr>
              <p:spPr>
                <a:xfrm>
                  <a:off x="6211523" y="3614736"/>
                  <a:ext cx="317866" cy="6286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8" name="화살표: 오른쪽 57">
                <a:extLst>
                  <a:ext uri="{FF2B5EF4-FFF2-40B4-BE49-F238E27FC236}">
                    <a16:creationId xmlns:a16="http://schemas.microsoft.com/office/drawing/2014/main" id="{CB7B213A-8C52-5737-B5FE-D85E9BAF4F01}"/>
                  </a:ext>
                </a:extLst>
              </p:cNvPr>
              <p:cNvSpPr/>
              <p:nvPr/>
            </p:nvSpPr>
            <p:spPr>
              <a:xfrm>
                <a:off x="3413123" y="4059200"/>
                <a:ext cx="628390" cy="360000"/>
              </a:xfrm>
              <a:prstGeom prst="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0F50D30-C039-B7DB-2521-5F255336F36F}"/>
                  </a:ext>
                </a:extLst>
              </p:cNvPr>
              <p:cNvSpPr/>
              <p:nvPr/>
            </p:nvSpPr>
            <p:spPr>
              <a:xfrm rot="5400000">
                <a:off x="3439057" y="4096808"/>
                <a:ext cx="125987" cy="15879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C599D5AC-DD9E-C54C-2285-C9B85B40FDD5}"/>
                  </a:ext>
                </a:extLst>
              </p:cNvPr>
              <p:cNvSpPr/>
              <p:nvPr/>
            </p:nvSpPr>
            <p:spPr>
              <a:xfrm rot="5400000">
                <a:off x="3396172" y="4112576"/>
                <a:ext cx="125987" cy="6667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4DE5201-010D-611F-129F-1122A1A6EEDD}"/>
              </a:ext>
            </a:extLst>
          </p:cNvPr>
          <p:cNvGrpSpPr/>
          <p:nvPr/>
        </p:nvGrpSpPr>
        <p:grpSpPr>
          <a:xfrm rot="16200000">
            <a:off x="9031601" y="2377831"/>
            <a:ext cx="1440000" cy="1440000"/>
            <a:chOff x="2624664" y="2377831"/>
            <a:chExt cx="1440000" cy="1440000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411CB4D-E347-79C7-2CB6-F80D5966BCD1}"/>
                </a:ext>
              </a:extLst>
            </p:cNvPr>
            <p:cNvSpPr/>
            <p:nvPr/>
          </p:nvSpPr>
          <p:spPr>
            <a:xfrm>
              <a:off x="2624664" y="2377831"/>
              <a:ext cx="1440000" cy="14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7ABF565A-42F7-EF31-6626-A2A6E77A9FD8}"/>
                </a:ext>
              </a:extLst>
            </p:cNvPr>
            <p:cNvGrpSpPr/>
            <p:nvPr/>
          </p:nvGrpSpPr>
          <p:grpSpPr>
            <a:xfrm>
              <a:off x="2982434" y="2626731"/>
              <a:ext cx="902230" cy="1011105"/>
              <a:chOff x="3139283" y="3762218"/>
              <a:chExt cx="902230" cy="1011105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95513DD3-CEC9-ED42-0D04-1C14691158B1}"/>
                  </a:ext>
                </a:extLst>
              </p:cNvPr>
              <p:cNvGrpSpPr/>
              <p:nvPr/>
            </p:nvGrpSpPr>
            <p:grpSpPr>
              <a:xfrm rot="5400000">
                <a:off x="2948056" y="3953445"/>
                <a:ext cx="1011105" cy="628651"/>
                <a:chOff x="5776129" y="3614736"/>
                <a:chExt cx="753260" cy="628651"/>
              </a:xfrm>
            </p:grpSpPr>
            <p:sp>
              <p:nvSpPr>
                <p:cNvPr id="70" name="화살표: 오른쪽 69">
                  <a:extLst>
                    <a:ext uri="{FF2B5EF4-FFF2-40B4-BE49-F238E27FC236}">
                      <a16:creationId xmlns:a16="http://schemas.microsoft.com/office/drawing/2014/main" id="{59804888-5222-6F5E-5301-E24CB2168C10}"/>
                    </a:ext>
                  </a:extLst>
                </p:cNvPr>
                <p:cNvSpPr/>
                <p:nvPr/>
              </p:nvSpPr>
              <p:spPr>
                <a:xfrm>
                  <a:off x="5776129" y="3701157"/>
                  <a:ext cx="640021" cy="360000"/>
                </a:xfrm>
                <a:prstGeom prst="rightArrow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0B2D140B-6A38-E7DF-D9EB-3BD2CB2BAF1F}"/>
                    </a:ext>
                  </a:extLst>
                </p:cNvPr>
                <p:cNvSpPr/>
                <p:nvPr/>
              </p:nvSpPr>
              <p:spPr>
                <a:xfrm>
                  <a:off x="6211523" y="3614736"/>
                  <a:ext cx="317866" cy="6286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7" name="화살표: 오른쪽 66">
                <a:extLst>
                  <a:ext uri="{FF2B5EF4-FFF2-40B4-BE49-F238E27FC236}">
                    <a16:creationId xmlns:a16="http://schemas.microsoft.com/office/drawing/2014/main" id="{63465E34-753E-C909-3244-EDCF26135BD1}"/>
                  </a:ext>
                </a:extLst>
              </p:cNvPr>
              <p:cNvSpPr/>
              <p:nvPr/>
            </p:nvSpPr>
            <p:spPr>
              <a:xfrm>
                <a:off x="3413123" y="4059200"/>
                <a:ext cx="628390" cy="360000"/>
              </a:xfrm>
              <a:prstGeom prst="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4D78C5-0AD4-0099-0EC8-E29E3FB6BA17}"/>
                  </a:ext>
                </a:extLst>
              </p:cNvPr>
              <p:cNvSpPr/>
              <p:nvPr/>
            </p:nvSpPr>
            <p:spPr>
              <a:xfrm rot="5400000">
                <a:off x="3439057" y="4096808"/>
                <a:ext cx="125987" cy="15879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3282427D-FC40-8BB4-DC35-634D5999162D}"/>
                  </a:ext>
                </a:extLst>
              </p:cNvPr>
              <p:cNvSpPr/>
              <p:nvPr/>
            </p:nvSpPr>
            <p:spPr>
              <a:xfrm rot="5400000">
                <a:off x="3396172" y="4112576"/>
                <a:ext cx="125987" cy="6667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0E0E6FC-5996-31FC-00D6-0C2B260314D1}"/>
              </a:ext>
            </a:extLst>
          </p:cNvPr>
          <p:cNvGrpSpPr/>
          <p:nvPr/>
        </p:nvGrpSpPr>
        <p:grpSpPr>
          <a:xfrm flipV="1">
            <a:off x="2624664" y="4406580"/>
            <a:ext cx="1440000" cy="1440000"/>
            <a:chOff x="2624664" y="2377831"/>
            <a:chExt cx="1440000" cy="14400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C56D758-CECB-54A1-60F5-1A2063ABDC1D}"/>
                </a:ext>
              </a:extLst>
            </p:cNvPr>
            <p:cNvSpPr/>
            <p:nvPr/>
          </p:nvSpPr>
          <p:spPr>
            <a:xfrm>
              <a:off x="2624664" y="2377831"/>
              <a:ext cx="1440000" cy="14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1D60599-1367-3652-FF93-7CED3C6F75FE}"/>
                </a:ext>
              </a:extLst>
            </p:cNvPr>
            <p:cNvGrpSpPr/>
            <p:nvPr/>
          </p:nvGrpSpPr>
          <p:grpSpPr>
            <a:xfrm>
              <a:off x="2982434" y="2626731"/>
              <a:ext cx="902230" cy="1011105"/>
              <a:chOff x="3139283" y="3762218"/>
              <a:chExt cx="902230" cy="1011105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3C35C794-7E53-615F-441E-CD0CF07814C6}"/>
                  </a:ext>
                </a:extLst>
              </p:cNvPr>
              <p:cNvGrpSpPr/>
              <p:nvPr/>
            </p:nvGrpSpPr>
            <p:grpSpPr>
              <a:xfrm rot="5400000">
                <a:off x="2948056" y="3953445"/>
                <a:ext cx="1011105" cy="628651"/>
                <a:chOff x="5776129" y="3614736"/>
                <a:chExt cx="753260" cy="628651"/>
              </a:xfrm>
            </p:grpSpPr>
            <p:sp>
              <p:nvSpPr>
                <p:cNvPr id="79" name="화살표: 오른쪽 78">
                  <a:extLst>
                    <a:ext uri="{FF2B5EF4-FFF2-40B4-BE49-F238E27FC236}">
                      <a16:creationId xmlns:a16="http://schemas.microsoft.com/office/drawing/2014/main" id="{3C6B60CF-49AA-C645-9D88-96FF356726E8}"/>
                    </a:ext>
                  </a:extLst>
                </p:cNvPr>
                <p:cNvSpPr/>
                <p:nvPr/>
              </p:nvSpPr>
              <p:spPr>
                <a:xfrm>
                  <a:off x="5776129" y="3701157"/>
                  <a:ext cx="640021" cy="360000"/>
                </a:xfrm>
                <a:prstGeom prst="rightArrow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B670FCBA-E6ED-7FB0-9B5B-49E46C2E33FB}"/>
                    </a:ext>
                  </a:extLst>
                </p:cNvPr>
                <p:cNvSpPr/>
                <p:nvPr/>
              </p:nvSpPr>
              <p:spPr>
                <a:xfrm>
                  <a:off x="6211523" y="3614736"/>
                  <a:ext cx="317866" cy="6286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6" name="화살표: 오른쪽 75">
                <a:extLst>
                  <a:ext uri="{FF2B5EF4-FFF2-40B4-BE49-F238E27FC236}">
                    <a16:creationId xmlns:a16="http://schemas.microsoft.com/office/drawing/2014/main" id="{783FF283-27FD-56B1-9A20-4167DB160206}"/>
                  </a:ext>
                </a:extLst>
              </p:cNvPr>
              <p:cNvSpPr/>
              <p:nvPr/>
            </p:nvSpPr>
            <p:spPr>
              <a:xfrm>
                <a:off x="3413123" y="4059200"/>
                <a:ext cx="628390" cy="360000"/>
              </a:xfrm>
              <a:prstGeom prst="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46DCB7DA-F3DA-3BE2-7475-9A2BBE4939EB}"/>
                  </a:ext>
                </a:extLst>
              </p:cNvPr>
              <p:cNvSpPr/>
              <p:nvPr/>
            </p:nvSpPr>
            <p:spPr>
              <a:xfrm rot="5400000">
                <a:off x="3439057" y="4096808"/>
                <a:ext cx="125987" cy="15879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56726C4D-0426-B621-6D43-00057588ECF4}"/>
                  </a:ext>
                </a:extLst>
              </p:cNvPr>
              <p:cNvSpPr/>
              <p:nvPr/>
            </p:nvSpPr>
            <p:spPr>
              <a:xfrm rot="5400000">
                <a:off x="3396172" y="4112576"/>
                <a:ext cx="125987" cy="6667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D9A3F8E-729C-A390-AE67-D4D29ABB051A}"/>
              </a:ext>
            </a:extLst>
          </p:cNvPr>
          <p:cNvGrpSpPr/>
          <p:nvPr/>
        </p:nvGrpSpPr>
        <p:grpSpPr>
          <a:xfrm rot="5400000" flipV="1">
            <a:off x="4729881" y="4406580"/>
            <a:ext cx="1440000" cy="1440000"/>
            <a:chOff x="2624664" y="2377831"/>
            <a:chExt cx="1440000" cy="144000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59FB2B9-849E-D1AF-26C3-FABC3C2511EB}"/>
                </a:ext>
              </a:extLst>
            </p:cNvPr>
            <p:cNvSpPr/>
            <p:nvPr/>
          </p:nvSpPr>
          <p:spPr>
            <a:xfrm>
              <a:off x="2624664" y="2377831"/>
              <a:ext cx="1440000" cy="14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5D4E0793-5407-8A55-767F-7457DB1F21E4}"/>
                </a:ext>
              </a:extLst>
            </p:cNvPr>
            <p:cNvGrpSpPr/>
            <p:nvPr/>
          </p:nvGrpSpPr>
          <p:grpSpPr>
            <a:xfrm>
              <a:off x="2982434" y="2626731"/>
              <a:ext cx="902230" cy="1011105"/>
              <a:chOff x="3139283" y="3762218"/>
              <a:chExt cx="902230" cy="1011105"/>
            </a:xfrm>
          </p:grpSpPr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C6FB0174-6097-FBE2-2527-B6F0633BEAF6}"/>
                  </a:ext>
                </a:extLst>
              </p:cNvPr>
              <p:cNvGrpSpPr/>
              <p:nvPr/>
            </p:nvGrpSpPr>
            <p:grpSpPr>
              <a:xfrm rot="5400000">
                <a:off x="2948056" y="3953445"/>
                <a:ext cx="1011105" cy="628651"/>
                <a:chOff x="5776129" y="3614736"/>
                <a:chExt cx="753260" cy="628651"/>
              </a:xfrm>
            </p:grpSpPr>
            <p:sp>
              <p:nvSpPr>
                <p:cNvPr id="88" name="화살표: 오른쪽 87">
                  <a:extLst>
                    <a:ext uri="{FF2B5EF4-FFF2-40B4-BE49-F238E27FC236}">
                      <a16:creationId xmlns:a16="http://schemas.microsoft.com/office/drawing/2014/main" id="{5916B108-F217-2082-8DB6-DD5745455326}"/>
                    </a:ext>
                  </a:extLst>
                </p:cNvPr>
                <p:cNvSpPr/>
                <p:nvPr/>
              </p:nvSpPr>
              <p:spPr>
                <a:xfrm>
                  <a:off x="5776129" y="3701157"/>
                  <a:ext cx="640021" cy="360000"/>
                </a:xfrm>
                <a:prstGeom prst="rightArrow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476C8570-68FA-2D7E-9B9B-1F69771A2150}"/>
                    </a:ext>
                  </a:extLst>
                </p:cNvPr>
                <p:cNvSpPr/>
                <p:nvPr/>
              </p:nvSpPr>
              <p:spPr>
                <a:xfrm>
                  <a:off x="6211523" y="3614736"/>
                  <a:ext cx="317866" cy="6286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5" name="화살표: 오른쪽 84">
                <a:extLst>
                  <a:ext uri="{FF2B5EF4-FFF2-40B4-BE49-F238E27FC236}">
                    <a16:creationId xmlns:a16="http://schemas.microsoft.com/office/drawing/2014/main" id="{911DC842-5459-8AF0-0BAD-7D38DE6453BA}"/>
                  </a:ext>
                </a:extLst>
              </p:cNvPr>
              <p:cNvSpPr/>
              <p:nvPr/>
            </p:nvSpPr>
            <p:spPr>
              <a:xfrm>
                <a:off x="3413123" y="4059200"/>
                <a:ext cx="628390" cy="360000"/>
              </a:xfrm>
              <a:prstGeom prst="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ED774C92-6A54-7FE6-7938-25E85E55A4D7}"/>
                  </a:ext>
                </a:extLst>
              </p:cNvPr>
              <p:cNvSpPr/>
              <p:nvPr/>
            </p:nvSpPr>
            <p:spPr>
              <a:xfrm rot="5400000">
                <a:off x="3439057" y="4096808"/>
                <a:ext cx="125987" cy="15879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68861EF-4DC8-E941-1B6E-88B0CA6E4B8B}"/>
                  </a:ext>
                </a:extLst>
              </p:cNvPr>
              <p:cNvSpPr/>
              <p:nvPr/>
            </p:nvSpPr>
            <p:spPr>
              <a:xfrm rot="5400000">
                <a:off x="3396172" y="4112576"/>
                <a:ext cx="125987" cy="6667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6E952AF-7355-6EF7-8009-8491D7059F7D}"/>
              </a:ext>
            </a:extLst>
          </p:cNvPr>
          <p:cNvGrpSpPr/>
          <p:nvPr/>
        </p:nvGrpSpPr>
        <p:grpSpPr>
          <a:xfrm rot="10800000" flipV="1">
            <a:off x="6938376" y="4406580"/>
            <a:ext cx="1440000" cy="1440000"/>
            <a:chOff x="2624664" y="2377831"/>
            <a:chExt cx="1440000" cy="144000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460D1815-ECC8-0297-6FBF-F284CABDD80B}"/>
                </a:ext>
              </a:extLst>
            </p:cNvPr>
            <p:cNvSpPr/>
            <p:nvPr/>
          </p:nvSpPr>
          <p:spPr>
            <a:xfrm>
              <a:off x="2624664" y="2377831"/>
              <a:ext cx="1440000" cy="14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66BD567A-B76B-F350-0F14-57A6AC1D68CC}"/>
                </a:ext>
              </a:extLst>
            </p:cNvPr>
            <p:cNvGrpSpPr/>
            <p:nvPr/>
          </p:nvGrpSpPr>
          <p:grpSpPr>
            <a:xfrm>
              <a:off x="2982434" y="2626731"/>
              <a:ext cx="902230" cy="1011105"/>
              <a:chOff x="3139283" y="3762218"/>
              <a:chExt cx="902230" cy="1011105"/>
            </a:xfrm>
          </p:grpSpPr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86E621-5F0B-CEAD-F5EB-09081A03FC79}"/>
                  </a:ext>
                </a:extLst>
              </p:cNvPr>
              <p:cNvGrpSpPr/>
              <p:nvPr/>
            </p:nvGrpSpPr>
            <p:grpSpPr>
              <a:xfrm rot="5400000">
                <a:off x="2948056" y="3953445"/>
                <a:ext cx="1011105" cy="628651"/>
                <a:chOff x="5776129" y="3614736"/>
                <a:chExt cx="753260" cy="628651"/>
              </a:xfrm>
            </p:grpSpPr>
            <p:sp>
              <p:nvSpPr>
                <p:cNvPr id="97" name="화살표: 오른쪽 96">
                  <a:extLst>
                    <a:ext uri="{FF2B5EF4-FFF2-40B4-BE49-F238E27FC236}">
                      <a16:creationId xmlns:a16="http://schemas.microsoft.com/office/drawing/2014/main" id="{9619840D-0721-4F40-6749-190F289AA59A}"/>
                    </a:ext>
                  </a:extLst>
                </p:cNvPr>
                <p:cNvSpPr/>
                <p:nvPr/>
              </p:nvSpPr>
              <p:spPr>
                <a:xfrm>
                  <a:off x="5776129" y="3701157"/>
                  <a:ext cx="640021" cy="360000"/>
                </a:xfrm>
                <a:prstGeom prst="rightArrow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A207ABDF-CA1B-8C2A-4BD4-4FA51C746921}"/>
                    </a:ext>
                  </a:extLst>
                </p:cNvPr>
                <p:cNvSpPr/>
                <p:nvPr/>
              </p:nvSpPr>
              <p:spPr>
                <a:xfrm>
                  <a:off x="6211523" y="3614736"/>
                  <a:ext cx="317866" cy="6286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4" name="화살표: 오른쪽 93">
                <a:extLst>
                  <a:ext uri="{FF2B5EF4-FFF2-40B4-BE49-F238E27FC236}">
                    <a16:creationId xmlns:a16="http://schemas.microsoft.com/office/drawing/2014/main" id="{AE80014A-E1DE-9872-951C-482BC25114FA}"/>
                  </a:ext>
                </a:extLst>
              </p:cNvPr>
              <p:cNvSpPr/>
              <p:nvPr/>
            </p:nvSpPr>
            <p:spPr>
              <a:xfrm>
                <a:off x="3413123" y="4059200"/>
                <a:ext cx="628390" cy="360000"/>
              </a:xfrm>
              <a:prstGeom prst="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AD6B3B05-6DD1-BA7C-A69A-72D9FA3413BB}"/>
                  </a:ext>
                </a:extLst>
              </p:cNvPr>
              <p:cNvSpPr/>
              <p:nvPr/>
            </p:nvSpPr>
            <p:spPr>
              <a:xfrm rot="5400000">
                <a:off x="3439057" y="4096808"/>
                <a:ext cx="125987" cy="15879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23D40B81-01B0-C676-C16C-E04D2E0EB879}"/>
                  </a:ext>
                </a:extLst>
              </p:cNvPr>
              <p:cNvSpPr/>
              <p:nvPr/>
            </p:nvSpPr>
            <p:spPr>
              <a:xfrm rot="5400000">
                <a:off x="3396172" y="4112576"/>
                <a:ext cx="125987" cy="6667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315167D-9258-A353-AE6C-2CF7F09B86F5}"/>
              </a:ext>
            </a:extLst>
          </p:cNvPr>
          <p:cNvGrpSpPr/>
          <p:nvPr/>
        </p:nvGrpSpPr>
        <p:grpSpPr>
          <a:xfrm rot="16200000" flipV="1">
            <a:off x="9031601" y="4406580"/>
            <a:ext cx="1440000" cy="1440000"/>
            <a:chOff x="2624664" y="2377831"/>
            <a:chExt cx="1440000" cy="1440000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99033784-41C4-5270-9B3E-B975BD50D753}"/>
                </a:ext>
              </a:extLst>
            </p:cNvPr>
            <p:cNvSpPr/>
            <p:nvPr/>
          </p:nvSpPr>
          <p:spPr>
            <a:xfrm>
              <a:off x="2624664" y="2377831"/>
              <a:ext cx="1440000" cy="14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1AE6709D-2EED-850B-0705-FF60D843B37B}"/>
                </a:ext>
              </a:extLst>
            </p:cNvPr>
            <p:cNvGrpSpPr/>
            <p:nvPr/>
          </p:nvGrpSpPr>
          <p:grpSpPr>
            <a:xfrm>
              <a:off x="2982434" y="2626731"/>
              <a:ext cx="902230" cy="1011105"/>
              <a:chOff x="3139283" y="3762218"/>
              <a:chExt cx="902230" cy="1011105"/>
            </a:xfrm>
          </p:grpSpPr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954619F5-DAF7-6A89-06DB-710A31E93E4B}"/>
                  </a:ext>
                </a:extLst>
              </p:cNvPr>
              <p:cNvGrpSpPr/>
              <p:nvPr/>
            </p:nvGrpSpPr>
            <p:grpSpPr>
              <a:xfrm rot="5400000">
                <a:off x="2948056" y="3953445"/>
                <a:ext cx="1011105" cy="628651"/>
                <a:chOff x="5776129" y="3614736"/>
                <a:chExt cx="753260" cy="628651"/>
              </a:xfrm>
            </p:grpSpPr>
            <p:sp>
              <p:nvSpPr>
                <p:cNvPr id="106" name="화살표: 오른쪽 105">
                  <a:extLst>
                    <a:ext uri="{FF2B5EF4-FFF2-40B4-BE49-F238E27FC236}">
                      <a16:creationId xmlns:a16="http://schemas.microsoft.com/office/drawing/2014/main" id="{7A268187-1465-8DA7-91D7-7CD1EADFA3B3}"/>
                    </a:ext>
                  </a:extLst>
                </p:cNvPr>
                <p:cNvSpPr/>
                <p:nvPr/>
              </p:nvSpPr>
              <p:spPr>
                <a:xfrm>
                  <a:off x="5776129" y="3701157"/>
                  <a:ext cx="640021" cy="360000"/>
                </a:xfrm>
                <a:prstGeom prst="rightArrow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401B9422-5852-F445-47E1-9FC14E37CD33}"/>
                    </a:ext>
                  </a:extLst>
                </p:cNvPr>
                <p:cNvSpPr/>
                <p:nvPr/>
              </p:nvSpPr>
              <p:spPr>
                <a:xfrm>
                  <a:off x="6211523" y="3614736"/>
                  <a:ext cx="317866" cy="6286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3" name="화살표: 오른쪽 102">
                <a:extLst>
                  <a:ext uri="{FF2B5EF4-FFF2-40B4-BE49-F238E27FC236}">
                    <a16:creationId xmlns:a16="http://schemas.microsoft.com/office/drawing/2014/main" id="{18942010-F4EC-54F0-0577-5D86F38D7919}"/>
                  </a:ext>
                </a:extLst>
              </p:cNvPr>
              <p:cNvSpPr/>
              <p:nvPr/>
            </p:nvSpPr>
            <p:spPr>
              <a:xfrm>
                <a:off x="3413123" y="4059200"/>
                <a:ext cx="628390" cy="360000"/>
              </a:xfrm>
              <a:prstGeom prst="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845013D5-E793-F4F2-6B33-601D8E50A262}"/>
                  </a:ext>
                </a:extLst>
              </p:cNvPr>
              <p:cNvSpPr/>
              <p:nvPr/>
            </p:nvSpPr>
            <p:spPr>
              <a:xfrm rot="5400000">
                <a:off x="3439057" y="4096808"/>
                <a:ext cx="125987" cy="15879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CA5578D6-972A-DC87-CF66-25CC955CE1FC}"/>
                  </a:ext>
                </a:extLst>
              </p:cNvPr>
              <p:cNvSpPr/>
              <p:nvPr/>
            </p:nvSpPr>
            <p:spPr>
              <a:xfrm rot="5400000">
                <a:off x="3396172" y="4112576"/>
                <a:ext cx="125987" cy="6667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4EE849C-1D74-776C-74AF-FBD47114C0EE}"/>
              </a:ext>
            </a:extLst>
          </p:cNvPr>
          <p:cNvSpPr/>
          <p:nvPr/>
        </p:nvSpPr>
        <p:spPr>
          <a:xfrm>
            <a:off x="638783" y="2419378"/>
            <a:ext cx="1440000" cy="14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8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1D1D1-865E-2041-B34A-132B9DEE7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C48861B0-71C3-42DB-3BA3-BCEDBEE20E58}"/>
              </a:ext>
            </a:extLst>
          </p:cNvPr>
          <p:cNvGrpSpPr/>
          <p:nvPr/>
        </p:nvGrpSpPr>
        <p:grpSpPr>
          <a:xfrm>
            <a:off x="706656" y="638341"/>
            <a:ext cx="1440000" cy="1440000"/>
            <a:chOff x="700519" y="619930"/>
            <a:chExt cx="1440000" cy="1440000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9C837EAA-7AE1-704A-5B51-F9E313187DD8}"/>
                </a:ext>
              </a:extLst>
            </p:cNvPr>
            <p:cNvGrpSpPr/>
            <p:nvPr/>
          </p:nvGrpSpPr>
          <p:grpSpPr>
            <a:xfrm>
              <a:off x="700519" y="619930"/>
              <a:ext cx="1440000" cy="1440000"/>
              <a:chOff x="1692876" y="1359243"/>
              <a:chExt cx="1440000" cy="1440000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4E96AF44-BD3B-0FF8-F143-ABCC65581799}"/>
                  </a:ext>
                </a:extLst>
              </p:cNvPr>
              <p:cNvSpPr/>
              <p:nvPr/>
            </p:nvSpPr>
            <p:spPr>
              <a:xfrm>
                <a:off x="1692876" y="1359243"/>
                <a:ext cx="1440000" cy="144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FD680375-B7AB-ECEB-9189-52D433985AD0}"/>
                  </a:ext>
                </a:extLst>
              </p:cNvPr>
              <p:cNvSpPr/>
              <p:nvPr/>
            </p:nvSpPr>
            <p:spPr>
              <a:xfrm>
                <a:off x="2052876" y="1719243"/>
                <a:ext cx="720000" cy="720000"/>
              </a:xfrm>
              <a:prstGeom prst="ellipse">
                <a:avLst/>
              </a:prstGeom>
              <a:solidFill>
                <a:srgbClr val="E9171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EB100E4-FE55-2A78-B22E-146CBBFAAC98}"/>
                </a:ext>
              </a:extLst>
            </p:cNvPr>
            <p:cNvSpPr/>
            <p:nvPr/>
          </p:nvSpPr>
          <p:spPr>
            <a:xfrm>
              <a:off x="1442174" y="693471"/>
              <a:ext cx="619829" cy="3804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400" dirty="0">
                  <a:solidFill>
                    <a:srgbClr val="E91717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+1</a:t>
              </a:r>
              <a:endParaRPr lang="ko-KR" altLang="en-US" sz="2400" dirty="0">
                <a:solidFill>
                  <a:srgbClr val="E91717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9910734-E5CE-F987-EB5C-0000D511B671}"/>
              </a:ext>
            </a:extLst>
          </p:cNvPr>
          <p:cNvGrpSpPr/>
          <p:nvPr/>
        </p:nvGrpSpPr>
        <p:grpSpPr>
          <a:xfrm>
            <a:off x="2891397" y="638341"/>
            <a:ext cx="1440000" cy="1440000"/>
            <a:chOff x="700519" y="619930"/>
            <a:chExt cx="1440000" cy="1440000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FECA31AC-C79C-2473-A183-404FBC10B49A}"/>
                </a:ext>
              </a:extLst>
            </p:cNvPr>
            <p:cNvGrpSpPr/>
            <p:nvPr/>
          </p:nvGrpSpPr>
          <p:grpSpPr>
            <a:xfrm>
              <a:off x="700519" y="619930"/>
              <a:ext cx="1440000" cy="1440000"/>
              <a:chOff x="1692876" y="1359243"/>
              <a:chExt cx="1440000" cy="1440000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F216A064-CFB1-70A6-F2F3-C15D5FB8CE6E}"/>
                  </a:ext>
                </a:extLst>
              </p:cNvPr>
              <p:cNvSpPr/>
              <p:nvPr/>
            </p:nvSpPr>
            <p:spPr>
              <a:xfrm>
                <a:off x="1692876" y="1359243"/>
                <a:ext cx="1440000" cy="144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CA4EA62D-253D-7E55-AE60-40CB566626E4}"/>
                  </a:ext>
                </a:extLst>
              </p:cNvPr>
              <p:cNvSpPr/>
              <p:nvPr/>
            </p:nvSpPr>
            <p:spPr>
              <a:xfrm>
                <a:off x="2052876" y="1719243"/>
                <a:ext cx="720000" cy="720000"/>
              </a:xfrm>
              <a:prstGeom prst="ellipse">
                <a:avLst/>
              </a:prstGeom>
              <a:solidFill>
                <a:srgbClr val="E9171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8A94E7D-570F-5E7E-85F4-8ACB46E83006}"/>
                </a:ext>
              </a:extLst>
            </p:cNvPr>
            <p:cNvSpPr/>
            <p:nvPr/>
          </p:nvSpPr>
          <p:spPr>
            <a:xfrm>
              <a:off x="1442174" y="693471"/>
              <a:ext cx="619829" cy="3804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400" dirty="0">
                  <a:solidFill>
                    <a:srgbClr val="E91717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+2</a:t>
              </a:r>
              <a:endParaRPr lang="ko-KR" altLang="en-US" sz="2400" dirty="0">
                <a:solidFill>
                  <a:srgbClr val="E91717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08CEDDC-3222-4A85-A34D-A6C2AEDFCE22}"/>
              </a:ext>
            </a:extLst>
          </p:cNvPr>
          <p:cNvGrpSpPr/>
          <p:nvPr/>
        </p:nvGrpSpPr>
        <p:grpSpPr>
          <a:xfrm>
            <a:off x="5217287" y="638341"/>
            <a:ext cx="1440000" cy="1440000"/>
            <a:chOff x="700519" y="619930"/>
            <a:chExt cx="1440000" cy="1440000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AE2DCAE-6B27-E1F5-C82E-9400C3290397}"/>
                </a:ext>
              </a:extLst>
            </p:cNvPr>
            <p:cNvGrpSpPr/>
            <p:nvPr/>
          </p:nvGrpSpPr>
          <p:grpSpPr>
            <a:xfrm>
              <a:off x="700519" y="619930"/>
              <a:ext cx="1440000" cy="1440000"/>
              <a:chOff x="1692876" y="1359243"/>
              <a:chExt cx="1440000" cy="1440000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D506114A-BFF4-8339-71FF-43DEC698D34A}"/>
                  </a:ext>
                </a:extLst>
              </p:cNvPr>
              <p:cNvSpPr/>
              <p:nvPr/>
            </p:nvSpPr>
            <p:spPr>
              <a:xfrm>
                <a:off x="1692876" y="1359243"/>
                <a:ext cx="1440000" cy="144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EF5F3A4C-8B2E-9072-FC32-033F12F77548}"/>
                  </a:ext>
                </a:extLst>
              </p:cNvPr>
              <p:cNvSpPr/>
              <p:nvPr/>
            </p:nvSpPr>
            <p:spPr>
              <a:xfrm>
                <a:off x="2052876" y="1719243"/>
                <a:ext cx="720000" cy="720000"/>
              </a:xfrm>
              <a:prstGeom prst="ellipse">
                <a:avLst/>
              </a:prstGeom>
              <a:solidFill>
                <a:srgbClr val="E9171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D267BCE-A60D-0172-BBCD-656D40BA88BF}"/>
                </a:ext>
              </a:extLst>
            </p:cNvPr>
            <p:cNvSpPr/>
            <p:nvPr/>
          </p:nvSpPr>
          <p:spPr>
            <a:xfrm>
              <a:off x="1442174" y="693471"/>
              <a:ext cx="619829" cy="3804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400" dirty="0">
                  <a:solidFill>
                    <a:srgbClr val="E91717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+3</a:t>
              </a:r>
              <a:endParaRPr lang="ko-KR" altLang="en-US" sz="2400" dirty="0">
                <a:solidFill>
                  <a:srgbClr val="E91717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D2E0DB4-9E68-7981-011C-7A271EBB1B96}"/>
              </a:ext>
            </a:extLst>
          </p:cNvPr>
          <p:cNvGrpSpPr/>
          <p:nvPr/>
        </p:nvGrpSpPr>
        <p:grpSpPr>
          <a:xfrm>
            <a:off x="7549313" y="638341"/>
            <a:ext cx="1440000" cy="1440000"/>
            <a:chOff x="700519" y="619930"/>
            <a:chExt cx="1440000" cy="1440000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30D11A26-8836-3803-E83D-8ED7DDB118CC}"/>
                </a:ext>
              </a:extLst>
            </p:cNvPr>
            <p:cNvGrpSpPr/>
            <p:nvPr/>
          </p:nvGrpSpPr>
          <p:grpSpPr>
            <a:xfrm>
              <a:off x="700519" y="619930"/>
              <a:ext cx="1440000" cy="1440000"/>
              <a:chOff x="1692876" y="1359243"/>
              <a:chExt cx="1440000" cy="1440000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646906F6-37A6-3911-B45F-82821A442EAE}"/>
                  </a:ext>
                </a:extLst>
              </p:cNvPr>
              <p:cNvSpPr/>
              <p:nvPr/>
            </p:nvSpPr>
            <p:spPr>
              <a:xfrm>
                <a:off x="1692876" y="1359243"/>
                <a:ext cx="1440000" cy="144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E7C8FBC7-83BD-526A-D332-1AD2B258DFB8}"/>
                  </a:ext>
                </a:extLst>
              </p:cNvPr>
              <p:cNvSpPr/>
              <p:nvPr/>
            </p:nvSpPr>
            <p:spPr>
              <a:xfrm>
                <a:off x="2052876" y="1719243"/>
                <a:ext cx="720000" cy="720000"/>
              </a:xfrm>
              <a:prstGeom prst="ellipse">
                <a:avLst/>
              </a:prstGeom>
              <a:solidFill>
                <a:srgbClr val="E9171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4C180FB-EC9A-7E5E-D5A6-078A05BFF0AE}"/>
                </a:ext>
              </a:extLst>
            </p:cNvPr>
            <p:cNvSpPr/>
            <p:nvPr/>
          </p:nvSpPr>
          <p:spPr>
            <a:xfrm>
              <a:off x="1442174" y="693471"/>
              <a:ext cx="619829" cy="3804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400" dirty="0">
                  <a:solidFill>
                    <a:srgbClr val="E91717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+4</a:t>
              </a:r>
              <a:endParaRPr lang="ko-KR" altLang="en-US" sz="2400" dirty="0">
                <a:solidFill>
                  <a:srgbClr val="E91717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8734A65-5BBC-2FE9-A7AD-39D5B9F0F973}"/>
              </a:ext>
            </a:extLst>
          </p:cNvPr>
          <p:cNvGrpSpPr/>
          <p:nvPr/>
        </p:nvGrpSpPr>
        <p:grpSpPr>
          <a:xfrm>
            <a:off x="9685344" y="638341"/>
            <a:ext cx="1440000" cy="1440000"/>
            <a:chOff x="700519" y="619930"/>
            <a:chExt cx="1440000" cy="1440000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6C00AED8-6A00-790C-55A9-5E42F4DA5CA6}"/>
                </a:ext>
              </a:extLst>
            </p:cNvPr>
            <p:cNvGrpSpPr/>
            <p:nvPr/>
          </p:nvGrpSpPr>
          <p:grpSpPr>
            <a:xfrm>
              <a:off x="700519" y="619930"/>
              <a:ext cx="1440000" cy="1440000"/>
              <a:chOff x="1692876" y="1359243"/>
              <a:chExt cx="1440000" cy="1440000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E066E5D3-1BBA-6688-B782-7E04A0DA98DD}"/>
                  </a:ext>
                </a:extLst>
              </p:cNvPr>
              <p:cNvSpPr/>
              <p:nvPr/>
            </p:nvSpPr>
            <p:spPr>
              <a:xfrm>
                <a:off x="1692876" y="1359243"/>
                <a:ext cx="1440000" cy="144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D3663F20-239A-55A1-FBCB-C80FCFBB664E}"/>
                  </a:ext>
                </a:extLst>
              </p:cNvPr>
              <p:cNvSpPr/>
              <p:nvPr/>
            </p:nvSpPr>
            <p:spPr>
              <a:xfrm>
                <a:off x="2052876" y="1719243"/>
                <a:ext cx="720000" cy="720000"/>
              </a:xfrm>
              <a:prstGeom prst="ellipse">
                <a:avLst/>
              </a:prstGeom>
              <a:solidFill>
                <a:srgbClr val="E9171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D23B820-B1ED-1530-0EA0-18E224F74243}"/>
                </a:ext>
              </a:extLst>
            </p:cNvPr>
            <p:cNvSpPr/>
            <p:nvPr/>
          </p:nvSpPr>
          <p:spPr>
            <a:xfrm>
              <a:off x="1442174" y="693471"/>
              <a:ext cx="619829" cy="3804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400" dirty="0">
                  <a:solidFill>
                    <a:srgbClr val="E91717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+5</a:t>
              </a:r>
              <a:endParaRPr lang="ko-KR" altLang="en-US" sz="2400" dirty="0">
                <a:solidFill>
                  <a:srgbClr val="E91717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CE773FE9-3EC0-23E4-A5BC-FCDA572B20D0}"/>
              </a:ext>
            </a:extLst>
          </p:cNvPr>
          <p:cNvGrpSpPr/>
          <p:nvPr/>
        </p:nvGrpSpPr>
        <p:grpSpPr>
          <a:xfrm>
            <a:off x="706656" y="2958094"/>
            <a:ext cx="1440000" cy="1440000"/>
            <a:chOff x="700519" y="619930"/>
            <a:chExt cx="1440000" cy="1440000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705A651-69BF-A13B-7306-D85237E15274}"/>
                </a:ext>
              </a:extLst>
            </p:cNvPr>
            <p:cNvGrpSpPr/>
            <p:nvPr/>
          </p:nvGrpSpPr>
          <p:grpSpPr>
            <a:xfrm>
              <a:off x="700519" y="619930"/>
              <a:ext cx="1440000" cy="1440000"/>
              <a:chOff x="1692876" y="1359243"/>
              <a:chExt cx="1440000" cy="1440000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7FBFF5E9-C5D8-FF2F-FF8F-0DF8C83143AD}"/>
                  </a:ext>
                </a:extLst>
              </p:cNvPr>
              <p:cNvSpPr/>
              <p:nvPr/>
            </p:nvSpPr>
            <p:spPr>
              <a:xfrm>
                <a:off x="1692876" y="1359243"/>
                <a:ext cx="1440000" cy="144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E98A3468-5DBC-8A8A-11E4-4E79B7A930BC}"/>
                  </a:ext>
                </a:extLst>
              </p:cNvPr>
              <p:cNvSpPr/>
              <p:nvPr/>
            </p:nvSpPr>
            <p:spPr>
              <a:xfrm>
                <a:off x="2052876" y="1719243"/>
                <a:ext cx="720000" cy="720000"/>
              </a:xfrm>
              <a:prstGeom prst="ellipse">
                <a:avLst/>
              </a:prstGeom>
              <a:solidFill>
                <a:srgbClr val="E9171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0E1B59D-0F12-AD80-899F-8F663F307B7B}"/>
                </a:ext>
              </a:extLst>
            </p:cNvPr>
            <p:cNvSpPr/>
            <p:nvPr/>
          </p:nvSpPr>
          <p:spPr>
            <a:xfrm>
              <a:off x="1442174" y="693471"/>
              <a:ext cx="619829" cy="3804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400" dirty="0">
                  <a:solidFill>
                    <a:srgbClr val="E91717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+6</a:t>
              </a:r>
              <a:endParaRPr lang="ko-KR" altLang="en-US" sz="2400" dirty="0">
                <a:solidFill>
                  <a:srgbClr val="E91717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672C0F5-A2A1-2B6A-4779-50C065ABDA92}"/>
              </a:ext>
            </a:extLst>
          </p:cNvPr>
          <p:cNvGrpSpPr/>
          <p:nvPr/>
        </p:nvGrpSpPr>
        <p:grpSpPr>
          <a:xfrm>
            <a:off x="2891397" y="2958094"/>
            <a:ext cx="1440000" cy="1440000"/>
            <a:chOff x="700519" y="619930"/>
            <a:chExt cx="1440000" cy="1440000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5EB8429C-4E72-9725-36E0-F6A5DF9D3D6C}"/>
                </a:ext>
              </a:extLst>
            </p:cNvPr>
            <p:cNvGrpSpPr/>
            <p:nvPr/>
          </p:nvGrpSpPr>
          <p:grpSpPr>
            <a:xfrm>
              <a:off x="700519" y="619930"/>
              <a:ext cx="1440000" cy="1440000"/>
              <a:chOff x="1692876" y="1359243"/>
              <a:chExt cx="1440000" cy="1440000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02E7C28D-8D0A-8CA6-23EA-FFC8168BF5E6}"/>
                  </a:ext>
                </a:extLst>
              </p:cNvPr>
              <p:cNvSpPr/>
              <p:nvPr/>
            </p:nvSpPr>
            <p:spPr>
              <a:xfrm>
                <a:off x="1692876" y="1359243"/>
                <a:ext cx="1440000" cy="144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A4F1FE9-43C6-6F0E-0926-D6C9EC275EE9}"/>
                  </a:ext>
                </a:extLst>
              </p:cNvPr>
              <p:cNvSpPr/>
              <p:nvPr/>
            </p:nvSpPr>
            <p:spPr>
              <a:xfrm>
                <a:off x="2052876" y="1719243"/>
                <a:ext cx="720000" cy="720000"/>
              </a:xfrm>
              <a:prstGeom prst="ellipse">
                <a:avLst/>
              </a:prstGeom>
              <a:solidFill>
                <a:srgbClr val="E9171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DB717D0-0AEB-0F4C-9C7E-135BFD120E1A}"/>
                </a:ext>
              </a:extLst>
            </p:cNvPr>
            <p:cNvSpPr/>
            <p:nvPr/>
          </p:nvSpPr>
          <p:spPr>
            <a:xfrm>
              <a:off x="1442174" y="693471"/>
              <a:ext cx="619829" cy="3804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400" dirty="0">
                  <a:solidFill>
                    <a:srgbClr val="E91717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+7</a:t>
              </a:r>
              <a:endParaRPr lang="ko-KR" altLang="en-US" sz="2400" dirty="0">
                <a:solidFill>
                  <a:srgbClr val="E91717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328D184-A0F2-2BD8-96F2-C2F947674570}"/>
              </a:ext>
            </a:extLst>
          </p:cNvPr>
          <p:cNvGrpSpPr/>
          <p:nvPr/>
        </p:nvGrpSpPr>
        <p:grpSpPr>
          <a:xfrm>
            <a:off x="5217287" y="2958094"/>
            <a:ext cx="1440000" cy="1440000"/>
            <a:chOff x="700519" y="619930"/>
            <a:chExt cx="1440000" cy="1440000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AD1733C2-5D79-42AB-DAF4-0FC430F73D41}"/>
                </a:ext>
              </a:extLst>
            </p:cNvPr>
            <p:cNvGrpSpPr/>
            <p:nvPr/>
          </p:nvGrpSpPr>
          <p:grpSpPr>
            <a:xfrm>
              <a:off x="700519" y="619930"/>
              <a:ext cx="1440000" cy="1440000"/>
              <a:chOff x="1692876" y="1359243"/>
              <a:chExt cx="1440000" cy="1440000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66711A2A-74AE-C49C-3A23-68CB67E88A13}"/>
                  </a:ext>
                </a:extLst>
              </p:cNvPr>
              <p:cNvSpPr/>
              <p:nvPr/>
            </p:nvSpPr>
            <p:spPr>
              <a:xfrm>
                <a:off x="1692876" y="1359243"/>
                <a:ext cx="1440000" cy="144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DA66BD48-5EF7-8E4E-1A1B-7EF6E522732D}"/>
                  </a:ext>
                </a:extLst>
              </p:cNvPr>
              <p:cNvSpPr/>
              <p:nvPr/>
            </p:nvSpPr>
            <p:spPr>
              <a:xfrm>
                <a:off x="2052876" y="1719243"/>
                <a:ext cx="720000" cy="720000"/>
              </a:xfrm>
              <a:prstGeom prst="ellipse">
                <a:avLst/>
              </a:prstGeom>
              <a:solidFill>
                <a:srgbClr val="E9171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94C84CA-7FA8-3D62-684E-56A331EA6D26}"/>
                </a:ext>
              </a:extLst>
            </p:cNvPr>
            <p:cNvSpPr/>
            <p:nvPr/>
          </p:nvSpPr>
          <p:spPr>
            <a:xfrm>
              <a:off x="1442174" y="693471"/>
              <a:ext cx="619829" cy="3804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400" dirty="0">
                  <a:solidFill>
                    <a:srgbClr val="E91717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+8</a:t>
              </a:r>
              <a:endParaRPr lang="ko-KR" altLang="en-US" sz="2400" dirty="0">
                <a:solidFill>
                  <a:srgbClr val="E91717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E6BCAF1C-1636-C776-1C88-56A392FE8663}"/>
              </a:ext>
            </a:extLst>
          </p:cNvPr>
          <p:cNvGrpSpPr/>
          <p:nvPr/>
        </p:nvGrpSpPr>
        <p:grpSpPr>
          <a:xfrm>
            <a:off x="7549313" y="2958094"/>
            <a:ext cx="1440000" cy="1440000"/>
            <a:chOff x="700519" y="619930"/>
            <a:chExt cx="1440000" cy="1440000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C36B5BE7-1B87-33AB-343A-3330F7E28D46}"/>
                </a:ext>
              </a:extLst>
            </p:cNvPr>
            <p:cNvGrpSpPr/>
            <p:nvPr/>
          </p:nvGrpSpPr>
          <p:grpSpPr>
            <a:xfrm>
              <a:off x="700519" y="619930"/>
              <a:ext cx="1440000" cy="1440000"/>
              <a:chOff x="1692876" y="1359243"/>
              <a:chExt cx="1440000" cy="1440000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29921B5-5D87-E009-912C-120A9CFC1B73}"/>
                  </a:ext>
                </a:extLst>
              </p:cNvPr>
              <p:cNvSpPr/>
              <p:nvPr/>
            </p:nvSpPr>
            <p:spPr>
              <a:xfrm>
                <a:off x="1692876" y="1359243"/>
                <a:ext cx="1440000" cy="144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1B31490F-236A-7A25-970D-78F72CCC18DD}"/>
                  </a:ext>
                </a:extLst>
              </p:cNvPr>
              <p:cNvSpPr/>
              <p:nvPr/>
            </p:nvSpPr>
            <p:spPr>
              <a:xfrm>
                <a:off x="2052876" y="1719243"/>
                <a:ext cx="720000" cy="720000"/>
              </a:xfrm>
              <a:prstGeom prst="ellipse">
                <a:avLst/>
              </a:prstGeom>
              <a:solidFill>
                <a:srgbClr val="E9171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56645FF-F554-7383-9A4C-5090A1CC1251}"/>
                </a:ext>
              </a:extLst>
            </p:cNvPr>
            <p:cNvSpPr/>
            <p:nvPr/>
          </p:nvSpPr>
          <p:spPr>
            <a:xfrm>
              <a:off x="1442174" y="693471"/>
              <a:ext cx="619829" cy="3804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400" dirty="0">
                  <a:solidFill>
                    <a:srgbClr val="E91717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+9</a:t>
              </a:r>
              <a:endParaRPr lang="ko-KR" altLang="en-US" sz="2400" dirty="0">
                <a:solidFill>
                  <a:srgbClr val="E91717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68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18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Pretendard Black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예환 김</dc:creator>
  <cp:lastModifiedBy>예환 김</cp:lastModifiedBy>
  <cp:revision>3</cp:revision>
  <dcterms:created xsi:type="dcterms:W3CDTF">2024-11-03T16:09:40Z</dcterms:created>
  <dcterms:modified xsi:type="dcterms:W3CDTF">2024-11-04T05:45:36Z</dcterms:modified>
</cp:coreProperties>
</file>