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53E-4721-4024-BE51-1521EA73B454}" type="datetimeFigureOut">
              <a:rPr lang="zh-CN" altLang="en-US" smtClean="0"/>
              <a:t>2015/3/26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1D60-5E0D-473D-95AA-8302D01D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53E-4721-4024-BE51-1521EA73B454}" type="datetimeFigureOut">
              <a:rPr lang="zh-CN" altLang="en-US" smtClean="0"/>
              <a:t>2015/3/26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1D60-5E0D-473D-95AA-8302D01D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1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53E-4721-4024-BE51-1521EA73B454}" type="datetimeFigureOut">
              <a:rPr lang="zh-CN" altLang="en-US" smtClean="0"/>
              <a:t>2015/3/26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1D60-5E0D-473D-95AA-8302D01D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0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53E-4721-4024-BE51-1521EA73B454}" type="datetimeFigureOut">
              <a:rPr lang="zh-CN" altLang="en-US" smtClean="0"/>
              <a:t>2015/3/26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1D60-5E0D-473D-95AA-8302D01D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7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53E-4721-4024-BE51-1521EA73B454}" type="datetimeFigureOut">
              <a:rPr lang="zh-CN" altLang="en-US" smtClean="0"/>
              <a:t>2015/3/26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1D60-5E0D-473D-95AA-8302D01D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7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53E-4721-4024-BE51-1521EA73B454}" type="datetimeFigureOut">
              <a:rPr lang="zh-CN" altLang="en-US" smtClean="0"/>
              <a:t>2015/3/26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1D60-5E0D-473D-95AA-8302D01D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95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53E-4721-4024-BE51-1521EA73B454}" type="datetimeFigureOut">
              <a:rPr lang="zh-CN" altLang="en-US" smtClean="0"/>
              <a:t>2015/3/26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1D60-5E0D-473D-95AA-8302D01D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7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53E-4721-4024-BE51-1521EA73B454}" type="datetimeFigureOut">
              <a:rPr lang="zh-CN" altLang="en-US" smtClean="0"/>
              <a:t>2015/3/26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1D60-5E0D-473D-95AA-8302D01D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8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53E-4721-4024-BE51-1521EA73B454}" type="datetimeFigureOut">
              <a:rPr lang="zh-CN" altLang="en-US" smtClean="0"/>
              <a:t>2015/3/26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1D60-5E0D-473D-95AA-8302D01D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5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53E-4721-4024-BE51-1521EA73B454}" type="datetimeFigureOut">
              <a:rPr lang="zh-CN" altLang="en-US" smtClean="0"/>
              <a:t>2015/3/26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1D60-5E0D-473D-95AA-8302D01D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0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53E-4721-4024-BE51-1521EA73B454}" type="datetimeFigureOut">
              <a:rPr lang="zh-CN" altLang="en-US" smtClean="0"/>
              <a:t>2015/3/26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1D60-5E0D-473D-95AA-8302D01D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2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6D53E-4721-4024-BE51-1521EA73B454}" type="datetimeFigureOut">
              <a:rPr lang="zh-CN" altLang="en-US" smtClean="0"/>
              <a:t>2015/3/26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1D60-5E0D-473D-95AA-8302D01D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6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UFinder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基于页面级的文件管理应用</a:t>
            </a:r>
          </a:p>
        </p:txBody>
      </p:sp>
    </p:spTree>
    <p:extLst>
      <p:ext uri="{BB962C8B-B14F-4D97-AF65-F5344CB8AC3E}">
        <p14:creationId xmlns:p14="http://schemas.microsoft.com/office/powerpoint/2010/main" val="314129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startKarma.bat</a:t>
            </a:r>
          </a:p>
          <a:p>
            <a:r>
              <a:rPr lang="en-US" altLang="zh-CN" dirty="0" smtClean="0"/>
              <a:t>Karma.conf.js</a:t>
            </a:r>
          </a:p>
          <a:p>
            <a:r>
              <a:rPr lang="en-US" altLang="zh-CN" dirty="0" smtClean="0"/>
              <a:t>Jasmine </a:t>
            </a:r>
            <a:r>
              <a:rPr lang="zh-CN" altLang="en-US" dirty="0" smtClean="0"/>
              <a:t>单元测试</a:t>
            </a:r>
            <a:endParaRPr lang="en-US" altLang="zh-CN" dirty="0" smtClean="0"/>
          </a:p>
          <a:p>
            <a:r>
              <a:rPr lang="en-US" altLang="zh-CN" dirty="0" smtClean="0"/>
              <a:t>Karma </a:t>
            </a:r>
            <a:r>
              <a:rPr lang="zh-CN" altLang="en-US" dirty="0" smtClean="0"/>
              <a:t>自动化完成单元测试</a:t>
            </a:r>
            <a:endParaRPr lang="en-US" altLang="zh-CN" dirty="0" smtClean="0"/>
          </a:p>
          <a:p>
            <a:r>
              <a:rPr lang="en-US" altLang="zh-CN" dirty="0" smtClean="0"/>
              <a:t>Grunt </a:t>
            </a:r>
            <a:r>
              <a:rPr lang="zh-CN" altLang="en-US" dirty="0" smtClean="0"/>
              <a:t>统一管理</a:t>
            </a:r>
            <a:endParaRPr lang="en-US" altLang="zh-CN" dirty="0"/>
          </a:p>
          <a:p>
            <a:r>
              <a:rPr lang="en-US" altLang="zh-CN" dirty="0" err="1" smtClean="0"/>
              <a:t>JSCoverage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测试覆盖率检查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19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22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UFinder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2015-03-26T07:34:08Z</dcterms:created>
  <dcterms:modified xsi:type="dcterms:W3CDTF">2015-03-26T11:14:21Z</dcterms:modified>
</cp:coreProperties>
</file>