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0" r:id="rId3"/>
    <p:sldId id="294" r:id="rId4"/>
    <p:sldId id="295" r:id="rId5"/>
    <p:sldId id="296" r:id="rId6"/>
    <p:sldId id="28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59AFF-3723-4BE3-998D-1D3DB672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7DE411-CC49-4358-BE0B-0621C6A8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48353-A4D9-4F70-97D4-20B8BA6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F5440-1246-4950-943D-2E66D986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91AE6-46FF-4861-B503-73A1CA70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6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0EBE1-D42B-4E7A-8AEB-B98F5AAA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329E6-6ED5-422B-9952-96E66B43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C300A-FBE8-4678-9BD8-8C8BCFF9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770DA-580B-4538-8C87-371FBD19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E5A5D-A11F-4334-A8ED-C9B65436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115F45-9FFF-4EAF-9456-46082791A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F8B5A-3E98-4A37-8D8F-260BFA0E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208A1-CA50-46F9-8A70-B6A7FE7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B9A57-EF27-417B-B41A-889B4B2D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0DF6A-22C4-40AD-BE32-3FE8906D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4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76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4697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0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76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74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24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585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07105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C57EC-8B20-4FE3-8759-D9C91910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1C502-8117-4F6D-83A7-04165496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666E2-AE72-4528-96B1-9659D0DD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DE9B8-DD4B-4DFA-8C8B-FEC42356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D3CEC-0E8A-4A2B-B920-9BF283FD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84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25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941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03962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6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672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A7174-072E-4C59-85FA-D35D1608EEBB}"/>
              </a:ext>
            </a:extLst>
          </p:cNvPr>
          <p:cNvGrpSpPr/>
          <p:nvPr userDrawn="1"/>
        </p:nvGrpSpPr>
        <p:grpSpPr>
          <a:xfrm>
            <a:off x="9577218" y="1966459"/>
            <a:ext cx="2614783" cy="4109580"/>
            <a:chOff x="9577218" y="2004559"/>
            <a:chExt cx="2614783" cy="410958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6F6E3-FB11-411D-B6F2-9936956268DD}"/>
                </a:ext>
              </a:extLst>
            </p:cNvPr>
            <p:cNvSpPr/>
            <p:nvPr/>
          </p:nvSpPr>
          <p:spPr>
            <a:xfrm>
              <a:off x="11402282" y="5545257"/>
              <a:ext cx="789718" cy="568882"/>
            </a:xfrm>
            <a:custGeom>
              <a:avLst/>
              <a:gdLst>
                <a:gd name="connsiteX0" fmla="*/ 260837 w 789718"/>
                <a:gd name="connsiteY0" fmla="*/ 0 h 568882"/>
                <a:gd name="connsiteX1" fmla="*/ 749720 w 789718"/>
                <a:gd name="connsiteY1" fmla="*/ 0 h 568882"/>
                <a:gd name="connsiteX2" fmla="*/ 785274 w 789718"/>
                <a:gd name="connsiteY2" fmla="*/ 0 h 568882"/>
                <a:gd name="connsiteX3" fmla="*/ 789718 w 789718"/>
                <a:gd name="connsiteY3" fmla="*/ 0 h 568882"/>
                <a:gd name="connsiteX4" fmla="*/ 789718 w 789718"/>
                <a:gd name="connsiteY4" fmla="*/ 568882 h 568882"/>
                <a:gd name="connsiteX5" fmla="*/ 785274 w 789718"/>
                <a:gd name="connsiteY5" fmla="*/ 568882 h 568882"/>
                <a:gd name="connsiteX6" fmla="*/ 749720 w 789718"/>
                <a:gd name="connsiteY6" fmla="*/ 568882 h 568882"/>
                <a:gd name="connsiteX7" fmla="*/ 166023 w 789718"/>
                <a:gd name="connsiteY7" fmla="*/ 568882 h 568882"/>
                <a:gd name="connsiteX8" fmla="*/ 148245 w 789718"/>
                <a:gd name="connsiteY8" fmla="*/ 358515 h 568882"/>
                <a:gd name="connsiteX9" fmla="*/ 260837 w 789718"/>
                <a:gd name="connsiteY9" fmla="*/ 0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718" h="568882">
                  <a:moveTo>
                    <a:pt x="260837" y="0"/>
                  </a:moveTo>
                  <a:lnTo>
                    <a:pt x="749720" y="0"/>
                  </a:lnTo>
                  <a:lnTo>
                    <a:pt x="785274" y="0"/>
                  </a:lnTo>
                  <a:lnTo>
                    <a:pt x="789718" y="0"/>
                  </a:lnTo>
                  <a:lnTo>
                    <a:pt x="789718" y="568882"/>
                  </a:lnTo>
                  <a:lnTo>
                    <a:pt x="785274" y="568882"/>
                  </a:lnTo>
                  <a:cubicBezTo>
                    <a:pt x="785274" y="568882"/>
                    <a:pt x="773423" y="568882"/>
                    <a:pt x="749720" y="568882"/>
                  </a:cubicBezTo>
                  <a:cubicBezTo>
                    <a:pt x="657869" y="568882"/>
                    <a:pt x="403057" y="568882"/>
                    <a:pt x="166023" y="568882"/>
                  </a:cubicBezTo>
                  <a:cubicBezTo>
                    <a:pt x="-130270" y="568882"/>
                    <a:pt x="38617" y="471106"/>
                    <a:pt x="148245" y="358515"/>
                  </a:cubicBezTo>
                  <a:cubicBezTo>
                    <a:pt x="257874" y="242960"/>
                    <a:pt x="260837" y="0"/>
                    <a:pt x="26083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EE6F3-9A06-4397-9D80-B7749AC5F46B}"/>
                </a:ext>
              </a:extLst>
            </p:cNvPr>
            <p:cNvSpPr/>
            <p:nvPr/>
          </p:nvSpPr>
          <p:spPr>
            <a:xfrm>
              <a:off x="9577218" y="2004559"/>
              <a:ext cx="2614782" cy="3549586"/>
            </a:xfrm>
            <a:custGeom>
              <a:avLst/>
              <a:gdLst>
                <a:gd name="connsiteX0" fmla="*/ 165924 w 2614782"/>
                <a:gd name="connsiteY0" fmla="*/ 0 h 3549586"/>
                <a:gd name="connsiteX1" fmla="*/ 2577746 w 2614782"/>
                <a:gd name="connsiteY1" fmla="*/ 0 h 3549586"/>
                <a:gd name="connsiteX2" fmla="*/ 2614782 w 2614782"/>
                <a:gd name="connsiteY2" fmla="*/ 0 h 3549586"/>
                <a:gd name="connsiteX3" fmla="*/ 2614782 w 2614782"/>
                <a:gd name="connsiteY3" fmla="*/ 3549586 h 3549586"/>
                <a:gd name="connsiteX4" fmla="*/ 151109 w 2614782"/>
                <a:gd name="connsiteY4" fmla="*/ 3549586 h 3549586"/>
                <a:gd name="connsiteX5" fmla="*/ 0 w 2614782"/>
                <a:gd name="connsiteY5" fmla="*/ 3380699 h 3549586"/>
                <a:gd name="connsiteX6" fmla="*/ 0 w 2614782"/>
                <a:gd name="connsiteY6" fmla="*/ 165924 h 3549586"/>
                <a:gd name="connsiteX7" fmla="*/ 165924 w 2614782"/>
                <a:gd name="connsiteY7" fmla="*/ 0 h 354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4782" h="3549586">
                  <a:moveTo>
                    <a:pt x="165924" y="0"/>
                  </a:moveTo>
                  <a:lnTo>
                    <a:pt x="2577746" y="0"/>
                  </a:lnTo>
                  <a:lnTo>
                    <a:pt x="2614782" y="0"/>
                  </a:lnTo>
                  <a:lnTo>
                    <a:pt x="2614782" y="3549586"/>
                  </a:lnTo>
                  <a:lnTo>
                    <a:pt x="151109" y="3549586"/>
                  </a:lnTo>
                  <a:cubicBezTo>
                    <a:pt x="68147" y="3549586"/>
                    <a:pt x="0" y="3475513"/>
                    <a:pt x="0" y="3380699"/>
                  </a:cubicBezTo>
                  <a:lnTo>
                    <a:pt x="0" y="165924"/>
                  </a:lnTo>
                  <a:cubicBezTo>
                    <a:pt x="0" y="71111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938F95-371D-4E10-B53B-0CB01F5A0F64}"/>
                </a:ext>
              </a:extLst>
            </p:cNvPr>
            <p:cNvSpPr/>
            <p:nvPr/>
          </p:nvSpPr>
          <p:spPr>
            <a:xfrm>
              <a:off x="9603886" y="2034189"/>
              <a:ext cx="2588114" cy="3114036"/>
            </a:xfrm>
            <a:custGeom>
              <a:avLst/>
              <a:gdLst>
                <a:gd name="connsiteX0" fmla="*/ 165924 w 2588114"/>
                <a:gd name="connsiteY0" fmla="*/ 0 h 3114036"/>
                <a:gd name="connsiteX1" fmla="*/ 2557005 w 2588114"/>
                <a:gd name="connsiteY1" fmla="*/ 0 h 3114036"/>
                <a:gd name="connsiteX2" fmla="*/ 2588114 w 2588114"/>
                <a:gd name="connsiteY2" fmla="*/ 0 h 3114036"/>
                <a:gd name="connsiteX3" fmla="*/ 2588114 w 2588114"/>
                <a:gd name="connsiteY3" fmla="*/ 3114036 h 3114036"/>
                <a:gd name="connsiteX4" fmla="*/ 0 w 2588114"/>
                <a:gd name="connsiteY4" fmla="*/ 3114036 h 3114036"/>
                <a:gd name="connsiteX5" fmla="*/ 0 w 2588114"/>
                <a:gd name="connsiteY5" fmla="*/ 145184 h 3114036"/>
                <a:gd name="connsiteX6" fmla="*/ 165924 w 2588114"/>
                <a:gd name="connsiteY6" fmla="*/ 0 h 31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8114" h="3114036">
                  <a:moveTo>
                    <a:pt x="165924" y="0"/>
                  </a:moveTo>
                  <a:lnTo>
                    <a:pt x="2557005" y="0"/>
                  </a:lnTo>
                  <a:lnTo>
                    <a:pt x="2588114" y="0"/>
                  </a:lnTo>
                  <a:lnTo>
                    <a:pt x="2588114" y="3114036"/>
                  </a:lnTo>
                  <a:lnTo>
                    <a:pt x="0" y="3114036"/>
                  </a:lnTo>
                  <a:lnTo>
                    <a:pt x="0" y="145184"/>
                  </a:lnTo>
                  <a:cubicBezTo>
                    <a:pt x="0" y="59259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C29899-C301-481F-AFC2-146416A7BCFC}"/>
                </a:ext>
              </a:extLst>
            </p:cNvPr>
            <p:cNvSpPr/>
            <p:nvPr/>
          </p:nvSpPr>
          <p:spPr>
            <a:xfrm>
              <a:off x="11405344" y="6063768"/>
              <a:ext cx="786656" cy="47408"/>
            </a:xfrm>
            <a:custGeom>
              <a:avLst/>
              <a:gdLst>
                <a:gd name="connsiteX0" fmla="*/ 0 w 786656"/>
                <a:gd name="connsiteY0" fmla="*/ 0 h 47408"/>
                <a:gd name="connsiteX1" fmla="*/ 786656 w 786656"/>
                <a:gd name="connsiteY1" fmla="*/ 0 h 47408"/>
                <a:gd name="connsiteX2" fmla="*/ 786656 w 786656"/>
                <a:gd name="connsiteY2" fmla="*/ 47408 h 47408"/>
                <a:gd name="connsiteX3" fmla="*/ 779250 w 786656"/>
                <a:gd name="connsiteY3" fmla="*/ 47408 h 47408"/>
                <a:gd name="connsiteX4" fmla="*/ 752584 w 786656"/>
                <a:gd name="connsiteY4" fmla="*/ 47408 h 47408"/>
                <a:gd name="connsiteX5" fmla="*/ 168887 w 786656"/>
                <a:gd name="connsiteY5" fmla="*/ 47408 h 47408"/>
                <a:gd name="connsiteX6" fmla="*/ 0 w 786656"/>
                <a:gd name="connsiteY6" fmla="*/ 5926 h 47408"/>
                <a:gd name="connsiteX7" fmla="*/ 0 w 786656"/>
                <a:gd name="connsiteY7" fmla="*/ 2963 h 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656" h="47408">
                  <a:moveTo>
                    <a:pt x="0" y="0"/>
                  </a:moveTo>
                  <a:lnTo>
                    <a:pt x="786656" y="0"/>
                  </a:lnTo>
                  <a:lnTo>
                    <a:pt x="786656" y="47408"/>
                  </a:lnTo>
                  <a:lnTo>
                    <a:pt x="779250" y="47408"/>
                  </a:lnTo>
                  <a:cubicBezTo>
                    <a:pt x="773324" y="47408"/>
                    <a:pt x="764436" y="47408"/>
                    <a:pt x="752584" y="47408"/>
                  </a:cubicBezTo>
                  <a:cubicBezTo>
                    <a:pt x="660732" y="47408"/>
                    <a:pt x="405921" y="47408"/>
                    <a:pt x="168887" y="47408"/>
                  </a:cubicBezTo>
                  <a:cubicBezTo>
                    <a:pt x="47406" y="47408"/>
                    <a:pt x="0" y="35555"/>
                    <a:pt x="0" y="5926"/>
                  </a:cubicBezTo>
                  <a:cubicBezTo>
                    <a:pt x="0" y="5926"/>
                    <a:pt x="0" y="5926"/>
                    <a:pt x="0" y="296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21854B-6A43-4F4E-967B-63F2317308D5}"/>
                </a:ext>
              </a:extLst>
            </p:cNvPr>
            <p:cNvSpPr/>
            <p:nvPr/>
          </p:nvSpPr>
          <p:spPr>
            <a:xfrm>
              <a:off x="9603886" y="5154151"/>
              <a:ext cx="2588115" cy="385180"/>
            </a:xfrm>
            <a:custGeom>
              <a:avLst/>
              <a:gdLst>
                <a:gd name="connsiteX0" fmla="*/ 0 w 2588115"/>
                <a:gd name="connsiteY0" fmla="*/ 0 h 385180"/>
                <a:gd name="connsiteX1" fmla="*/ 2588115 w 2588115"/>
                <a:gd name="connsiteY1" fmla="*/ 0 h 385180"/>
                <a:gd name="connsiteX2" fmla="*/ 2588115 w 2588115"/>
                <a:gd name="connsiteY2" fmla="*/ 385180 h 385180"/>
                <a:gd name="connsiteX3" fmla="*/ 2557005 w 2588115"/>
                <a:gd name="connsiteY3" fmla="*/ 385180 h 385180"/>
                <a:gd name="connsiteX4" fmla="*/ 165924 w 2588115"/>
                <a:gd name="connsiteY4" fmla="*/ 385180 h 385180"/>
                <a:gd name="connsiteX5" fmla="*/ 0 w 2588115"/>
                <a:gd name="connsiteY5" fmla="*/ 239997 h 38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8115" h="385180">
                  <a:moveTo>
                    <a:pt x="0" y="0"/>
                  </a:moveTo>
                  <a:lnTo>
                    <a:pt x="2588115" y="0"/>
                  </a:lnTo>
                  <a:lnTo>
                    <a:pt x="2588115" y="385180"/>
                  </a:lnTo>
                  <a:lnTo>
                    <a:pt x="2557005" y="385180"/>
                  </a:lnTo>
                  <a:lnTo>
                    <a:pt x="165924" y="385180"/>
                  </a:lnTo>
                  <a:cubicBezTo>
                    <a:pt x="79999" y="385180"/>
                    <a:pt x="0" y="314070"/>
                    <a:pt x="0" y="2399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1D2C849-9E6B-4FE9-943F-A3F593603B2E}"/>
                </a:ext>
              </a:extLst>
            </p:cNvPr>
            <p:cNvSpPr/>
            <p:nvPr/>
          </p:nvSpPr>
          <p:spPr>
            <a:xfrm>
              <a:off x="9796942" y="2262334"/>
              <a:ext cx="2395058" cy="2696264"/>
            </a:xfrm>
            <a:custGeom>
              <a:avLst/>
              <a:gdLst>
                <a:gd name="connsiteX0" fmla="*/ 0 w 2395058"/>
                <a:gd name="connsiteY0" fmla="*/ 0 h 2696264"/>
                <a:gd name="connsiteX1" fmla="*/ 2395058 w 2395058"/>
                <a:gd name="connsiteY1" fmla="*/ 0 h 2696264"/>
                <a:gd name="connsiteX2" fmla="*/ 2395058 w 2395058"/>
                <a:gd name="connsiteY2" fmla="*/ 2696264 h 2696264"/>
                <a:gd name="connsiteX3" fmla="*/ 0 w 2395058"/>
                <a:gd name="connsiteY3" fmla="*/ 2696264 h 269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5058" h="2696264">
                  <a:moveTo>
                    <a:pt x="0" y="0"/>
                  </a:moveTo>
                  <a:lnTo>
                    <a:pt x="2395058" y="0"/>
                  </a:lnTo>
                  <a:lnTo>
                    <a:pt x="2395058" y="2696264"/>
                  </a:lnTo>
                  <a:lnTo>
                    <a:pt x="0" y="269626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2"/>
            <a:ext cx="12192000" cy="163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466000" y="985382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E82BEB7C-F700-427B-9B6D-07AF4DCFC4D6}"/>
              </a:ext>
            </a:extLst>
          </p:cNvPr>
          <p:cNvSpPr/>
          <p:nvPr userDrawn="1"/>
        </p:nvSpPr>
        <p:spPr>
          <a:xfrm>
            <a:off x="6714751" y="3572430"/>
            <a:ext cx="2520000" cy="25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ED0E029-9FE5-464D-8D99-5F5FDE24665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6941" y="2212377"/>
            <a:ext cx="239505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9154414E-F9D0-4176-8423-AD2B0FDFF273}"/>
              </a:ext>
            </a:extLst>
          </p:cNvPr>
          <p:cNvGrpSpPr/>
          <p:nvPr userDrawn="1"/>
        </p:nvGrpSpPr>
        <p:grpSpPr>
          <a:xfrm>
            <a:off x="7019112" y="2170500"/>
            <a:ext cx="1890758" cy="3323854"/>
            <a:chOff x="445712" y="1449040"/>
            <a:chExt cx="2113018" cy="3924176"/>
          </a:xfrm>
        </p:grpSpPr>
        <p:sp>
          <p:nvSpPr>
            <p:cNvPr id="34" name="Rounded Rectangle 21">
              <a:extLst>
                <a:ext uri="{FF2B5EF4-FFF2-40B4-BE49-F238E27FC236}">
                  <a16:creationId xmlns:a16="http://schemas.microsoft.com/office/drawing/2014/main" id="{48E8CA5B-130B-4AD8-AB4B-4E5FAED2D7F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245400F7-8368-40C0-BB3D-0AD35E01855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FF3A9B8F-6595-4BDF-BD37-651F326557E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7" name="Oval 24">
                <a:extLst>
                  <a:ext uri="{FF2B5EF4-FFF2-40B4-BE49-F238E27FC236}">
                    <a16:creationId xmlns:a16="http://schemas.microsoft.com/office/drawing/2014/main" id="{FADAA692-E4F3-412A-BA4C-194DE2CBC22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Rounded Rectangle 25">
                <a:extLst>
                  <a:ext uri="{FF2B5EF4-FFF2-40B4-BE49-F238E27FC236}">
                    <a16:creationId xmlns:a16="http://schemas.microsoft.com/office/drawing/2014/main" id="{D44E170A-6DEE-45EF-886B-6671E94CB4A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BAA35CAB-B035-468E-9BA1-B8848776C9F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49745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DDFBBF-2BEE-4444-B3D9-C22B4ADE5F9C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3D1B71-3A90-46BE-BB4D-58B3F8A39606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C2FFD24C-7A3B-446D-9BCE-07E83932E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6429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0422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964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12647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912647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13751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626311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3626311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927415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339975" y="1605141"/>
            <a:ext cx="2222208" cy="4090266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30"/>
          <p:cNvSpPr/>
          <p:nvPr userDrawn="1"/>
        </p:nvSpPr>
        <p:spPr>
          <a:xfrm>
            <a:off x="6339975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641079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9053639" y="1605141"/>
            <a:ext cx="2222208" cy="4090266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Rectangle 33"/>
          <p:cNvSpPr/>
          <p:nvPr userDrawn="1"/>
        </p:nvSpPr>
        <p:spPr>
          <a:xfrm>
            <a:off x="9053639" y="5696147"/>
            <a:ext cx="2222208" cy="648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354743" y="1860381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8B992-8EB2-44F9-9A1B-4B921BF19B9C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5879B71-0672-45AF-8663-8A9E3F66BFF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D8F1279-D5BF-4CC2-95ED-FEA15D6F2C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70352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4136726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7332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ED1FC-92D6-4559-9CDF-5CE971B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F349E-7C0B-47C5-A2E3-F6EF0FE2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75BED-59AF-48C7-8B57-CE4F0890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561DA-FD00-4547-A97C-F4EC1F13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4C59C-7173-4D5A-B1CB-8F0C6B4B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55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318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634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5574E-63E8-46BD-AB5C-0BFF90A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183C-3803-476B-B1B7-563E94C07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C8C80-57F8-4F49-9A99-F76EB098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D848D-23CD-4AD9-8D7A-F39CE27F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303F5-B9E5-4F23-8B2D-F556AC27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ED67A-07C0-4F70-BF2F-373AF8DE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1502F-AB78-4EC4-BA1D-C009F3F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44A2F-3BFF-4CCA-8041-EF945AE2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33643-7E71-4AF9-B342-EEAAA441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F0A9B-63CD-4DAA-8E7D-951342C6B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2D6611-085C-4A2B-93AB-0EF91E1D9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44EB13-60CC-4F80-8117-ECCF56A2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BDD81-6459-476E-9324-58C159B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DFE9A-B067-4A9E-BBAB-36A6CDA6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0B53-37C0-4A48-9474-D6000BB9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57472-9946-4931-A81C-A79CA941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0AA160-0D0A-4BC4-9D49-86834C61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758B3-F8F6-444E-B4B4-C3898C79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DE3353-960F-44E0-B2CE-686910B4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9CCA6-6E96-476B-B01B-9879BA63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B8D55-A248-4B4E-A6DC-26911E9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0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D5BF0-7BE2-499E-B118-0CF84165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66990-FF4D-483F-9960-DC6FABF8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408E9F-01F8-48CD-92F6-AC5F6C3A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DC25F-F548-4D75-856D-8FFE8C62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5ECA7-A73D-4110-9F78-52413BE1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42BDC-2214-4470-86F8-879D33E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F45B0-D601-42A2-844D-5F9AB4A1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463EC-194D-45B9-AA47-913A271BC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1EAB9-ADEE-4F99-AE9E-660D9E2A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D8EC2-4F08-4B0A-939A-B419436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3D5E7-3818-4EAC-B28E-19A60857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BF76F-D773-4534-AD43-FAA95B7F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AD61C9-0084-432A-9FE3-29B90AA0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DE20A-764D-466C-BF23-0981ED06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2D710-7582-43CB-B33F-35BD72FA4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5DA2-CF13-40A7-AF38-38C17B4984C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483B-BC3F-4051-8087-310F6B995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78EA9-980D-4808-B746-C357601A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2CEC-8284-4D0C-9B41-398BC0E28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9" r:id="rId13"/>
    <p:sldLayoutId id="214748368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18C989B-4835-407F-B70C-243380302C7F}"/>
              </a:ext>
            </a:extLst>
          </p:cNvPr>
          <p:cNvSpPr txBox="1">
            <a:spLocks/>
          </p:cNvSpPr>
          <p:nvPr/>
        </p:nvSpPr>
        <p:spPr>
          <a:xfrm>
            <a:off x="0" y="5729871"/>
            <a:ext cx="12192000" cy="3523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app-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 err="1"/>
              <a:t>Seongwoo</a:t>
            </a:r>
            <a:r>
              <a:rPr lang="en-US" altLang="ko-KR" sz="1800" dirty="0"/>
              <a:t> Kim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altLang="ko-KR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-148" y="4679326"/>
            <a:ext cx="12192000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Bad</a:t>
            </a:r>
            <a:r>
              <a:rPr lang="ko-KR" altLang="en-US" dirty="0"/>
              <a:t> </a:t>
            </a:r>
            <a:r>
              <a:rPr lang="en-US" altLang="ko-KR" dirty="0"/>
              <a:t>Interface example</a:t>
            </a:r>
            <a:endParaRPr lang="en-US" dirty="0"/>
          </a:p>
        </p:txBody>
      </p:sp>
      <p:sp>
        <p:nvSpPr>
          <p:cNvPr id="42" name="TextBox 41">
            <a:hlinkClick r:id="rId2"/>
            <a:extLst>
              <a:ext uri="{FF2B5EF4-FFF2-40B4-BE49-F238E27FC236}">
                <a16:creationId xmlns:a16="http://schemas.microsoft.com/office/drawing/2014/main" id="{859CF9C0-21D2-4DC9-BB08-4FECE51D3860}"/>
              </a:ext>
            </a:extLst>
          </p:cNvPr>
          <p:cNvSpPr txBox="1"/>
          <p:nvPr/>
        </p:nvSpPr>
        <p:spPr>
          <a:xfrm>
            <a:off x="558" y="6569024"/>
            <a:ext cx="1219185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E53DF9-A116-44E6-AB7A-A50494BFF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65" y="1077890"/>
            <a:ext cx="2911915" cy="291191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7D37A72-D863-4DFF-9E6C-5CE380D64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89" y="1777890"/>
            <a:ext cx="6836032" cy="1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Role of menu bar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C1BB4-20F8-4AAE-881E-A2D13827D84E}"/>
              </a:ext>
            </a:extLst>
          </p:cNvPr>
          <p:cNvSpPr txBox="1"/>
          <p:nvPr/>
        </p:nvSpPr>
        <p:spPr>
          <a:xfrm>
            <a:off x="2994900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7F50E-B4A2-4C64-9BE0-FFF198ACCEDB}"/>
              </a:ext>
            </a:extLst>
          </p:cNvPr>
          <p:cNvSpPr txBox="1"/>
          <p:nvPr/>
        </p:nvSpPr>
        <p:spPr>
          <a:xfrm>
            <a:off x="4447138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F20F7-8CB6-43FF-9337-43318DB263AC}"/>
              </a:ext>
            </a:extLst>
          </p:cNvPr>
          <p:cNvSpPr txBox="1"/>
          <p:nvPr/>
        </p:nvSpPr>
        <p:spPr>
          <a:xfrm>
            <a:off x="5899376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5B767-BC5E-4A73-9C2B-330F56E93EAC}"/>
              </a:ext>
            </a:extLst>
          </p:cNvPr>
          <p:cNvSpPr txBox="1"/>
          <p:nvPr/>
        </p:nvSpPr>
        <p:spPr>
          <a:xfrm>
            <a:off x="7351614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87012-F081-4A7D-8935-40FAF042605A}"/>
              </a:ext>
            </a:extLst>
          </p:cNvPr>
          <p:cNvSpPr txBox="1"/>
          <p:nvPr/>
        </p:nvSpPr>
        <p:spPr>
          <a:xfrm>
            <a:off x="8803852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061875-9627-435A-B155-7DDCEFA02567}"/>
              </a:ext>
            </a:extLst>
          </p:cNvPr>
          <p:cNvGrpSpPr/>
          <p:nvPr/>
        </p:nvGrpSpPr>
        <p:grpSpPr>
          <a:xfrm>
            <a:off x="1043249" y="1299580"/>
            <a:ext cx="2384741" cy="5200729"/>
            <a:chOff x="1588593" y="1071802"/>
            <a:chExt cx="2258069" cy="544096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464479E-D9E2-4354-8773-477EF6346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1" t="14750" r="32355" b="15384"/>
            <a:stretch/>
          </p:blipFill>
          <p:spPr>
            <a:xfrm>
              <a:off x="1588593" y="1071802"/>
              <a:ext cx="2258069" cy="544096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DEA9C55-A791-43FE-B702-3CE97B13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7448" y="1654135"/>
              <a:ext cx="2105987" cy="4328974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ADCD35C-E08F-440D-B593-0C77443539E5}"/>
              </a:ext>
            </a:extLst>
          </p:cNvPr>
          <p:cNvPicPr/>
          <p:nvPr/>
        </p:nvPicPr>
        <p:blipFill rotWithShape="1">
          <a:blip r:embed="rId4"/>
          <a:srcRect t="87129" b="6581"/>
          <a:stretch/>
        </p:blipFill>
        <p:spPr bwMode="auto">
          <a:xfrm>
            <a:off x="4447138" y="1654632"/>
            <a:ext cx="5529398" cy="654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F20A45-510F-41EB-9F9C-C9088350F94B}"/>
              </a:ext>
            </a:extLst>
          </p:cNvPr>
          <p:cNvSpPr/>
          <p:nvPr/>
        </p:nvSpPr>
        <p:spPr>
          <a:xfrm>
            <a:off x="4625390" y="1425351"/>
            <a:ext cx="545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1           2          3         4          5           6         7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DC94D8-81A3-4FB3-AA33-BE1C2913E108}"/>
              </a:ext>
            </a:extLst>
          </p:cNvPr>
          <p:cNvSpPr/>
          <p:nvPr/>
        </p:nvSpPr>
        <p:spPr>
          <a:xfrm>
            <a:off x="4625390" y="1726164"/>
            <a:ext cx="5227737" cy="46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grpSp>
        <p:nvGrpSpPr>
          <p:cNvPr id="40" name="Group 45">
            <a:extLst>
              <a:ext uri="{FF2B5EF4-FFF2-40B4-BE49-F238E27FC236}">
                <a16:creationId xmlns:a16="http://schemas.microsoft.com/office/drawing/2014/main" id="{8CB2972A-0202-4143-BFEA-6712B02D9D42}"/>
              </a:ext>
            </a:extLst>
          </p:cNvPr>
          <p:cNvGrpSpPr/>
          <p:nvPr/>
        </p:nvGrpSpPr>
        <p:grpSpPr>
          <a:xfrm>
            <a:off x="4625390" y="2488639"/>
            <a:ext cx="4286070" cy="584775"/>
            <a:chOff x="5610479" y="1770064"/>
            <a:chExt cx="5640367" cy="817845"/>
          </a:xfrm>
        </p:grpSpPr>
        <p:grpSp>
          <p:nvGrpSpPr>
            <p:cNvPr id="41" name="Group 46">
              <a:extLst>
                <a:ext uri="{FF2B5EF4-FFF2-40B4-BE49-F238E27FC236}">
                  <a16:creationId xmlns:a16="http://schemas.microsoft.com/office/drawing/2014/main" id="{E6E28487-D7A8-404A-AA0E-CC4AE17624A2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6"/>
              <a:chOff x="6530177" y="1493357"/>
              <a:chExt cx="4507693" cy="6131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7BF677-C5DE-4423-8439-88993938B40E}"/>
                  </a:ext>
                </a:extLst>
              </p:cNvPr>
              <p:cNvSpPr txBox="1"/>
              <p:nvPr/>
            </p:nvSpPr>
            <p:spPr>
              <a:xfrm>
                <a:off x="6530178" y="1750474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D96AE6-9746-4364-B100-C12B82F184C9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네이버 홈으로 가는 버튼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DB4855-C9BE-4E32-B1A0-528FC016F670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178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5">
            <a:extLst>
              <a:ext uri="{FF2B5EF4-FFF2-40B4-BE49-F238E27FC236}">
                <a16:creationId xmlns:a16="http://schemas.microsoft.com/office/drawing/2014/main" id="{38986703-B1AC-4A7E-9F02-5EA3413F8B7B}"/>
              </a:ext>
            </a:extLst>
          </p:cNvPr>
          <p:cNvGrpSpPr/>
          <p:nvPr/>
        </p:nvGrpSpPr>
        <p:grpSpPr>
          <a:xfrm>
            <a:off x="4625390" y="4113266"/>
            <a:ext cx="4286070" cy="584775"/>
            <a:chOff x="5610479" y="1770064"/>
            <a:chExt cx="5640367" cy="817845"/>
          </a:xfrm>
        </p:grpSpPr>
        <p:grpSp>
          <p:nvGrpSpPr>
            <p:cNvPr id="46" name="Group 46">
              <a:extLst>
                <a:ext uri="{FF2B5EF4-FFF2-40B4-BE49-F238E27FC236}">
                  <a16:creationId xmlns:a16="http://schemas.microsoft.com/office/drawing/2014/main" id="{C60FBC9A-4882-4700-8439-3F5E7AE8817A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6"/>
              <a:chOff x="6530177" y="1493357"/>
              <a:chExt cx="4507693" cy="61312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A7465F-45D5-489F-8147-5B7D14DA16D9}"/>
                  </a:ext>
                </a:extLst>
              </p:cNvPr>
              <p:cNvSpPr txBox="1"/>
              <p:nvPr/>
            </p:nvSpPr>
            <p:spPr>
              <a:xfrm>
                <a:off x="6530178" y="1750474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985B0E-998E-4D5D-A7BD-54B28A82CD60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커스텀 메뉴 여는 버튼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D80BDC-FC1E-41AC-A3B5-47C816C5C5EF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178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5">
            <a:extLst>
              <a:ext uri="{FF2B5EF4-FFF2-40B4-BE49-F238E27FC236}">
                <a16:creationId xmlns:a16="http://schemas.microsoft.com/office/drawing/2014/main" id="{D345D689-EBA4-474A-99A4-FD186CDFA0A5}"/>
              </a:ext>
            </a:extLst>
          </p:cNvPr>
          <p:cNvGrpSpPr/>
          <p:nvPr/>
        </p:nvGrpSpPr>
        <p:grpSpPr>
          <a:xfrm>
            <a:off x="4625390" y="3632235"/>
            <a:ext cx="4286070" cy="584775"/>
            <a:chOff x="5610479" y="1770064"/>
            <a:chExt cx="5640367" cy="817845"/>
          </a:xfrm>
        </p:grpSpPr>
        <p:grpSp>
          <p:nvGrpSpPr>
            <p:cNvPr id="51" name="Group 46">
              <a:extLst>
                <a:ext uri="{FF2B5EF4-FFF2-40B4-BE49-F238E27FC236}">
                  <a16:creationId xmlns:a16="http://schemas.microsoft.com/office/drawing/2014/main" id="{10BFCBC3-34DE-4938-88FE-D61E7E02D681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6"/>
              <a:chOff x="6530177" y="1493357"/>
              <a:chExt cx="4507693" cy="61312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F7822F-5FB2-4C2F-8262-44027C7F0C73}"/>
                  </a:ext>
                </a:extLst>
              </p:cNvPr>
              <p:cNvSpPr txBox="1"/>
              <p:nvPr/>
            </p:nvSpPr>
            <p:spPr>
              <a:xfrm>
                <a:off x="6530178" y="1750474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1EA267-D96A-45F5-89CB-0D7429D4188E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앞 페이지로 가는 버튼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5E3560-0162-40C4-92A5-40C53610673C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178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45">
            <a:extLst>
              <a:ext uri="{FF2B5EF4-FFF2-40B4-BE49-F238E27FC236}">
                <a16:creationId xmlns:a16="http://schemas.microsoft.com/office/drawing/2014/main" id="{763BC9AF-32F1-4608-80FA-863EEFEA5D87}"/>
              </a:ext>
            </a:extLst>
          </p:cNvPr>
          <p:cNvGrpSpPr/>
          <p:nvPr/>
        </p:nvGrpSpPr>
        <p:grpSpPr>
          <a:xfrm>
            <a:off x="4625390" y="3072776"/>
            <a:ext cx="4286070" cy="584775"/>
            <a:chOff x="5610479" y="1770064"/>
            <a:chExt cx="5640367" cy="817845"/>
          </a:xfrm>
        </p:grpSpPr>
        <p:grpSp>
          <p:nvGrpSpPr>
            <p:cNvPr id="56" name="Group 46">
              <a:extLst>
                <a:ext uri="{FF2B5EF4-FFF2-40B4-BE49-F238E27FC236}">
                  <a16:creationId xmlns:a16="http://schemas.microsoft.com/office/drawing/2014/main" id="{A1762648-99D5-4FC3-9905-DBC5BEAFA4A5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6"/>
              <a:chOff x="6530177" y="1493357"/>
              <a:chExt cx="4507693" cy="61312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A9598A-B525-4034-AD4B-D19B073E1643}"/>
                  </a:ext>
                </a:extLst>
              </p:cNvPr>
              <p:cNvSpPr txBox="1"/>
              <p:nvPr/>
            </p:nvSpPr>
            <p:spPr>
              <a:xfrm>
                <a:off x="6530178" y="1750474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AFFF12-0073-4890-8D89-9691BB57B3C3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이전 페이지로 가는 버튼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275DF0-9BAB-4E68-B577-9675BCBE1E3E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178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45">
            <a:extLst>
              <a:ext uri="{FF2B5EF4-FFF2-40B4-BE49-F238E27FC236}">
                <a16:creationId xmlns:a16="http://schemas.microsoft.com/office/drawing/2014/main" id="{5AB491DA-6B63-4098-995E-0A96636C6562}"/>
              </a:ext>
            </a:extLst>
          </p:cNvPr>
          <p:cNvGrpSpPr/>
          <p:nvPr/>
        </p:nvGrpSpPr>
        <p:grpSpPr>
          <a:xfrm>
            <a:off x="4625390" y="4651089"/>
            <a:ext cx="4286070" cy="584775"/>
            <a:chOff x="5610479" y="1770064"/>
            <a:chExt cx="5640367" cy="817845"/>
          </a:xfrm>
        </p:grpSpPr>
        <p:grpSp>
          <p:nvGrpSpPr>
            <p:cNvPr id="61" name="Group 46">
              <a:extLst>
                <a:ext uri="{FF2B5EF4-FFF2-40B4-BE49-F238E27FC236}">
                  <a16:creationId xmlns:a16="http://schemas.microsoft.com/office/drawing/2014/main" id="{3B507628-F3A2-4223-B2EC-D4A514441CBB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6"/>
              <a:chOff x="6530177" y="1493357"/>
              <a:chExt cx="4507693" cy="61312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D1BADA-0611-4AD6-BBE5-57A1B5172687}"/>
                  </a:ext>
                </a:extLst>
              </p:cNvPr>
              <p:cNvSpPr txBox="1"/>
              <p:nvPr/>
            </p:nvSpPr>
            <p:spPr>
              <a:xfrm>
                <a:off x="6530178" y="1750474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D6C3E4-DA2E-4342-8644-6017DDAC6F5B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새로고침</a:t>
                </a:r>
                <a:endPara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616B1B-4727-4A91-9496-299EAE3103F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178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45">
            <a:extLst>
              <a:ext uri="{FF2B5EF4-FFF2-40B4-BE49-F238E27FC236}">
                <a16:creationId xmlns:a16="http://schemas.microsoft.com/office/drawing/2014/main" id="{B6AB987E-D98E-4227-9EB8-5D59B2BBB07C}"/>
              </a:ext>
            </a:extLst>
          </p:cNvPr>
          <p:cNvGrpSpPr/>
          <p:nvPr/>
        </p:nvGrpSpPr>
        <p:grpSpPr>
          <a:xfrm>
            <a:off x="4625390" y="5160960"/>
            <a:ext cx="4286070" cy="1077218"/>
            <a:chOff x="5610479" y="1770064"/>
            <a:chExt cx="5640367" cy="1506558"/>
          </a:xfrm>
        </p:grpSpPr>
        <p:grpSp>
          <p:nvGrpSpPr>
            <p:cNvPr id="66" name="Group 46">
              <a:extLst>
                <a:ext uri="{FF2B5EF4-FFF2-40B4-BE49-F238E27FC236}">
                  <a16:creationId xmlns:a16="http://schemas.microsoft.com/office/drawing/2014/main" id="{B186BD1C-1F83-436E-9CB0-6904C55BDE98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6"/>
              <a:chOff x="6530177" y="1493357"/>
              <a:chExt cx="4507693" cy="61312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5C7176-68F2-4191-B1F2-0196C49B7113}"/>
                  </a:ext>
                </a:extLst>
              </p:cNvPr>
              <p:cNvSpPr txBox="1"/>
              <p:nvPr/>
            </p:nvSpPr>
            <p:spPr>
              <a:xfrm>
                <a:off x="6530178" y="1750474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9F09339-97C8-42A4-8006-95F61C56B179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외부 공유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C69B93-3CB6-4CDA-9F47-4C0F4C88905D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150655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06	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6A8D4897-9DF1-4722-B52C-64AD25CFBA00}"/>
              </a:ext>
            </a:extLst>
          </p:cNvPr>
          <p:cNvGrpSpPr/>
          <p:nvPr/>
        </p:nvGrpSpPr>
        <p:grpSpPr>
          <a:xfrm>
            <a:off x="4629147" y="5646153"/>
            <a:ext cx="4286071" cy="584775"/>
            <a:chOff x="5610478" y="1770063"/>
            <a:chExt cx="5640368" cy="817844"/>
          </a:xfrm>
        </p:grpSpPr>
        <p:grpSp>
          <p:nvGrpSpPr>
            <p:cNvPr id="71" name="Group 46">
              <a:extLst>
                <a:ext uri="{FF2B5EF4-FFF2-40B4-BE49-F238E27FC236}">
                  <a16:creationId xmlns:a16="http://schemas.microsoft.com/office/drawing/2014/main" id="{47F942B1-38FF-43B1-A2F2-E1492B52D2DB}"/>
                </a:ext>
              </a:extLst>
            </p:cNvPr>
            <p:cNvGrpSpPr/>
            <p:nvPr/>
          </p:nvGrpSpPr>
          <p:grpSpPr>
            <a:xfrm>
              <a:off x="6743153" y="1887356"/>
              <a:ext cx="4507693" cy="613127"/>
              <a:chOff x="6530177" y="1493357"/>
              <a:chExt cx="4507693" cy="61312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AAC7513-DF64-4F49-B02F-66EB80CAE40A}"/>
                  </a:ext>
                </a:extLst>
              </p:cNvPr>
              <p:cNvSpPr txBox="1"/>
              <p:nvPr/>
            </p:nvSpPr>
            <p:spPr>
              <a:xfrm>
                <a:off x="6530178" y="1750475"/>
                <a:ext cx="4507692" cy="3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5CCAC0-E11B-47D3-A68D-5A7F907C36C4}"/>
                  </a:ext>
                </a:extLst>
              </p:cNvPr>
              <p:cNvSpPr txBox="1"/>
              <p:nvPr/>
            </p:nvSpPr>
            <p:spPr>
              <a:xfrm>
                <a:off x="6530177" y="1493357"/>
                <a:ext cx="4507692" cy="55957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고급 탭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7BA29-1ADD-4DF9-BE78-23FC6DDCBF02}"/>
                </a:ext>
              </a:extLst>
            </p:cNvPr>
            <p:cNvSpPr txBox="1"/>
            <p:nvPr/>
          </p:nvSpPr>
          <p:spPr>
            <a:xfrm>
              <a:off x="5610478" y="1770063"/>
              <a:ext cx="1077420" cy="817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87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is it bad I/F?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87012-F081-4A7D-8935-40FAF042605A}"/>
              </a:ext>
            </a:extLst>
          </p:cNvPr>
          <p:cNvSpPr txBox="1"/>
          <p:nvPr/>
        </p:nvSpPr>
        <p:spPr>
          <a:xfrm>
            <a:off x="8803852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052C200-F283-4340-A9AB-3F49E6CB56B7}"/>
              </a:ext>
            </a:extLst>
          </p:cNvPr>
          <p:cNvGrpSpPr/>
          <p:nvPr/>
        </p:nvGrpSpPr>
        <p:grpSpPr>
          <a:xfrm>
            <a:off x="1767125" y="1247686"/>
            <a:ext cx="7358214" cy="3093287"/>
            <a:chOff x="535485" y="1436914"/>
            <a:chExt cx="6723733" cy="2761862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850FFB0-6CBF-4B38-A022-FF18E1CFA3D9}"/>
                </a:ext>
              </a:extLst>
            </p:cNvPr>
            <p:cNvGrpSpPr/>
            <p:nvPr/>
          </p:nvGrpSpPr>
          <p:grpSpPr>
            <a:xfrm>
              <a:off x="535485" y="1436914"/>
              <a:ext cx="6723733" cy="2761862"/>
              <a:chOff x="535485" y="1436914"/>
              <a:chExt cx="6723733" cy="2761862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F49FE81-A0DA-4DDC-9E02-2F027D3E1B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00" t="14254" r="31939" b="14254"/>
              <a:stretch/>
            </p:blipFill>
            <p:spPr>
              <a:xfrm rot="16200000">
                <a:off x="2516421" y="-544022"/>
                <a:ext cx="2761862" cy="6723733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0B4E73FA-7EF8-4BDF-8023-55EE913999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197" y="1502813"/>
                <a:ext cx="5731844" cy="2565334"/>
              </a:xfrm>
              <a:prstGeom prst="rect">
                <a:avLst/>
              </a:prstGeom>
            </p:spPr>
          </p:pic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5F16C4E-EEB4-47DA-A16F-BE36E2DCB5E2}"/>
                </a:ext>
              </a:extLst>
            </p:cNvPr>
            <p:cNvSpPr/>
            <p:nvPr/>
          </p:nvSpPr>
          <p:spPr>
            <a:xfrm>
              <a:off x="986196" y="3697662"/>
              <a:ext cx="5349289" cy="370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BE5215-A239-4075-B88E-C99BED00A128}"/>
              </a:ext>
            </a:extLst>
          </p:cNvPr>
          <p:cNvSpPr txBox="1"/>
          <p:nvPr/>
        </p:nvSpPr>
        <p:spPr>
          <a:xfrm>
            <a:off x="1017036" y="4749282"/>
            <a:ext cx="793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가로로 스마트폰을 사용 할 경우 메뉴 바는 화면의 약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15%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가량을 차지하며 가독성을 해치게 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사용자가 임의로 메뉴 바를 없애도록 설정할 수 없음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57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388" y="236429"/>
            <a:ext cx="11097596" cy="7242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4800" dirty="0"/>
              <a:t>How to make it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87012-F081-4A7D-8935-40FAF042605A}"/>
              </a:ext>
            </a:extLst>
          </p:cNvPr>
          <p:cNvSpPr txBox="1"/>
          <p:nvPr/>
        </p:nvSpPr>
        <p:spPr>
          <a:xfrm>
            <a:off x="8803852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Calibri" pitchFamily="34" charset="0"/>
              </a:rPr>
              <a:t>Add Text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Calibri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305D86-C0D5-4117-B491-49FD3CA209EC}"/>
              </a:ext>
            </a:extLst>
          </p:cNvPr>
          <p:cNvGrpSpPr/>
          <p:nvPr/>
        </p:nvGrpSpPr>
        <p:grpSpPr>
          <a:xfrm>
            <a:off x="728142" y="2868464"/>
            <a:ext cx="4688625" cy="2132171"/>
            <a:chOff x="713799" y="3176374"/>
            <a:chExt cx="4688625" cy="213217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CE1B8D-0A22-49FE-A00B-167832E13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00" t="14254" r="31939" b="14254"/>
            <a:stretch/>
          </p:blipFill>
          <p:spPr>
            <a:xfrm rot="16200000">
              <a:off x="1992026" y="1898147"/>
              <a:ext cx="2132171" cy="46886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C0C8827-4CC8-4D0F-A72A-3205DC8D85D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1201" y="3289960"/>
              <a:ext cx="3915410" cy="19050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D014E66-BE66-4A02-963D-1900157DE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0" t="14254" r="31939" b="14254"/>
          <a:stretch/>
        </p:blipFill>
        <p:spPr>
          <a:xfrm rot="16200000">
            <a:off x="7737766" y="2850647"/>
            <a:ext cx="2132171" cy="4688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6991A-BBDE-4FE5-9103-1D864CBE1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0" t="14254" r="31939" b="14254"/>
          <a:stretch/>
        </p:blipFill>
        <p:spPr>
          <a:xfrm rot="16200000">
            <a:off x="7750401" y="18602"/>
            <a:ext cx="2132171" cy="468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631F84-9298-4AE4-86A9-059C583530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48938" y="1375435"/>
            <a:ext cx="3935095" cy="1914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8A3B78-4B0F-444A-A89D-B8A0622C553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12108" y="4205340"/>
            <a:ext cx="3971925" cy="1931670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3F17B0DE-9D79-4EC4-B24C-E8314218823F}"/>
              </a:ext>
            </a:extLst>
          </p:cNvPr>
          <p:cNvSpPr/>
          <p:nvPr/>
        </p:nvSpPr>
        <p:spPr>
          <a:xfrm rot="3075598">
            <a:off x="5762682" y="2683734"/>
            <a:ext cx="457362" cy="643812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895E14C-7936-4039-B232-B2BF300CD32C}"/>
              </a:ext>
            </a:extLst>
          </p:cNvPr>
          <p:cNvSpPr/>
          <p:nvPr/>
        </p:nvSpPr>
        <p:spPr>
          <a:xfrm rot="18124306">
            <a:off x="5758575" y="4484562"/>
            <a:ext cx="457362" cy="643812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2CE921-F83A-4278-B038-324B0A4D688E}"/>
              </a:ext>
            </a:extLst>
          </p:cNvPr>
          <p:cNvSpPr/>
          <p:nvPr/>
        </p:nvSpPr>
        <p:spPr>
          <a:xfrm>
            <a:off x="6848938" y="63375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메뉴 바가 필요한 경우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67028-9C1E-4838-8264-16DCFDA53628}"/>
              </a:ext>
            </a:extLst>
          </p:cNvPr>
          <p:cNvSpPr/>
          <p:nvPr/>
        </p:nvSpPr>
        <p:spPr>
          <a:xfrm>
            <a:off x="6885582" y="3518511"/>
            <a:ext cx="308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가로로 화면을 보는 경우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3E0F14-F763-4FCE-BC22-BE843009A36A}"/>
              </a:ext>
            </a:extLst>
          </p:cNvPr>
          <p:cNvSpPr/>
          <p:nvPr/>
        </p:nvSpPr>
        <p:spPr>
          <a:xfrm>
            <a:off x="1328392" y="5010294"/>
            <a:ext cx="262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위로 스크롤 할 경우</a:t>
            </a:r>
          </a:p>
        </p:txBody>
      </p:sp>
      <p:pic>
        <p:nvPicPr>
          <p:cNvPr id="1026" name="Picture 2" descr="chrome icon에 대한 이미지 검색결과">
            <a:extLst>
              <a:ext uri="{FF2B5EF4-FFF2-40B4-BE49-F238E27FC236}">
                <a16:creationId xmlns:a16="http://schemas.microsoft.com/office/drawing/2014/main" id="{15DC6411-A0B1-4E7C-BF1E-F17F1068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44" y="1296829"/>
            <a:ext cx="1242270" cy="124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790580-68A8-47A0-80DC-88F975B568FE}"/>
              </a:ext>
            </a:extLst>
          </p:cNvPr>
          <p:cNvSpPr/>
          <p:nvPr/>
        </p:nvSpPr>
        <p:spPr>
          <a:xfrm>
            <a:off x="1977684" y="1725414"/>
            <a:ext cx="4117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Google chrome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의 해결방법</a:t>
            </a:r>
          </a:p>
        </p:txBody>
      </p:sp>
    </p:spTree>
    <p:extLst>
      <p:ext uri="{BB962C8B-B14F-4D97-AF65-F5344CB8AC3E}">
        <p14:creationId xmlns:p14="http://schemas.microsoft.com/office/powerpoint/2010/main" val="9231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B8B760-A996-40FE-B073-90C028257C92}"/>
              </a:ext>
            </a:extLst>
          </p:cNvPr>
          <p:cNvGrpSpPr/>
          <p:nvPr/>
        </p:nvGrpSpPr>
        <p:grpSpPr>
          <a:xfrm>
            <a:off x="3893745" y="1226745"/>
            <a:ext cx="4404510" cy="4404510"/>
            <a:chOff x="3561288" y="1226745"/>
            <a:chExt cx="4740740" cy="474074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3CCBE19-43AE-4596-9774-11F1CDA66EE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561288" y="1226745"/>
              <a:ext cx="4740740" cy="4740740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87D97BF-5D54-462E-A9F5-4D06C775F83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748242" y="1413699"/>
              <a:ext cx="4366833" cy="4366833"/>
            </a:xfrm>
            <a:prstGeom prst="roundRect">
              <a:avLst>
                <a:gd name="adj" fmla="val 622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D4B9BF8-238A-446D-90D5-29C163B4B9F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66816" y="1532273"/>
              <a:ext cx="4129684" cy="4129684"/>
            </a:xfrm>
            <a:prstGeom prst="roundRect">
              <a:avLst>
                <a:gd name="adj" fmla="val 6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rapezoid 18">
            <a:extLst>
              <a:ext uri="{FF2B5EF4-FFF2-40B4-BE49-F238E27FC236}">
                <a16:creationId xmlns:a16="http://schemas.microsoft.com/office/drawing/2014/main" id="{764A0E90-AA10-4F04-B55B-D16094DEB6BA}"/>
              </a:ext>
            </a:extLst>
          </p:cNvPr>
          <p:cNvSpPr/>
          <p:nvPr/>
        </p:nvSpPr>
        <p:spPr>
          <a:xfrm rot="10800000">
            <a:off x="4505929" y="2029216"/>
            <a:ext cx="3188286" cy="1764186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7F73F88-792E-4C1E-AC87-14A70BA07B8C}"/>
              </a:ext>
            </a:extLst>
          </p:cNvPr>
          <p:cNvSpPr/>
          <p:nvPr/>
        </p:nvSpPr>
        <p:spPr>
          <a:xfrm>
            <a:off x="5313858" y="2370647"/>
            <a:ext cx="318603" cy="955805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chemeClr val="bg1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DDBDBF-E66C-4E30-A942-5A40B003A332}"/>
              </a:ext>
            </a:extLst>
          </p:cNvPr>
          <p:cNvSpPr/>
          <p:nvPr/>
        </p:nvSpPr>
        <p:spPr>
          <a:xfrm>
            <a:off x="6117495" y="2553561"/>
            <a:ext cx="322117" cy="32790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923DC7-550C-4D59-B63C-ED91E1516E16}"/>
              </a:ext>
            </a:extLst>
          </p:cNvPr>
          <p:cNvGrpSpPr/>
          <p:nvPr/>
        </p:nvGrpSpPr>
        <p:grpSpPr>
          <a:xfrm>
            <a:off x="6221457" y="2566461"/>
            <a:ext cx="747239" cy="672805"/>
            <a:chOff x="4962321" y="3286116"/>
            <a:chExt cx="1475130" cy="132818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5365D1-147B-4E85-96C3-5825858D142A}"/>
                </a:ext>
              </a:extLst>
            </p:cNvPr>
            <p:cNvSpPr/>
            <p:nvPr/>
          </p:nvSpPr>
          <p:spPr>
            <a:xfrm>
              <a:off x="4962321" y="3907968"/>
              <a:ext cx="708241" cy="70633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60C27E-36A8-4E64-B8ED-FDD042EBE945}"/>
                </a:ext>
              </a:extLst>
            </p:cNvPr>
            <p:cNvSpPr/>
            <p:nvPr/>
          </p:nvSpPr>
          <p:spPr>
            <a:xfrm>
              <a:off x="5449304" y="3286116"/>
              <a:ext cx="988147" cy="987501"/>
            </a:xfrm>
            <a:custGeom>
              <a:avLst/>
              <a:gdLst>
                <a:gd name="connsiteX0" fmla="*/ 494462 w 988147"/>
                <a:gd name="connsiteY0" fmla="*/ 416074 h 987501"/>
                <a:gd name="connsiteX1" fmla="*/ 417459 w 988147"/>
                <a:gd name="connsiteY1" fmla="*/ 492745 h 987501"/>
                <a:gd name="connsiteX2" fmla="*/ 494129 w 988147"/>
                <a:gd name="connsiteY2" fmla="*/ 570081 h 987501"/>
                <a:gd name="connsiteX3" fmla="*/ 571299 w 988147"/>
                <a:gd name="connsiteY3" fmla="*/ 493244 h 987501"/>
                <a:gd name="connsiteX4" fmla="*/ 494462 w 988147"/>
                <a:gd name="connsiteY4" fmla="*/ 416074 h 987501"/>
                <a:gd name="connsiteX5" fmla="*/ 494795 w 988147"/>
                <a:gd name="connsiteY5" fmla="*/ 187060 h 987501"/>
                <a:gd name="connsiteX6" fmla="*/ 800480 w 988147"/>
                <a:gd name="connsiteY6" fmla="*/ 493576 h 987501"/>
                <a:gd name="connsiteX7" fmla="*/ 493630 w 988147"/>
                <a:gd name="connsiteY7" fmla="*/ 798929 h 987501"/>
                <a:gd name="connsiteX8" fmla="*/ 188444 w 988147"/>
                <a:gd name="connsiteY8" fmla="*/ 492579 h 987501"/>
                <a:gd name="connsiteX9" fmla="*/ 494795 w 988147"/>
                <a:gd name="connsiteY9" fmla="*/ 187060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2" y="416074"/>
                  </a:moveTo>
                  <a:cubicBezTo>
                    <a:pt x="448227" y="416074"/>
                    <a:pt x="417292" y="453994"/>
                    <a:pt x="417459" y="492745"/>
                  </a:cubicBezTo>
                  <a:cubicBezTo>
                    <a:pt x="417625" y="535654"/>
                    <a:pt x="451387" y="570081"/>
                    <a:pt x="494129" y="570081"/>
                  </a:cubicBezTo>
                  <a:cubicBezTo>
                    <a:pt x="536872" y="570081"/>
                    <a:pt x="571133" y="536153"/>
                    <a:pt x="571299" y="493244"/>
                  </a:cubicBezTo>
                  <a:cubicBezTo>
                    <a:pt x="571466" y="450501"/>
                    <a:pt x="537870" y="416074"/>
                    <a:pt x="494462" y="416074"/>
                  </a:cubicBezTo>
                  <a:close/>
                  <a:moveTo>
                    <a:pt x="494795" y="187060"/>
                  </a:moveTo>
                  <a:cubicBezTo>
                    <a:pt x="662938" y="187393"/>
                    <a:pt x="800813" y="324934"/>
                    <a:pt x="800480" y="493576"/>
                  </a:cubicBezTo>
                  <a:cubicBezTo>
                    <a:pt x="800147" y="660389"/>
                    <a:pt x="664768" y="799262"/>
                    <a:pt x="493630" y="798929"/>
                  </a:cubicBezTo>
                  <a:cubicBezTo>
                    <a:pt x="321163" y="798430"/>
                    <a:pt x="187113" y="657728"/>
                    <a:pt x="188444" y="492579"/>
                  </a:cubicBezTo>
                  <a:cubicBezTo>
                    <a:pt x="187446" y="325100"/>
                    <a:pt x="325819" y="186727"/>
                    <a:pt x="494795" y="187060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501154-EBF5-4221-8028-676F038AF6DD}"/>
              </a:ext>
            </a:extLst>
          </p:cNvPr>
          <p:cNvSpPr/>
          <p:nvPr/>
        </p:nvSpPr>
        <p:spPr>
          <a:xfrm>
            <a:off x="6334909" y="2243841"/>
            <a:ext cx="360580" cy="35857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90906E54-D5A3-42C5-A11E-5560CE659FD7}"/>
              </a:ext>
            </a:extLst>
          </p:cNvPr>
          <p:cNvSpPr>
            <a:spLocks noChangeAspect="1"/>
          </p:cNvSpPr>
          <p:nvPr/>
        </p:nvSpPr>
        <p:spPr>
          <a:xfrm>
            <a:off x="6537004" y="3075953"/>
            <a:ext cx="358764" cy="359612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9E4A3A-A044-4926-891F-C612C5C1D6B4}"/>
              </a:ext>
            </a:extLst>
          </p:cNvPr>
          <p:cNvGrpSpPr/>
          <p:nvPr/>
        </p:nvGrpSpPr>
        <p:grpSpPr>
          <a:xfrm>
            <a:off x="5178751" y="2370646"/>
            <a:ext cx="117483" cy="955805"/>
            <a:chOff x="2413986" y="1345118"/>
            <a:chExt cx="89038" cy="746934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0BC6E2-2C84-49E1-928D-4B24F0C2EB2A}"/>
                </a:ext>
              </a:extLst>
            </p:cNvPr>
            <p:cNvSpPr/>
            <p:nvPr/>
          </p:nvSpPr>
          <p:spPr>
            <a:xfrm rot="10800000">
              <a:off x="2413986" y="1795787"/>
              <a:ext cx="89038" cy="296265"/>
            </a:xfrm>
            <a:custGeom>
              <a:avLst/>
              <a:gdLst>
                <a:gd name="connsiteX0" fmla="*/ 26163 w 139111"/>
                <a:gd name="connsiteY0" fmla="*/ 222208 h 296265"/>
                <a:gd name="connsiteX1" fmla="*/ 33180 w 139111"/>
                <a:gd name="connsiteY1" fmla="*/ 215191 h 296265"/>
                <a:gd name="connsiteX2" fmla="*/ 33180 w 139111"/>
                <a:gd name="connsiteY2" fmla="*/ 34393 h 296265"/>
                <a:gd name="connsiteX3" fmla="*/ 26163 w 139111"/>
                <a:gd name="connsiteY3" fmla="*/ 27376 h 296265"/>
                <a:gd name="connsiteX4" fmla="*/ 19146 w 139111"/>
                <a:gd name="connsiteY4" fmla="*/ 34393 h 296265"/>
                <a:gd name="connsiteX5" fmla="*/ 19146 w 139111"/>
                <a:gd name="connsiteY5" fmla="*/ 215191 h 296265"/>
                <a:gd name="connsiteX6" fmla="*/ 26163 w 139111"/>
                <a:gd name="connsiteY6" fmla="*/ 222208 h 296265"/>
                <a:gd name="connsiteX7" fmla="*/ 55041 w 139111"/>
                <a:gd name="connsiteY7" fmla="*/ 222208 h 296265"/>
                <a:gd name="connsiteX8" fmla="*/ 62058 w 139111"/>
                <a:gd name="connsiteY8" fmla="*/ 215191 h 296265"/>
                <a:gd name="connsiteX9" fmla="*/ 62058 w 139111"/>
                <a:gd name="connsiteY9" fmla="*/ 34393 h 296265"/>
                <a:gd name="connsiteX10" fmla="*/ 55041 w 139111"/>
                <a:gd name="connsiteY10" fmla="*/ 27376 h 296265"/>
                <a:gd name="connsiteX11" fmla="*/ 48024 w 139111"/>
                <a:gd name="connsiteY11" fmla="*/ 34393 h 296265"/>
                <a:gd name="connsiteX12" fmla="*/ 48024 w 139111"/>
                <a:gd name="connsiteY12" fmla="*/ 215191 h 296265"/>
                <a:gd name="connsiteX13" fmla="*/ 55041 w 139111"/>
                <a:gd name="connsiteY13" fmla="*/ 222208 h 296265"/>
                <a:gd name="connsiteX14" fmla="*/ 83918 w 139111"/>
                <a:gd name="connsiteY14" fmla="*/ 222208 h 296265"/>
                <a:gd name="connsiteX15" fmla="*/ 90935 w 139111"/>
                <a:gd name="connsiteY15" fmla="*/ 215191 h 296265"/>
                <a:gd name="connsiteX16" fmla="*/ 90935 w 139111"/>
                <a:gd name="connsiteY16" fmla="*/ 34393 h 296265"/>
                <a:gd name="connsiteX17" fmla="*/ 83918 w 139111"/>
                <a:gd name="connsiteY17" fmla="*/ 27376 h 296265"/>
                <a:gd name="connsiteX18" fmla="*/ 76901 w 139111"/>
                <a:gd name="connsiteY18" fmla="*/ 34393 h 296265"/>
                <a:gd name="connsiteX19" fmla="*/ 76901 w 139111"/>
                <a:gd name="connsiteY19" fmla="*/ 215191 h 296265"/>
                <a:gd name="connsiteX20" fmla="*/ 83918 w 139111"/>
                <a:gd name="connsiteY20" fmla="*/ 222208 h 296265"/>
                <a:gd name="connsiteX21" fmla="*/ 112796 w 139111"/>
                <a:gd name="connsiteY21" fmla="*/ 222208 h 296265"/>
                <a:gd name="connsiteX22" fmla="*/ 119813 w 139111"/>
                <a:gd name="connsiteY22" fmla="*/ 215191 h 296265"/>
                <a:gd name="connsiteX23" fmla="*/ 119813 w 139111"/>
                <a:gd name="connsiteY23" fmla="*/ 34393 h 296265"/>
                <a:gd name="connsiteX24" fmla="*/ 112796 w 139111"/>
                <a:gd name="connsiteY24" fmla="*/ 27376 h 296265"/>
                <a:gd name="connsiteX25" fmla="*/ 105779 w 139111"/>
                <a:gd name="connsiteY25" fmla="*/ 34393 h 296265"/>
                <a:gd name="connsiteX26" fmla="*/ 105779 w 139111"/>
                <a:gd name="connsiteY26" fmla="*/ 215191 h 296265"/>
                <a:gd name="connsiteX27" fmla="*/ 112796 w 139111"/>
                <a:gd name="connsiteY27" fmla="*/ 222208 h 296265"/>
                <a:gd name="connsiteX28" fmla="*/ 88513 w 139111"/>
                <a:gd name="connsiteY28" fmla="*/ 296265 h 296265"/>
                <a:gd name="connsiteX29" fmla="*/ 50735 w 139111"/>
                <a:gd name="connsiteY29" fmla="*/ 296265 h 296265"/>
                <a:gd name="connsiteX30" fmla="*/ 50660 w 139111"/>
                <a:gd name="connsiteY30" fmla="*/ 296099 h 296265"/>
                <a:gd name="connsiteX31" fmla="*/ 44697 w 139111"/>
                <a:gd name="connsiteY31" fmla="*/ 294685 h 296265"/>
                <a:gd name="connsiteX32" fmla="*/ 6733 w 139111"/>
                <a:gd name="connsiteY32" fmla="*/ 294971 h 296265"/>
                <a:gd name="connsiteX33" fmla="*/ 143 w 139111"/>
                <a:gd name="connsiteY33" fmla="*/ 288238 h 296265"/>
                <a:gd name="connsiteX34" fmla="*/ 10315 w 139111"/>
                <a:gd name="connsiteY34" fmla="*/ 266749 h 296265"/>
                <a:gd name="connsiteX35" fmla="*/ 9885 w 139111"/>
                <a:gd name="connsiteY35" fmla="*/ 242395 h 296265"/>
                <a:gd name="connsiteX36" fmla="*/ 0 w 139111"/>
                <a:gd name="connsiteY36" fmla="*/ 222912 h 296265"/>
                <a:gd name="connsiteX37" fmla="*/ 143 w 139111"/>
                <a:gd name="connsiteY37" fmla="*/ 45413 h 296265"/>
                <a:gd name="connsiteX38" fmla="*/ 33666 w 139111"/>
                <a:gd name="connsiteY38" fmla="*/ 1003 h 296265"/>
                <a:gd name="connsiteX39" fmla="*/ 34526 w 139111"/>
                <a:gd name="connsiteY39" fmla="*/ 0 h 296265"/>
                <a:gd name="connsiteX40" fmla="*/ 69194 w 139111"/>
                <a:gd name="connsiteY40" fmla="*/ 0 h 296265"/>
                <a:gd name="connsiteX41" fmla="*/ 69338 w 139111"/>
                <a:gd name="connsiteY41" fmla="*/ 0 h 296265"/>
                <a:gd name="connsiteX42" fmla="*/ 104006 w 139111"/>
                <a:gd name="connsiteY42" fmla="*/ 0 h 296265"/>
                <a:gd name="connsiteX43" fmla="*/ 105009 w 139111"/>
                <a:gd name="connsiteY43" fmla="*/ 1003 h 296265"/>
                <a:gd name="connsiteX44" fmla="*/ 138532 w 139111"/>
                <a:gd name="connsiteY44" fmla="*/ 45413 h 296265"/>
                <a:gd name="connsiteX45" fmla="*/ 138675 w 139111"/>
                <a:gd name="connsiteY45" fmla="*/ 222912 h 296265"/>
                <a:gd name="connsiteX46" fmla="*/ 128790 w 139111"/>
                <a:gd name="connsiteY46" fmla="*/ 242395 h 296265"/>
                <a:gd name="connsiteX47" fmla="*/ 128360 w 139111"/>
                <a:gd name="connsiteY47" fmla="*/ 266749 h 296265"/>
                <a:gd name="connsiteX48" fmla="*/ 139104 w 139111"/>
                <a:gd name="connsiteY48" fmla="*/ 288238 h 296265"/>
                <a:gd name="connsiteX49" fmla="*/ 132515 w 139111"/>
                <a:gd name="connsiteY49" fmla="*/ 294971 h 296265"/>
                <a:gd name="connsiteX50" fmla="*/ 94551 w 139111"/>
                <a:gd name="connsiteY50" fmla="*/ 294685 h 296265"/>
                <a:gd name="connsiteX51" fmla="*/ 88588 w 139111"/>
                <a:gd name="connsiteY51" fmla="*/ 296099 h 2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9111" h="296265">
                  <a:moveTo>
                    <a:pt x="26163" y="222208"/>
                  </a:moveTo>
                  <a:cubicBezTo>
                    <a:pt x="30038" y="222208"/>
                    <a:pt x="33180" y="219066"/>
                    <a:pt x="33180" y="215191"/>
                  </a:cubicBezTo>
                  <a:lnTo>
                    <a:pt x="33180" y="34393"/>
                  </a:lnTo>
                  <a:cubicBezTo>
                    <a:pt x="33180" y="30518"/>
                    <a:pt x="30038" y="27376"/>
                    <a:pt x="26163" y="27376"/>
                  </a:cubicBezTo>
                  <a:cubicBezTo>
                    <a:pt x="22288" y="27376"/>
                    <a:pt x="19146" y="30518"/>
                    <a:pt x="19146" y="34393"/>
                  </a:cubicBezTo>
                  <a:lnTo>
                    <a:pt x="19146" y="215191"/>
                  </a:lnTo>
                  <a:cubicBezTo>
                    <a:pt x="19146" y="219066"/>
                    <a:pt x="22288" y="222208"/>
                    <a:pt x="26163" y="222208"/>
                  </a:cubicBezTo>
                  <a:close/>
                  <a:moveTo>
                    <a:pt x="55041" y="222208"/>
                  </a:moveTo>
                  <a:cubicBezTo>
                    <a:pt x="58916" y="222208"/>
                    <a:pt x="62058" y="219066"/>
                    <a:pt x="62058" y="215191"/>
                  </a:cubicBezTo>
                  <a:lnTo>
                    <a:pt x="62058" y="34393"/>
                  </a:lnTo>
                  <a:cubicBezTo>
                    <a:pt x="62058" y="30518"/>
                    <a:pt x="58916" y="27376"/>
                    <a:pt x="55041" y="27376"/>
                  </a:cubicBezTo>
                  <a:cubicBezTo>
                    <a:pt x="51166" y="27376"/>
                    <a:pt x="48024" y="30518"/>
                    <a:pt x="48024" y="34393"/>
                  </a:cubicBezTo>
                  <a:lnTo>
                    <a:pt x="48024" y="215191"/>
                  </a:lnTo>
                  <a:cubicBezTo>
                    <a:pt x="48024" y="219066"/>
                    <a:pt x="51166" y="222208"/>
                    <a:pt x="55041" y="222208"/>
                  </a:cubicBezTo>
                  <a:close/>
                  <a:moveTo>
                    <a:pt x="83918" y="222208"/>
                  </a:moveTo>
                  <a:cubicBezTo>
                    <a:pt x="87793" y="222208"/>
                    <a:pt x="90935" y="219066"/>
                    <a:pt x="90935" y="215191"/>
                  </a:cubicBezTo>
                  <a:lnTo>
                    <a:pt x="90935" y="34393"/>
                  </a:lnTo>
                  <a:cubicBezTo>
                    <a:pt x="90935" y="30518"/>
                    <a:pt x="87793" y="27376"/>
                    <a:pt x="83918" y="27376"/>
                  </a:cubicBezTo>
                  <a:cubicBezTo>
                    <a:pt x="80043" y="27376"/>
                    <a:pt x="76901" y="30518"/>
                    <a:pt x="76901" y="34393"/>
                  </a:cubicBezTo>
                  <a:lnTo>
                    <a:pt x="76901" y="215191"/>
                  </a:lnTo>
                  <a:cubicBezTo>
                    <a:pt x="76901" y="219066"/>
                    <a:pt x="80043" y="222208"/>
                    <a:pt x="83918" y="222208"/>
                  </a:cubicBezTo>
                  <a:close/>
                  <a:moveTo>
                    <a:pt x="112796" y="222208"/>
                  </a:moveTo>
                  <a:cubicBezTo>
                    <a:pt x="116671" y="222208"/>
                    <a:pt x="119813" y="219066"/>
                    <a:pt x="119813" y="215191"/>
                  </a:cubicBezTo>
                  <a:lnTo>
                    <a:pt x="119813" y="34393"/>
                  </a:lnTo>
                  <a:cubicBezTo>
                    <a:pt x="119813" y="30518"/>
                    <a:pt x="116671" y="27376"/>
                    <a:pt x="112796" y="27376"/>
                  </a:cubicBezTo>
                  <a:cubicBezTo>
                    <a:pt x="108921" y="27376"/>
                    <a:pt x="105779" y="30518"/>
                    <a:pt x="105779" y="34393"/>
                  </a:cubicBezTo>
                  <a:lnTo>
                    <a:pt x="105779" y="215191"/>
                  </a:lnTo>
                  <a:cubicBezTo>
                    <a:pt x="105779" y="219066"/>
                    <a:pt x="108921" y="222208"/>
                    <a:pt x="112796" y="222208"/>
                  </a:cubicBezTo>
                  <a:close/>
                  <a:moveTo>
                    <a:pt x="88513" y="296265"/>
                  </a:moveTo>
                  <a:lnTo>
                    <a:pt x="50735" y="296265"/>
                  </a:lnTo>
                  <a:lnTo>
                    <a:pt x="50660" y="296099"/>
                  </a:lnTo>
                  <a:cubicBezTo>
                    <a:pt x="49603" y="294935"/>
                    <a:pt x="47777" y="294541"/>
                    <a:pt x="44697" y="294685"/>
                  </a:cubicBezTo>
                  <a:cubicBezTo>
                    <a:pt x="32090" y="295114"/>
                    <a:pt x="19340" y="294541"/>
                    <a:pt x="6733" y="294971"/>
                  </a:cubicBezTo>
                  <a:cubicBezTo>
                    <a:pt x="1146" y="295258"/>
                    <a:pt x="430" y="293252"/>
                    <a:pt x="143" y="288238"/>
                  </a:cubicBezTo>
                  <a:cubicBezTo>
                    <a:pt x="-573" y="278926"/>
                    <a:pt x="1289" y="272336"/>
                    <a:pt x="10315" y="266749"/>
                  </a:cubicBezTo>
                  <a:cubicBezTo>
                    <a:pt x="23065" y="258726"/>
                    <a:pt x="22778" y="250274"/>
                    <a:pt x="9885" y="242395"/>
                  </a:cubicBezTo>
                  <a:cubicBezTo>
                    <a:pt x="1719" y="237381"/>
                    <a:pt x="0" y="231650"/>
                    <a:pt x="0" y="222912"/>
                  </a:cubicBezTo>
                  <a:cubicBezTo>
                    <a:pt x="287" y="163746"/>
                    <a:pt x="143" y="104579"/>
                    <a:pt x="143" y="45413"/>
                  </a:cubicBezTo>
                  <a:cubicBezTo>
                    <a:pt x="143" y="22349"/>
                    <a:pt x="11318" y="7593"/>
                    <a:pt x="33666" y="1003"/>
                  </a:cubicBezTo>
                  <a:cubicBezTo>
                    <a:pt x="34096" y="860"/>
                    <a:pt x="34239" y="287"/>
                    <a:pt x="34526" y="0"/>
                  </a:cubicBezTo>
                  <a:cubicBezTo>
                    <a:pt x="46130" y="0"/>
                    <a:pt x="57590" y="0"/>
                    <a:pt x="69194" y="0"/>
                  </a:cubicBezTo>
                  <a:cubicBezTo>
                    <a:pt x="69194" y="0"/>
                    <a:pt x="69338" y="0"/>
                    <a:pt x="69338" y="0"/>
                  </a:cubicBezTo>
                  <a:cubicBezTo>
                    <a:pt x="80942" y="0"/>
                    <a:pt x="92402" y="0"/>
                    <a:pt x="104006" y="0"/>
                  </a:cubicBezTo>
                  <a:cubicBezTo>
                    <a:pt x="104293" y="287"/>
                    <a:pt x="104436" y="860"/>
                    <a:pt x="105009" y="1003"/>
                  </a:cubicBezTo>
                  <a:cubicBezTo>
                    <a:pt x="127357" y="7593"/>
                    <a:pt x="138532" y="22349"/>
                    <a:pt x="138532" y="45413"/>
                  </a:cubicBezTo>
                  <a:cubicBezTo>
                    <a:pt x="138532" y="104579"/>
                    <a:pt x="138245" y="163746"/>
                    <a:pt x="138675" y="222912"/>
                  </a:cubicBezTo>
                  <a:cubicBezTo>
                    <a:pt x="138675" y="231794"/>
                    <a:pt x="136812" y="237381"/>
                    <a:pt x="128790" y="242395"/>
                  </a:cubicBezTo>
                  <a:cubicBezTo>
                    <a:pt x="115753" y="250274"/>
                    <a:pt x="115610" y="258870"/>
                    <a:pt x="128360" y="266749"/>
                  </a:cubicBezTo>
                  <a:cubicBezTo>
                    <a:pt x="137385" y="272336"/>
                    <a:pt x="139248" y="278783"/>
                    <a:pt x="139104" y="288238"/>
                  </a:cubicBezTo>
                  <a:cubicBezTo>
                    <a:pt x="138818" y="293252"/>
                    <a:pt x="138102" y="295258"/>
                    <a:pt x="132515" y="294971"/>
                  </a:cubicBezTo>
                  <a:cubicBezTo>
                    <a:pt x="119908" y="294541"/>
                    <a:pt x="107158" y="295258"/>
                    <a:pt x="94551" y="294685"/>
                  </a:cubicBezTo>
                  <a:cubicBezTo>
                    <a:pt x="91471" y="294541"/>
                    <a:pt x="89644" y="294935"/>
                    <a:pt x="88588" y="296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96C799-CB5D-4260-9F92-856D31EEE635}"/>
                </a:ext>
              </a:extLst>
            </p:cNvPr>
            <p:cNvSpPr/>
            <p:nvPr/>
          </p:nvSpPr>
          <p:spPr>
            <a:xfrm rot="10800000">
              <a:off x="2436518" y="1345118"/>
              <a:ext cx="43837" cy="451435"/>
            </a:xfrm>
            <a:custGeom>
              <a:avLst/>
              <a:gdLst>
                <a:gd name="connsiteX0" fmla="*/ 18337 w 43837"/>
                <a:gd name="connsiteY0" fmla="*/ 434244 h 451435"/>
                <a:gd name="connsiteX1" fmla="*/ 18337 w 43837"/>
                <a:gd name="connsiteY1" fmla="*/ 433957 h 451435"/>
                <a:gd name="connsiteX2" fmla="*/ 18051 w 43837"/>
                <a:gd name="connsiteY2" fmla="*/ 433957 h 451435"/>
                <a:gd name="connsiteX3" fmla="*/ 18337 w 43837"/>
                <a:gd name="connsiteY3" fmla="*/ 434244 h 451435"/>
                <a:gd name="connsiteX4" fmla="*/ 24784 w 43837"/>
                <a:gd name="connsiteY4" fmla="*/ 434244 h 451435"/>
                <a:gd name="connsiteX5" fmla="*/ 25070 w 43837"/>
                <a:gd name="connsiteY5" fmla="*/ 433957 h 451435"/>
                <a:gd name="connsiteX6" fmla="*/ 24784 w 43837"/>
                <a:gd name="connsiteY6" fmla="*/ 433957 h 451435"/>
                <a:gd name="connsiteX7" fmla="*/ 24784 w 43837"/>
                <a:gd name="connsiteY7" fmla="*/ 434244 h 451435"/>
                <a:gd name="connsiteX8" fmla="*/ 22429 w 43837"/>
                <a:gd name="connsiteY8" fmla="*/ 449669 h 451435"/>
                <a:gd name="connsiteX9" fmla="*/ 28960 w 43837"/>
                <a:gd name="connsiteY9" fmla="*/ 394301 h 451435"/>
                <a:gd name="connsiteX10" fmla="*/ 15898 w 43837"/>
                <a:gd name="connsiteY10" fmla="*/ 394301 h 451435"/>
                <a:gd name="connsiteX11" fmla="*/ 22062 w 43837"/>
                <a:gd name="connsiteY11" fmla="*/ 451435 h 451435"/>
                <a:gd name="connsiteX12" fmla="*/ 21919 w 43837"/>
                <a:gd name="connsiteY12" fmla="*/ 451435 h 451435"/>
                <a:gd name="connsiteX13" fmla="*/ 21775 w 43837"/>
                <a:gd name="connsiteY13" fmla="*/ 451435 h 451435"/>
                <a:gd name="connsiteX14" fmla="*/ 18451 w 43837"/>
                <a:gd name="connsiteY14" fmla="*/ 448425 h 451435"/>
                <a:gd name="connsiteX15" fmla="*/ 10582 w 43837"/>
                <a:gd name="connsiteY15" fmla="*/ 394301 h 451435"/>
                <a:gd name="connsiteX16" fmla="*/ 3632 w 43837"/>
                <a:gd name="connsiteY16" fmla="*/ 394301 h 451435"/>
                <a:gd name="connsiteX17" fmla="*/ 18412 w 43837"/>
                <a:gd name="connsiteY17" fmla="*/ 448389 h 451435"/>
                <a:gd name="connsiteX18" fmla="*/ 14183 w 43837"/>
                <a:gd name="connsiteY18" fmla="*/ 444559 h 451435"/>
                <a:gd name="connsiteX19" fmla="*/ 0 w 43837"/>
                <a:gd name="connsiteY19" fmla="*/ 392412 h 451435"/>
                <a:gd name="connsiteX20" fmla="*/ 4155 w 43837"/>
                <a:gd name="connsiteY20" fmla="*/ 353016 h 451435"/>
                <a:gd name="connsiteX21" fmla="*/ 4298 w 43837"/>
                <a:gd name="connsiteY21" fmla="*/ 4323 h 451435"/>
                <a:gd name="connsiteX22" fmla="*/ 4023 w 43837"/>
                <a:gd name="connsiteY22" fmla="*/ 641 h 451435"/>
                <a:gd name="connsiteX23" fmla="*/ 3732 w 43837"/>
                <a:gd name="connsiteY23" fmla="*/ 0 h 451435"/>
                <a:gd name="connsiteX24" fmla="*/ 40105 w 43837"/>
                <a:gd name="connsiteY24" fmla="*/ 0 h 451435"/>
                <a:gd name="connsiteX25" fmla="*/ 39815 w 43837"/>
                <a:gd name="connsiteY25" fmla="*/ 641 h 451435"/>
                <a:gd name="connsiteX26" fmla="*/ 39539 w 43837"/>
                <a:gd name="connsiteY26" fmla="*/ 4323 h 451435"/>
                <a:gd name="connsiteX27" fmla="*/ 39683 w 43837"/>
                <a:gd name="connsiteY27" fmla="*/ 353016 h 451435"/>
                <a:gd name="connsiteX28" fmla="*/ 43837 w 43837"/>
                <a:gd name="connsiteY28" fmla="*/ 392412 h 451435"/>
                <a:gd name="connsiteX29" fmla="*/ 29655 w 43837"/>
                <a:gd name="connsiteY29" fmla="*/ 444559 h 451435"/>
                <a:gd name="connsiteX30" fmla="*/ 26784 w 43837"/>
                <a:gd name="connsiteY30" fmla="*/ 447159 h 451435"/>
                <a:gd name="connsiteX31" fmla="*/ 40848 w 43837"/>
                <a:gd name="connsiteY31" fmla="*/ 394301 h 451435"/>
                <a:gd name="connsiteX32" fmla="*/ 34282 w 43837"/>
                <a:gd name="connsiteY32" fmla="*/ 394301 h 451435"/>
                <a:gd name="connsiteX33" fmla="*/ 26568 w 43837"/>
                <a:gd name="connsiteY33" fmla="*/ 447354 h 4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37" h="451435">
                  <a:moveTo>
                    <a:pt x="18337" y="434244"/>
                  </a:moveTo>
                  <a:cubicBezTo>
                    <a:pt x="18337" y="434244"/>
                    <a:pt x="18337" y="434101"/>
                    <a:pt x="18337" y="433957"/>
                  </a:cubicBezTo>
                  <a:cubicBezTo>
                    <a:pt x="18194" y="433957"/>
                    <a:pt x="18194" y="433957"/>
                    <a:pt x="18051" y="433957"/>
                  </a:cubicBezTo>
                  <a:cubicBezTo>
                    <a:pt x="18194" y="434101"/>
                    <a:pt x="18194" y="434101"/>
                    <a:pt x="18337" y="434244"/>
                  </a:cubicBezTo>
                  <a:close/>
                  <a:moveTo>
                    <a:pt x="24784" y="434244"/>
                  </a:moveTo>
                  <a:cubicBezTo>
                    <a:pt x="24927" y="434244"/>
                    <a:pt x="25070" y="434101"/>
                    <a:pt x="25070" y="433957"/>
                  </a:cubicBezTo>
                  <a:cubicBezTo>
                    <a:pt x="24927" y="433957"/>
                    <a:pt x="24927" y="433957"/>
                    <a:pt x="24784" y="433957"/>
                  </a:cubicBezTo>
                  <a:cubicBezTo>
                    <a:pt x="24784" y="434101"/>
                    <a:pt x="24784" y="434101"/>
                    <a:pt x="24784" y="434244"/>
                  </a:cubicBezTo>
                  <a:close/>
                  <a:moveTo>
                    <a:pt x="22429" y="449669"/>
                  </a:moveTo>
                  <a:lnTo>
                    <a:pt x="28960" y="394301"/>
                  </a:lnTo>
                  <a:lnTo>
                    <a:pt x="15898" y="394301"/>
                  </a:lnTo>
                  <a:close/>
                  <a:moveTo>
                    <a:pt x="22062" y="451435"/>
                  </a:moveTo>
                  <a:cubicBezTo>
                    <a:pt x="21919" y="451435"/>
                    <a:pt x="21919" y="451435"/>
                    <a:pt x="21919" y="451435"/>
                  </a:cubicBezTo>
                  <a:cubicBezTo>
                    <a:pt x="21775" y="451435"/>
                    <a:pt x="21775" y="451435"/>
                    <a:pt x="21775" y="451435"/>
                  </a:cubicBezTo>
                  <a:lnTo>
                    <a:pt x="18451" y="448425"/>
                  </a:lnTo>
                  <a:lnTo>
                    <a:pt x="10582" y="394301"/>
                  </a:lnTo>
                  <a:lnTo>
                    <a:pt x="3632" y="394301"/>
                  </a:lnTo>
                  <a:lnTo>
                    <a:pt x="18412" y="448389"/>
                  </a:lnTo>
                  <a:lnTo>
                    <a:pt x="14183" y="444559"/>
                  </a:lnTo>
                  <a:cubicBezTo>
                    <a:pt x="12464" y="439545"/>
                    <a:pt x="2292" y="402727"/>
                    <a:pt x="0" y="392412"/>
                  </a:cubicBezTo>
                  <a:cubicBezTo>
                    <a:pt x="2579" y="380522"/>
                    <a:pt x="4011" y="366339"/>
                    <a:pt x="4155" y="353016"/>
                  </a:cubicBezTo>
                  <a:cubicBezTo>
                    <a:pt x="5874" y="237406"/>
                    <a:pt x="4155" y="119790"/>
                    <a:pt x="4298" y="4323"/>
                  </a:cubicBezTo>
                  <a:cubicBezTo>
                    <a:pt x="4298" y="2854"/>
                    <a:pt x="4226" y="1637"/>
                    <a:pt x="4023" y="641"/>
                  </a:cubicBezTo>
                  <a:lnTo>
                    <a:pt x="3732" y="0"/>
                  </a:lnTo>
                  <a:lnTo>
                    <a:pt x="40105" y="0"/>
                  </a:lnTo>
                  <a:lnTo>
                    <a:pt x="39815" y="641"/>
                  </a:lnTo>
                  <a:cubicBezTo>
                    <a:pt x="39611" y="1637"/>
                    <a:pt x="39539" y="2854"/>
                    <a:pt x="39539" y="4323"/>
                  </a:cubicBezTo>
                  <a:cubicBezTo>
                    <a:pt x="39683" y="119933"/>
                    <a:pt x="37820" y="237549"/>
                    <a:pt x="39683" y="353016"/>
                  </a:cubicBezTo>
                  <a:cubicBezTo>
                    <a:pt x="39826" y="366339"/>
                    <a:pt x="41258" y="380522"/>
                    <a:pt x="43837" y="392412"/>
                  </a:cubicBezTo>
                  <a:cubicBezTo>
                    <a:pt x="41545" y="402727"/>
                    <a:pt x="31374" y="439545"/>
                    <a:pt x="29655" y="444559"/>
                  </a:cubicBezTo>
                  <a:lnTo>
                    <a:pt x="26784" y="447159"/>
                  </a:lnTo>
                  <a:lnTo>
                    <a:pt x="40848" y="394301"/>
                  </a:lnTo>
                  <a:lnTo>
                    <a:pt x="34282" y="394301"/>
                  </a:lnTo>
                  <a:lnTo>
                    <a:pt x="26568" y="4473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8181CE4-3352-4E52-873F-BAF6034A14A3}"/>
              </a:ext>
            </a:extLst>
          </p:cNvPr>
          <p:cNvSpPr/>
          <p:nvPr/>
        </p:nvSpPr>
        <p:spPr>
          <a:xfrm>
            <a:off x="6002302" y="3111846"/>
            <a:ext cx="245744" cy="244379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FC4ECB-1255-4B27-BE3E-095010A24221}"/>
              </a:ext>
            </a:extLst>
          </p:cNvPr>
          <p:cNvSpPr/>
          <p:nvPr/>
        </p:nvSpPr>
        <p:spPr>
          <a:xfrm>
            <a:off x="6851285" y="2260748"/>
            <a:ext cx="244018" cy="243363"/>
          </a:xfrm>
          <a:custGeom>
            <a:avLst/>
            <a:gdLst>
              <a:gd name="connsiteX0" fmla="*/ 0 w 1919435"/>
              <a:gd name="connsiteY0" fmla="*/ 987194 h 1914275"/>
              <a:gd name="connsiteX1" fmla="*/ 37667 w 1919435"/>
              <a:gd name="connsiteY1" fmla="*/ 959846 h 1914275"/>
              <a:gd name="connsiteX2" fmla="*/ 169757 w 1919435"/>
              <a:gd name="connsiteY2" fmla="*/ 922696 h 1914275"/>
              <a:gd name="connsiteX3" fmla="*/ 215163 w 1919435"/>
              <a:gd name="connsiteY3" fmla="*/ 872130 h 1914275"/>
              <a:gd name="connsiteX4" fmla="*/ 217743 w 1919435"/>
              <a:gd name="connsiteY4" fmla="*/ 850459 h 1914275"/>
              <a:gd name="connsiteX5" fmla="*/ 189364 w 1919435"/>
              <a:gd name="connsiteY5" fmla="*/ 797830 h 1914275"/>
              <a:gd name="connsiteX6" fmla="*/ 69657 w 1919435"/>
              <a:gd name="connsiteY6" fmla="*/ 727657 h 1914275"/>
              <a:gd name="connsiteX7" fmla="*/ 43858 w 1919435"/>
              <a:gd name="connsiteY7" fmla="*/ 664708 h 1914275"/>
              <a:gd name="connsiteX8" fmla="*/ 46438 w 1919435"/>
              <a:gd name="connsiteY8" fmla="*/ 655936 h 1914275"/>
              <a:gd name="connsiteX9" fmla="*/ 114547 w 1919435"/>
              <a:gd name="connsiteY9" fmla="*/ 608982 h 1914275"/>
              <a:gd name="connsiteX10" fmla="*/ 241478 w 1919435"/>
              <a:gd name="connsiteY10" fmla="*/ 623429 h 1914275"/>
              <a:gd name="connsiteX11" fmla="*/ 306491 w 1919435"/>
              <a:gd name="connsiteY11" fmla="*/ 593503 h 1914275"/>
              <a:gd name="connsiteX12" fmla="*/ 301331 w 1919435"/>
              <a:gd name="connsiteY12" fmla="*/ 505271 h 1914275"/>
              <a:gd name="connsiteX13" fmla="*/ 222386 w 1919435"/>
              <a:gd name="connsiteY13" fmla="*/ 400527 h 1914275"/>
              <a:gd name="connsiteX14" fmla="*/ 222386 w 1919435"/>
              <a:gd name="connsiteY14" fmla="*/ 342222 h 1914275"/>
              <a:gd name="connsiteX15" fmla="*/ 248185 w 1919435"/>
              <a:gd name="connsiteY15" fmla="*/ 313327 h 1914275"/>
              <a:gd name="connsiteX16" fmla="*/ 303395 w 1919435"/>
              <a:gd name="connsiteY16" fmla="*/ 307135 h 1914275"/>
              <a:gd name="connsiteX17" fmla="*/ 420522 w 1919435"/>
              <a:gd name="connsiteY17" fmla="*/ 373180 h 1914275"/>
              <a:gd name="connsiteX18" fmla="*/ 525265 w 1919435"/>
              <a:gd name="connsiteY18" fmla="*/ 343770 h 1914275"/>
              <a:gd name="connsiteX19" fmla="*/ 527845 w 1919435"/>
              <a:gd name="connsiteY19" fmla="*/ 298364 h 1914275"/>
              <a:gd name="connsiteX20" fmla="*/ 493791 w 1919435"/>
              <a:gd name="connsiteY20" fmla="*/ 166789 h 1914275"/>
              <a:gd name="connsiteX21" fmla="*/ 518557 w 1919435"/>
              <a:gd name="connsiteY21" fmla="*/ 105904 h 1914275"/>
              <a:gd name="connsiteX22" fmla="*/ 537649 w 1919435"/>
              <a:gd name="connsiteY22" fmla="*/ 95585 h 1914275"/>
              <a:gd name="connsiteX23" fmla="*/ 608853 w 1919435"/>
              <a:gd name="connsiteY23" fmla="*/ 113128 h 1914275"/>
              <a:gd name="connsiteX24" fmla="*/ 690894 w 1919435"/>
              <a:gd name="connsiteY24" fmla="*/ 217355 h 1914275"/>
              <a:gd name="connsiteX25" fmla="*/ 802861 w 1919435"/>
              <a:gd name="connsiteY25" fmla="*/ 216839 h 1914275"/>
              <a:gd name="connsiteX26" fmla="*/ 816277 w 1919435"/>
              <a:gd name="connsiteY26" fmla="*/ 169369 h 1914275"/>
              <a:gd name="connsiteX27" fmla="*/ 832788 w 1919435"/>
              <a:gd name="connsiteY27" fmla="*/ 48631 h 1914275"/>
              <a:gd name="connsiteX28" fmla="*/ 877677 w 1919435"/>
              <a:gd name="connsiteY28" fmla="*/ 2193 h 1914275"/>
              <a:gd name="connsiteX29" fmla="*/ 917924 w 1919435"/>
              <a:gd name="connsiteY29" fmla="*/ 645 h 1914275"/>
              <a:gd name="connsiteX30" fmla="*/ 956106 w 1919435"/>
              <a:gd name="connsiteY30" fmla="*/ 31603 h 1914275"/>
              <a:gd name="connsiteX31" fmla="*/ 993772 w 1919435"/>
              <a:gd name="connsiteY31" fmla="*/ 163693 h 1914275"/>
              <a:gd name="connsiteX32" fmla="*/ 1089745 w 1919435"/>
              <a:gd name="connsiteY32" fmla="*/ 217871 h 1914275"/>
              <a:gd name="connsiteX33" fmla="*/ 1120703 w 1919435"/>
              <a:gd name="connsiteY33" fmla="*/ 191040 h 1914275"/>
              <a:gd name="connsiteX34" fmla="*/ 1192940 w 1919435"/>
              <a:gd name="connsiteY34" fmla="*/ 68754 h 1914275"/>
              <a:gd name="connsiteX35" fmla="*/ 1251245 w 1919435"/>
              <a:gd name="connsiteY35" fmla="*/ 44503 h 1914275"/>
              <a:gd name="connsiteX36" fmla="*/ 1309035 w 1919435"/>
              <a:gd name="connsiteY36" fmla="*/ 137895 h 1914275"/>
              <a:gd name="connsiteX37" fmla="*/ 1294587 w 1919435"/>
              <a:gd name="connsiteY37" fmla="*/ 255538 h 1914275"/>
              <a:gd name="connsiteX38" fmla="*/ 1294587 w 1919435"/>
              <a:gd name="connsiteY38" fmla="*/ 267921 h 1914275"/>
              <a:gd name="connsiteX39" fmla="*/ 1399331 w 1919435"/>
              <a:gd name="connsiteY39" fmla="*/ 314359 h 1914275"/>
              <a:gd name="connsiteX40" fmla="*/ 1514394 w 1919435"/>
              <a:gd name="connsiteY40" fmla="*/ 228191 h 1914275"/>
              <a:gd name="connsiteX41" fmla="*/ 1584050 w 1919435"/>
              <a:gd name="connsiteY41" fmla="*/ 229223 h 1914275"/>
              <a:gd name="connsiteX42" fmla="*/ 1594886 w 1919435"/>
              <a:gd name="connsiteY42" fmla="*/ 238510 h 1914275"/>
              <a:gd name="connsiteX43" fmla="*/ 1606754 w 1919435"/>
              <a:gd name="connsiteY43" fmla="*/ 317971 h 1914275"/>
              <a:gd name="connsiteX44" fmla="*/ 1543288 w 1919435"/>
              <a:gd name="connsiteY44" fmla="*/ 430970 h 1914275"/>
              <a:gd name="connsiteX45" fmla="*/ 1552060 w 1919435"/>
              <a:gd name="connsiteY45" fmla="*/ 504239 h 1914275"/>
              <a:gd name="connsiteX46" fmla="*/ 1619137 w 1919435"/>
              <a:gd name="connsiteY46" fmla="*/ 531069 h 1914275"/>
              <a:gd name="connsiteX47" fmla="*/ 1754839 w 1919435"/>
              <a:gd name="connsiteY47" fmla="*/ 495467 h 1914275"/>
              <a:gd name="connsiteX48" fmla="*/ 1812629 w 1919435"/>
              <a:gd name="connsiteY48" fmla="*/ 517654 h 1914275"/>
              <a:gd name="connsiteX49" fmla="*/ 1830172 w 1919435"/>
              <a:gd name="connsiteY49" fmla="*/ 552225 h 1914275"/>
              <a:gd name="connsiteX50" fmla="*/ 1815724 w 1919435"/>
              <a:gd name="connsiteY50" fmla="*/ 603306 h 1914275"/>
              <a:gd name="connsiteX51" fmla="*/ 1699630 w 1919435"/>
              <a:gd name="connsiteY51" fmla="*/ 695666 h 1914275"/>
              <a:gd name="connsiteX52" fmla="*/ 1678990 w 1919435"/>
              <a:gd name="connsiteY52" fmla="*/ 751908 h 1914275"/>
              <a:gd name="connsiteX53" fmla="*/ 1685182 w 1919435"/>
              <a:gd name="connsiteY53" fmla="*/ 774611 h 1914275"/>
              <a:gd name="connsiteX54" fmla="*/ 1732652 w 1919435"/>
              <a:gd name="connsiteY54" fmla="*/ 815373 h 1914275"/>
              <a:gd name="connsiteX55" fmla="*/ 1872998 w 1919435"/>
              <a:gd name="connsiteY55" fmla="*/ 834464 h 1914275"/>
              <a:gd name="connsiteX56" fmla="*/ 1918404 w 1919435"/>
              <a:gd name="connsiteY56" fmla="*/ 879354 h 1914275"/>
              <a:gd name="connsiteX57" fmla="*/ 1919952 w 1919435"/>
              <a:gd name="connsiteY57" fmla="*/ 919600 h 1914275"/>
              <a:gd name="connsiteX58" fmla="*/ 1886930 w 1919435"/>
              <a:gd name="connsiteY58" fmla="*/ 958299 h 1914275"/>
              <a:gd name="connsiteX59" fmla="*/ 1754839 w 1919435"/>
              <a:gd name="connsiteY59" fmla="*/ 995965 h 1914275"/>
              <a:gd name="connsiteX60" fmla="*/ 1701178 w 1919435"/>
              <a:gd name="connsiteY60" fmla="*/ 1085229 h 1914275"/>
              <a:gd name="connsiteX61" fmla="*/ 1728524 w 1919435"/>
              <a:gd name="connsiteY61" fmla="*/ 1121348 h 1914275"/>
              <a:gd name="connsiteX62" fmla="*/ 1849779 w 1919435"/>
              <a:gd name="connsiteY62" fmla="*/ 1192552 h 1914275"/>
              <a:gd name="connsiteX63" fmla="*/ 1876094 w 1919435"/>
              <a:gd name="connsiteY63" fmla="*/ 1253954 h 1914275"/>
              <a:gd name="connsiteX64" fmla="*/ 1875062 w 1919435"/>
              <a:gd name="connsiteY64" fmla="*/ 1260145 h 1914275"/>
              <a:gd name="connsiteX65" fmla="*/ 1802309 w 1919435"/>
              <a:gd name="connsiteY65" fmla="*/ 1312259 h 1914275"/>
              <a:gd name="connsiteX66" fmla="*/ 1675379 w 1919435"/>
              <a:gd name="connsiteY66" fmla="*/ 1296264 h 1914275"/>
              <a:gd name="connsiteX67" fmla="*/ 1611398 w 1919435"/>
              <a:gd name="connsiteY67" fmla="*/ 1329286 h 1914275"/>
              <a:gd name="connsiteX68" fmla="*/ 1610365 w 1919435"/>
              <a:gd name="connsiteY68" fmla="*/ 1405651 h 1914275"/>
              <a:gd name="connsiteX69" fmla="*/ 1692406 w 1919435"/>
              <a:gd name="connsiteY69" fmla="*/ 1514006 h 1914275"/>
              <a:gd name="connsiteX70" fmla="*/ 1692406 w 1919435"/>
              <a:gd name="connsiteY70" fmla="*/ 1584695 h 1914275"/>
              <a:gd name="connsiteX71" fmla="*/ 1689310 w 1919435"/>
              <a:gd name="connsiteY71" fmla="*/ 1588307 h 1914275"/>
              <a:gd name="connsiteX72" fmla="*/ 1600562 w 1919435"/>
              <a:gd name="connsiteY72" fmla="*/ 1605850 h 1914275"/>
              <a:gd name="connsiteX73" fmla="*/ 1490659 w 1919435"/>
              <a:gd name="connsiteY73" fmla="*/ 1543933 h 1914275"/>
              <a:gd name="connsiteX74" fmla="*/ 1415326 w 1919435"/>
              <a:gd name="connsiteY74" fmla="*/ 1554769 h 1914275"/>
              <a:gd name="connsiteX75" fmla="*/ 1391075 w 1919435"/>
              <a:gd name="connsiteY75" fmla="*/ 1622877 h 1914275"/>
              <a:gd name="connsiteX76" fmla="*/ 1426677 w 1919435"/>
              <a:gd name="connsiteY76" fmla="*/ 1760128 h 1914275"/>
              <a:gd name="connsiteX77" fmla="*/ 1406554 w 1919435"/>
              <a:gd name="connsiteY77" fmla="*/ 1811725 h 1914275"/>
              <a:gd name="connsiteX78" fmla="*/ 1370436 w 1919435"/>
              <a:gd name="connsiteY78" fmla="*/ 1830300 h 1914275"/>
              <a:gd name="connsiteX79" fmla="*/ 1316258 w 1919435"/>
              <a:gd name="connsiteY79" fmla="*/ 1815337 h 1914275"/>
              <a:gd name="connsiteX80" fmla="*/ 1231122 w 1919435"/>
              <a:gd name="connsiteY80" fmla="*/ 1707498 h 1914275"/>
              <a:gd name="connsiteX81" fmla="*/ 1121219 w 1919435"/>
              <a:gd name="connsiteY81" fmla="*/ 1698210 h 1914275"/>
              <a:gd name="connsiteX82" fmla="*/ 1106771 w 1919435"/>
              <a:gd name="connsiteY82" fmla="*/ 1727105 h 1914275"/>
              <a:gd name="connsiteX83" fmla="*/ 1087165 w 1919435"/>
              <a:gd name="connsiteY83" fmla="*/ 1868999 h 1914275"/>
              <a:gd name="connsiteX84" fmla="*/ 1050014 w 1919435"/>
              <a:gd name="connsiteY84" fmla="*/ 1919049 h 1914275"/>
              <a:gd name="connsiteX85" fmla="*/ 987581 w 1919435"/>
              <a:gd name="connsiteY85" fmla="*/ 1919049 h 1914275"/>
              <a:gd name="connsiteX86" fmla="*/ 960234 w 1919435"/>
              <a:gd name="connsiteY86" fmla="*/ 1880866 h 1914275"/>
              <a:gd name="connsiteX87" fmla="*/ 921535 w 1919435"/>
              <a:gd name="connsiteY87" fmla="*/ 1744132 h 1914275"/>
              <a:gd name="connsiteX88" fmla="*/ 875614 w 1919435"/>
              <a:gd name="connsiteY88" fmla="*/ 1703886 h 1914275"/>
              <a:gd name="connsiteX89" fmla="*/ 847751 w 1919435"/>
              <a:gd name="connsiteY89" fmla="*/ 1700790 h 1914275"/>
              <a:gd name="connsiteX90" fmla="*/ 800281 w 1919435"/>
              <a:gd name="connsiteY90" fmla="*/ 1727105 h 1914275"/>
              <a:gd name="connsiteX91" fmla="*/ 788414 w 1919435"/>
              <a:gd name="connsiteY91" fmla="*/ 1747228 h 1914275"/>
              <a:gd name="connsiteX92" fmla="*/ 723401 w 1919435"/>
              <a:gd name="connsiteY92" fmla="*/ 1857131 h 1914275"/>
              <a:gd name="connsiteX93" fmla="*/ 674383 w 1919435"/>
              <a:gd name="connsiteY93" fmla="*/ 1877254 h 1914275"/>
              <a:gd name="connsiteX94" fmla="*/ 634652 w 1919435"/>
              <a:gd name="connsiteY94" fmla="*/ 1863839 h 1914275"/>
              <a:gd name="connsiteX95" fmla="*/ 607822 w 1919435"/>
              <a:gd name="connsiteY95" fmla="*/ 1813789 h 1914275"/>
              <a:gd name="connsiteX96" fmla="*/ 624848 w 1919435"/>
              <a:gd name="connsiteY96" fmla="*/ 1672927 h 1914275"/>
              <a:gd name="connsiteX97" fmla="*/ 586150 w 1919435"/>
              <a:gd name="connsiteY97" fmla="*/ 1607398 h 1914275"/>
              <a:gd name="connsiteX98" fmla="*/ 514430 w 1919435"/>
              <a:gd name="connsiteY98" fmla="*/ 1611010 h 1914275"/>
              <a:gd name="connsiteX99" fmla="*/ 413814 w 1919435"/>
              <a:gd name="connsiteY99" fmla="*/ 1687375 h 1914275"/>
              <a:gd name="connsiteX100" fmla="*/ 324550 w 1919435"/>
              <a:gd name="connsiteY100" fmla="*/ 1682215 h 1914275"/>
              <a:gd name="connsiteX101" fmla="*/ 316810 w 1919435"/>
              <a:gd name="connsiteY101" fmla="*/ 1674475 h 1914275"/>
              <a:gd name="connsiteX102" fmla="*/ 309071 w 1919435"/>
              <a:gd name="connsiteY102" fmla="*/ 1612558 h 1914275"/>
              <a:gd name="connsiteX103" fmla="*/ 376148 w 1919435"/>
              <a:gd name="connsiteY103" fmla="*/ 1492851 h 1914275"/>
              <a:gd name="connsiteX104" fmla="*/ 387499 w 1919435"/>
              <a:gd name="connsiteY104" fmla="*/ 1456217 h 1914275"/>
              <a:gd name="connsiteX105" fmla="*/ 297203 w 1919435"/>
              <a:gd name="connsiteY105" fmla="*/ 1391720 h 1914275"/>
              <a:gd name="connsiteX106" fmla="*/ 158405 w 1919435"/>
              <a:gd name="connsiteY106" fmla="*/ 1427838 h 1914275"/>
              <a:gd name="connsiteX107" fmla="*/ 114031 w 1919435"/>
              <a:gd name="connsiteY107" fmla="*/ 1412875 h 1914275"/>
              <a:gd name="connsiteX108" fmla="*/ 91844 w 1919435"/>
              <a:gd name="connsiteY108" fmla="*/ 1373660 h 1914275"/>
              <a:gd name="connsiteX109" fmla="*/ 106808 w 1919435"/>
              <a:gd name="connsiteY109" fmla="*/ 1315871 h 1914275"/>
              <a:gd name="connsiteX110" fmla="*/ 209487 w 1919435"/>
              <a:gd name="connsiteY110" fmla="*/ 1234347 h 1914275"/>
              <a:gd name="connsiteX111" fmla="*/ 236834 w 1919435"/>
              <a:gd name="connsiteY111" fmla="*/ 1151274 h 1914275"/>
              <a:gd name="connsiteX112" fmla="*/ 181624 w 1919435"/>
              <a:gd name="connsiteY112" fmla="*/ 1104836 h 1914275"/>
              <a:gd name="connsiteX113" fmla="*/ 52114 w 1919435"/>
              <a:gd name="connsiteY113" fmla="*/ 1087293 h 1914275"/>
              <a:gd name="connsiteX114" fmla="*/ 1032 w 1919435"/>
              <a:gd name="connsiteY114" fmla="*/ 1051175 h 1914275"/>
              <a:gd name="connsiteX115" fmla="*/ 0 w 1919435"/>
              <a:gd name="connsiteY115" fmla="*/ 987194 h 1914275"/>
              <a:gd name="connsiteX116" fmla="*/ 1198616 w 1919435"/>
              <a:gd name="connsiteY116" fmla="*/ 960879 h 1914275"/>
              <a:gd name="connsiteX117" fmla="*/ 958686 w 1919435"/>
              <a:gd name="connsiteY117" fmla="*/ 720949 h 1914275"/>
              <a:gd name="connsiteX118" fmla="*/ 720304 w 1919435"/>
              <a:gd name="connsiteY118" fmla="*/ 959331 h 1914275"/>
              <a:gd name="connsiteX119" fmla="*/ 957654 w 1919435"/>
              <a:gd name="connsiteY119" fmla="*/ 1198744 h 1914275"/>
              <a:gd name="connsiteX120" fmla="*/ 1198616 w 1919435"/>
              <a:gd name="connsiteY120" fmla="*/ 960879 h 191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919435" h="191427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DE259C0-62EC-40DF-9D27-F8B5663A335B}"/>
              </a:ext>
            </a:extLst>
          </p:cNvPr>
          <p:cNvSpPr/>
          <p:nvPr/>
        </p:nvSpPr>
        <p:spPr>
          <a:xfrm>
            <a:off x="5757523" y="2736937"/>
            <a:ext cx="421078" cy="420803"/>
          </a:xfrm>
          <a:custGeom>
            <a:avLst/>
            <a:gdLst>
              <a:gd name="connsiteX0" fmla="*/ 494462 w 988147"/>
              <a:gd name="connsiteY0" fmla="*/ 416074 h 987501"/>
              <a:gd name="connsiteX1" fmla="*/ 417459 w 988147"/>
              <a:gd name="connsiteY1" fmla="*/ 492745 h 987501"/>
              <a:gd name="connsiteX2" fmla="*/ 494129 w 988147"/>
              <a:gd name="connsiteY2" fmla="*/ 570081 h 987501"/>
              <a:gd name="connsiteX3" fmla="*/ 571299 w 988147"/>
              <a:gd name="connsiteY3" fmla="*/ 493244 h 987501"/>
              <a:gd name="connsiteX4" fmla="*/ 494462 w 988147"/>
              <a:gd name="connsiteY4" fmla="*/ 416074 h 987501"/>
              <a:gd name="connsiteX5" fmla="*/ 494795 w 988147"/>
              <a:gd name="connsiteY5" fmla="*/ 187060 h 987501"/>
              <a:gd name="connsiteX6" fmla="*/ 800480 w 988147"/>
              <a:gd name="connsiteY6" fmla="*/ 493576 h 987501"/>
              <a:gd name="connsiteX7" fmla="*/ 493630 w 988147"/>
              <a:gd name="connsiteY7" fmla="*/ 798929 h 987501"/>
              <a:gd name="connsiteX8" fmla="*/ 188444 w 988147"/>
              <a:gd name="connsiteY8" fmla="*/ 492579 h 987501"/>
              <a:gd name="connsiteX9" fmla="*/ 494795 w 988147"/>
              <a:gd name="connsiteY9" fmla="*/ 187060 h 987501"/>
              <a:gd name="connsiteX10" fmla="*/ 494464 w 988147"/>
              <a:gd name="connsiteY10" fmla="*/ 132604 h 987501"/>
              <a:gd name="connsiteX11" fmla="*/ 133489 w 988147"/>
              <a:gd name="connsiteY11" fmla="*/ 491485 h 987501"/>
              <a:gd name="connsiteX12" fmla="*/ 493893 w 988147"/>
              <a:gd name="connsiteY12" fmla="*/ 853411 h 987501"/>
              <a:gd name="connsiteX13" fmla="*/ 854867 w 988147"/>
              <a:gd name="connsiteY13" fmla="*/ 492817 h 987501"/>
              <a:gd name="connsiteX14" fmla="*/ 494464 w 988147"/>
              <a:gd name="connsiteY14" fmla="*/ 132604 h 987501"/>
              <a:gd name="connsiteX15" fmla="*/ 553293 w 988147"/>
              <a:gd name="connsiteY15" fmla="*/ 95 h 987501"/>
              <a:gd name="connsiteX16" fmla="*/ 558434 w 988147"/>
              <a:gd name="connsiteY16" fmla="*/ 285 h 987501"/>
              <a:gd name="connsiteX17" fmla="*/ 580519 w 988147"/>
              <a:gd name="connsiteY17" fmla="*/ 24083 h 987501"/>
              <a:gd name="connsiteX18" fmla="*/ 581851 w 988147"/>
              <a:gd name="connsiteY18" fmla="*/ 68444 h 987501"/>
              <a:gd name="connsiteX19" fmla="*/ 589657 w 988147"/>
              <a:gd name="connsiteY19" fmla="*/ 81390 h 987501"/>
              <a:gd name="connsiteX20" fmla="*/ 617835 w 988147"/>
              <a:gd name="connsiteY20" fmla="*/ 88815 h 987501"/>
              <a:gd name="connsiteX21" fmla="*/ 631162 w 988147"/>
              <a:gd name="connsiteY21" fmla="*/ 81771 h 987501"/>
              <a:gd name="connsiteX22" fmla="*/ 656483 w 988147"/>
              <a:gd name="connsiteY22" fmla="*/ 41218 h 987501"/>
              <a:gd name="connsiteX23" fmla="*/ 681043 w 988147"/>
              <a:gd name="connsiteY23" fmla="*/ 32651 h 987501"/>
              <a:gd name="connsiteX24" fmla="*/ 685422 w 988147"/>
              <a:gd name="connsiteY24" fmla="*/ 34174 h 987501"/>
              <a:gd name="connsiteX25" fmla="*/ 699320 w 988147"/>
              <a:gd name="connsiteY25" fmla="*/ 61400 h 987501"/>
              <a:gd name="connsiteX26" fmla="*/ 689420 w 988147"/>
              <a:gd name="connsiteY26" fmla="*/ 104046 h 987501"/>
              <a:gd name="connsiteX27" fmla="*/ 696274 w 988147"/>
              <a:gd name="connsiteY27" fmla="*/ 122514 h 987501"/>
              <a:gd name="connsiteX28" fmla="*/ 718359 w 988147"/>
              <a:gd name="connsiteY28" fmla="*/ 134699 h 987501"/>
              <a:gd name="connsiteX29" fmla="*/ 733019 w 988147"/>
              <a:gd name="connsiteY29" fmla="*/ 131272 h 987501"/>
              <a:gd name="connsiteX30" fmla="*/ 768050 w 988147"/>
              <a:gd name="connsiteY30" fmla="*/ 98715 h 987501"/>
              <a:gd name="connsiteX31" fmla="*/ 793943 w 988147"/>
              <a:gd name="connsiteY31" fmla="*/ 96621 h 987501"/>
              <a:gd name="connsiteX32" fmla="*/ 795275 w 988147"/>
              <a:gd name="connsiteY32" fmla="*/ 97573 h 987501"/>
              <a:gd name="connsiteX33" fmla="*/ 803462 w 988147"/>
              <a:gd name="connsiteY33" fmla="*/ 130510 h 987501"/>
              <a:gd name="connsiteX34" fmla="*/ 783091 w 988147"/>
              <a:gd name="connsiteY34" fmla="*/ 168587 h 987501"/>
              <a:gd name="connsiteX35" fmla="*/ 784804 w 988147"/>
              <a:gd name="connsiteY35" fmla="*/ 186674 h 987501"/>
              <a:gd name="connsiteX36" fmla="*/ 801939 w 988147"/>
              <a:gd name="connsiteY36" fmla="*/ 203619 h 987501"/>
              <a:gd name="connsiteX37" fmla="*/ 819074 w 988147"/>
              <a:gd name="connsiteY37" fmla="*/ 205142 h 987501"/>
              <a:gd name="connsiteX38" fmla="*/ 862292 w 988147"/>
              <a:gd name="connsiteY38" fmla="*/ 182295 h 987501"/>
              <a:gd name="connsiteX39" fmla="*/ 885900 w 988147"/>
              <a:gd name="connsiteY39" fmla="*/ 187246 h 987501"/>
              <a:gd name="connsiteX40" fmla="*/ 893135 w 988147"/>
              <a:gd name="connsiteY40" fmla="*/ 196955 h 987501"/>
              <a:gd name="connsiteX41" fmla="*/ 891231 w 988147"/>
              <a:gd name="connsiteY41" fmla="*/ 218279 h 987501"/>
              <a:gd name="connsiteX42" fmla="*/ 856771 w 988147"/>
              <a:gd name="connsiteY42" fmla="*/ 255404 h 987501"/>
              <a:gd name="connsiteX43" fmla="*/ 853725 w 988147"/>
              <a:gd name="connsiteY43" fmla="*/ 270635 h 987501"/>
              <a:gd name="connsiteX44" fmla="*/ 866861 w 988147"/>
              <a:gd name="connsiteY44" fmla="*/ 293481 h 987501"/>
              <a:gd name="connsiteX45" fmla="*/ 883615 w 988147"/>
              <a:gd name="connsiteY45" fmla="*/ 299003 h 987501"/>
              <a:gd name="connsiteX46" fmla="*/ 932354 w 988147"/>
              <a:gd name="connsiteY46" fmla="*/ 287960 h 987501"/>
              <a:gd name="connsiteX47" fmla="*/ 950441 w 988147"/>
              <a:gd name="connsiteY47" fmla="*/ 296337 h 987501"/>
              <a:gd name="connsiteX48" fmla="*/ 956153 w 988147"/>
              <a:gd name="connsiteY48" fmla="*/ 309474 h 987501"/>
              <a:gd name="connsiteX49" fmla="*/ 948347 w 988147"/>
              <a:gd name="connsiteY49" fmla="*/ 330798 h 987501"/>
              <a:gd name="connsiteX50" fmla="*/ 908175 w 988147"/>
              <a:gd name="connsiteY50" fmla="*/ 355738 h 987501"/>
              <a:gd name="connsiteX51" fmla="*/ 899608 w 988147"/>
              <a:gd name="connsiteY51" fmla="*/ 374396 h 987501"/>
              <a:gd name="connsiteX52" fmla="*/ 905510 w 988147"/>
              <a:gd name="connsiteY52" fmla="*/ 396100 h 987501"/>
              <a:gd name="connsiteX53" fmla="*/ 919789 w 988147"/>
              <a:gd name="connsiteY53" fmla="*/ 406191 h 987501"/>
              <a:gd name="connsiteX54" fmla="*/ 969861 w 988147"/>
              <a:gd name="connsiteY54" fmla="*/ 408095 h 987501"/>
              <a:gd name="connsiteX55" fmla="*/ 986044 w 988147"/>
              <a:gd name="connsiteY55" fmla="*/ 420851 h 987501"/>
              <a:gd name="connsiteX56" fmla="*/ 988138 w 988147"/>
              <a:gd name="connsiteY56" fmla="*/ 436272 h 987501"/>
              <a:gd name="connsiteX57" fmla="*/ 975763 w 988147"/>
              <a:gd name="connsiteY57" fmla="*/ 453788 h 987501"/>
              <a:gd name="connsiteX58" fmla="*/ 930641 w 988147"/>
              <a:gd name="connsiteY58" fmla="*/ 467686 h 987501"/>
              <a:gd name="connsiteX59" fmla="*/ 916552 w 988147"/>
              <a:gd name="connsiteY59" fmla="*/ 485582 h 987501"/>
              <a:gd name="connsiteX60" fmla="*/ 917504 w 988147"/>
              <a:gd name="connsiteY60" fmla="*/ 509191 h 987501"/>
              <a:gd name="connsiteX61" fmla="*/ 927214 w 988147"/>
              <a:gd name="connsiteY61" fmla="*/ 519471 h 987501"/>
              <a:gd name="connsiteX62" fmla="*/ 974620 w 988147"/>
              <a:gd name="connsiteY62" fmla="*/ 533941 h 987501"/>
              <a:gd name="connsiteX63" fmla="*/ 988138 w 988147"/>
              <a:gd name="connsiteY63" fmla="*/ 552789 h 987501"/>
              <a:gd name="connsiteX64" fmla="*/ 988138 w 988147"/>
              <a:gd name="connsiteY64" fmla="*/ 556216 h 987501"/>
              <a:gd name="connsiteX65" fmla="*/ 963768 w 988147"/>
              <a:gd name="connsiteY65" fmla="*/ 580395 h 987501"/>
              <a:gd name="connsiteX66" fmla="*/ 918837 w 988147"/>
              <a:gd name="connsiteY66" fmla="*/ 581728 h 987501"/>
              <a:gd name="connsiteX67" fmla="*/ 906843 w 988147"/>
              <a:gd name="connsiteY67" fmla="*/ 589153 h 987501"/>
              <a:gd name="connsiteX68" fmla="*/ 899227 w 988147"/>
              <a:gd name="connsiteY68" fmla="*/ 617330 h 987501"/>
              <a:gd name="connsiteX69" fmla="*/ 906652 w 988147"/>
              <a:gd name="connsiteY69" fmla="*/ 631038 h 987501"/>
              <a:gd name="connsiteX70" fmla="*/ 946253 w 988147"/>
              <a:gd name="connsiteY70" fmla="*/ 655789 h 987501"/>
              <a:gd name="connsiteX71" fmla="*/ 955201 w 988147"/>
              <a:gd name="connsiteY71" fmla="*/ 681110 h 987501"/>
              <a:gd name="connsiteX72" fmla="*/ 948918 w 988147"/>
              <a:gd name="connsiteY72" fmla="*/ 694057 h 987501"/>
              <a:gd name="connsiteX73" fmla="*/ 936734 w 988147"/>
              <a:gd name="connsiteY73" fmla="*/ 700149 h 987501"/>
              <a:gd name="connsiteX74" fmla="*/ 906462 w 988147"/>
              <a:gd name="connsiteY74" fmla="*/ 693485 h 987501"/>
              <a:gd name="connsiteX75" fmla="*/ 881711 w 988147"/>
              <a:gd name="connsiteY75" fmla="*/ 687774 h 987501"/>
              <a:gd name="connsiteX76" fmla="*/ 868765 w 988147"/>
              <a:gd name="connsiteY76" fmla="*/ 691772 h 987501"/>
              <a:gd name="connsiteX77" fmla="*/ 853154 w 988147"/>
              <a:gd name="connsiteY77" fmla="*/ 719759 h 987501"/>
              <a:gd name="connsiteX78" fmla="*/ 856961 w 988147"/>
              <a:gd name="connsiteY78" fmla="*/ 731753 h 987501"/>
              <a:gd name="connsiteX79" fmla="*/ 890279 w 988147"/>
              <a:gd name="connsiteY79" fmla="*/ 767546 h 987501"/>
              <a:gd name="connsiteX80" fmla="*/ 892373 w 988147"/>
              <a:gd name="connsiteY80" fmla="*/ 792106 h 987501"/>
              <a:gd name="connsiteX81" fmla="*/ 891040 w 988147"/>
              <a:gd name="connsiteY81" fmla="*/ 794010 h 987501"/>
              <a:gd name="connsiteX82" fmla="*/ 857532 w 988147"/>
              <a:gd name="connsiteY82" fmla="*/ 802387 h 987501"/>
              <a:gd name="connsiteX83" fmla="*/ 818884 w 988147"/>
              <a:gd name="connsiteY83" fmla="*/ 781825 h 987501"/>
              <a:gd name="connsiteX84" fmla="*/ 803843 w 988147"/>
              <a:gd name="connsiteY84" fmla="*/ 782396 h 987501"/>
              <a:gd name="connsiteX85" fmla="*/ 784233 w 988147"/>
              <a:gd name="connsiteY85" fmla="*/ 801625 h 987501"/>
              <a:gd name="connsiteX86" fmla="*/ 783281 w 988147"/>
              <a:gd name="connsiteY86" fmla="*/ 818189 h 987501"/>
              <a:gd name="connsiteX87" fmla="*/ 806128 w 988147"/>
              <a:gd name="connsiteY87" fmla="*/ 861407 h 987501"/>
              <a:gd name="connsiteX88" fmla="*/ 802320 w 988147"/>
              <a:gd name="connsiteY88" fmla="*/ 883873 h 987501"/>
              <a:gd name="connsiteX89" fmla="*/ 798512 w 988147"/>
              <a:gd name="connsiteY89" fmla="*/ 887300 h 987501"/>
              <a:gd name="connsiteX90" fmla="*/ 765766 w 988147"/>
              <a:gd name="connsiteY90" fmla="*/ 886157 h 987501"/>
              <a:gd name="connsiteX91" fmla="*/ 733781 w 988147"/>
              <a:gd name="connsiteY91" fmla="*/ 856266 h 987501"/>
              <a:gd name="connsiteX92" fmla="*/ 717407 w 988147"/>
              <a:gd name="connsiteY92" fmla="*/ 853030 h 987501"/>
              <a:gd name="connsiteX93" fmla="*/ 694941 w 988147"/>
              <a:gd name="connsiteY93" fmla="*/ 865786 h 987501"/>
              <a:gd name="connsiteX94" fmla="*/ 689420 w 988147"/>
              <a:gd name="connsiteY94" fmla="*/ 882540 h 987501"/>
              <a:gd name="connsiteX95" fmla="*/ 700844 w 988147"/>
              <a:gd name="connsiteY95" fmla="*/ 932421 h 987501"/>
              <a:gd name="connsiteX96" fmla="*/ 693418 w 988147"/>
              <a:gd name="connsiteY96" fmla="*/ 948985 h 987501"/>
              <a:gd name="connsiteX97" fmla="*/ 679330 w 988147"/>
              <a:gd name="connsiteY97" fmla="*/ 955268 h 987501"/>
              <a:gd name="connsiteX98" fmla="*/ 657816 w 988147"/>
              <a:gd name="connsiteY98" fmla="*/ 947653 h 987501"/>
              <a:gd name="connsiteX99" fmla="*/ 632875 w 988147"/>
              <a:gd name="connsiteY99" fmla="*/ 907481 h 987501"/>
              <a:gd name="connsiteX100" fmla="*/ 614217 w 988147"/>
              <a:gd name="connsiteY100" fmla="*/ 898723 h 987501"/>
              <a:gd name="connsiteX101" fmla="*/ 594226 w 988147"/>
              <a:gd name="connsiteY101" fmla="*/ 904054 h 987501"/>
              <a:gd name="connsiteX102" fmla="*/ 582042 w 988147"/>
              <a:gd name="connsiteY102" fmla="*/ 920617 h 987501"/>
              <a:gd name="connsiteX103" fmla="*/ 580709 w 988147"/>
              <a:gd name="connsiteY103" fmla="*/ 965549 h 987501"/>
              <a:gd name="connsiteX104" fmla="*/ 563384 w 988147"/>
              <a:gd name="connsiteY104" fmla="*/ 986111 h 987501"/>
              <a:gd name="connsiteX105" fmla="*/ 552532 w 988147"/>
              <a:gd name="connsiteY105" fmla="*/ 987443 h 987501"/>
              <a:gd name="connsiteX106" fmla="*/ 535016 w 988147"/>
              <a:gd name="connsiteY106" fmla="*/ 975639 h 987501"/>
              <a:gd name="connsiteX107" fmla="*/ 520356 w 988147"/>
              <a:gd name="connsiteY107" fmla="*/ 927852 h 987501"/>
              <a:gd name="connsiteX108" fmla="*/ 506648 w 988147"/>
              <a:gd name="connsiteY108" fmla="*/ 916048 h 987501"/>
              <a:gd name="connsiteX109" fmla="*/ 481517 w 988147"/>
              <a:gd name="connsiteY109" fmla="*/ 916238 h 987501"/>
              <a:gd name="connsiteX110" fmla="*/ 469332 w 988147"/>
              <a:gd name="connsiteY110" fmla="*/ 926710 h 987501"/>
              <a:gd name="connsiteX111" fmla="*/ 455434 w 988147"/>
              <a:gd name="connsiteY111" fmla="*/ 971832 h 987501"/>
              <a:gd name="connsiteX112" fmla="*/ 432017 w 988147"/>
              <a:gd name="connsiteY112" fmla="*/ 986872 h 987501"/>
              <a:gd name="connsiteX113" fmla="*/ 408409 w 988147"/>
              <a:gd name="connsiteY113" fmla="*/ 960218 h 987501"/>
              <a:gd name="connsiteX114" fmla="*/ 407266 w 988147"/>
              <a:gd name="connsiteY114" fmla="*/ 919285 h 987501"/>
              <a:gd name="connsiteX115" fmla="*/ 398699 w 988147"/>
              <a:gd name="connsiteY115" fmla="*/ 905577 h 987501"/>
              <a:gd name="connsiteX116" fmla="*/ 370902 w 988147"/>
              <a:gd name="connsiteY116" fmla="*/ 898532 h 987501"/>
              <a:gd name="connsiteX117" fmla="*/ 357575 w 988147"/>
              <a:gd name="connsiteY117" fmla="*/ 905577 h 987501"/>
              <a:gd name="connsiteX118" fmla="*/ 332254 w 988147"/>
              <a:gd name="connsiteY118" fmla="*/ 946129 h 987501"/>
              <a:gd name="connsiteX119" fmla="*/ 308645 w 988147"/>
              <a:gd name="connsiteY119" fmla="*/ 954697 h 987501"/>
              <a:gd name="connsiteX120" fmla="*/ 306932 w 988147"/>
              <a:gd name="connsiteY120" fmla="*/ 954126 h 987501"/>
              <a:gd name="connsiteX121" fmla="*/ 289797 w 988147"/>
              <a:gd name="connsiteY121" fmla="*/ 924235 h 987501"/>
              <a:gd name="connsiteX122" fmla="*/ 299507 w 988147"/>
              <a:gd name="connsiteY122" fmla="*/ 882159 h 987501"/>
              <a:gd name="connsiteX123" fmla="*/ 293224 w 988147"/>
              <a:gd name="connsiteY123" fmla="*/ 865024 h 987501"/>
              <a:gd name="connsiteX124" fmla="*/ 272853 w 988147"/>
              <a:gd name="connsiteY124" fmla="*/ 853220 h 987501"/>
              <a:gd name="connsiteX125" fmla="*/ 254385 w 988147"/>
              <a:gd name="connsiteY125" fmla="*/ 856647 h 987501"/>
              <a:gd name="connsiteX126" fmla="*/ 219925 w 988147"/>
              <a:gd name="connsiteY126" fmla="*/ 888823 h 987501"/>
              <a:gd name="connsiteX127" fmla="*/ 195746 w 988147"/>
              <a:gd name="connsiteY127" fmla="*/ 891107 h 987501"/>
              <a:gd name="connsiteX128" fmla="*/ 192319 w 988147"/>
              <a:gd name="connsiteY128" fmla="*/ 888823 h 987501"/>
              <a:gd name="connsiteX129" fmla="*/ 184703 w 988147"/>
              <a:gd name="connsiteY129" fmla="*/ 857028 h 987501"/>
              <a:gd name="connsiteX130" fmla="*/ 205265 w 988147"/>
              <a:gd name="connsiteY130" fmla="*/ 818379 h 987501"/>
              <a:gd name="connsiteX131" fmla="*/ 203742 w 988147"/>
              <a:gd name="connsiteY131" fmla="*/ 800293 h 987501"/>
              <a:gd name="connsiteX132" fmla="*/ 186607 w 988147"/>
              <a:gd name="connsiteY132" fmla="*/ 783348 h 987501"/>
              <a:gd name="connsiteX133" fmla="*/ 168901 w 988147"/>
              <a:gd name="connsiteY133" fmla="*/ 782015 h 987501"/>
              <a:gd name="connsiteX134" fmla="*/ 126064 w 988147"/>
              <a:gd name="connsiteY134" fmla="*/ 804672 h 987501"/>
              <a:gd name="connsiteX135" fmla="*/ 102647 w 988147"/>
              <a:gd name="connsiteY135" fmla="*/ 800293 h 987501"/>
              <a:gd name="connsiteX136" fmla="*/ 101123 w 988147"/>
              <a:gd name="connsiteY136" fmla="*/ 798579 h 987501"/>
              <a:gd name="connsiteX137" fmla="*/ 102075 w 988147"/>
              <a:gd name="connsiteY137" fmla="*/ 763548 h 987501"/>
              <a:gd name="connsiteX138" fmla="*/ 130824 w 988147"/>
              <a:gd name="connsiteY138" fmla="*/ 732895 h 987501"/>
              <a:gd name="connsiteX139" fmla="*/ 134251 w 988147"/>
              <a:gd name="connsiteY139" fmla="*/ 716141 h 987501"/>
              <a:gd name="connsiteX140" fmla="*/ 121114 w 988147"/>
              <a:gd name="connsiteY140" fmla="*/ 693295 h 987501"/>
              <a:gd name="connsiteX141" fmla="*/ 104551 w 988147"/>
              <a:gd name="connsiteY141" fmla="*/ 688535 h 987501"/>
              <a:gd name="connsiteX142" fmla="*/ 63046 w 988147"/>
              <a:gd name="connsiteY142" fmla="*/ 698055 h 987501"/>
              <a:gd name="connsiteX143" fmla="*/ 57525 w 988147"/>
              <a:gd name="connsiteY143" fmla="*/ 699387 h 987501"/>
              <a:gd name="connsiteX144" fmla="*/ 36963 w 988147"/>
              <a:gd name="connsiteY144" fmla="*/ 689297 h 987501"/>
              <a:gd name="connsiteX145" fmla="*/ 32203 w 988147"/>
              <a:gd name="connsiteY145" fmla="*/ 678255 h 987501"/>
              <a:gd name="connsiteX146" fmla="*/ 39819 w 988147"/>
              <a:gd name="connsiteY146" fmla="*/ 656741 h 987501"/>
              <a:gd name="connsiteX147" fmla="*/ 78848 w 988147"/>
              <a:gd name="connsiteY147" fmla="*/ 632371 h 987501"/>
              <a:gd name="connsiteX148" fmla="*/ 88177 w 988147"/>
              <a:gd name="connsiteY148" fmla="*/ 610477 h 987501"/>
              <a:gd name="connsiteX149" fmla="*/ 82275 w 988147"/>
              <a:gd name="connsiteY149" fmla="*/ 590676 h 987501"/>
              <a:gd name="connsiteX150" fmla="*/ 67996 w 988147"/>
              <a:gd name="connsiteY150" fmla="*/ 581157 h 987501"/>
              <a:gd name="connsiteX151" fmla="*/ 21922 w 988147"/>
              <a:gd name="connsiteY151" fmla="*/ 579824 h 987501"/>
              <a:gd name="connsiteX152" fmla="*/ 1360 w 988147"/>
              <a:gd name="connsiteY152" fmla="*/ 562499 h 987501"/>
              <a:gd name="connsiteX153" fmla="*/ 599 w 988147"/>
              <a:gd name="connsiteY153" fmla="*/ 558501 h 987501"/>
              <a:gd name="connsiteX154" fmla="*/ 17924 w 988147"/>
              <a:gd name="connsiteY154" fmla="*/ 532227 h 987501"/>
              <a:gd name="connsiteX155" fmla="*/ 59238 w 988147"/>
              <a:gd name="connsiteY155" fmla="*/ 519662 h 987501"/>
              <a:gd name="connsiteX156" fmla="*/ 71614 w 988147"/>
              <a:gd name="connsiteY156" fmla="*/ 505763 h 987501"/>
              <a:gd name="connsiteX157" fmla="*/ 71042 w 988147"/>
              <a:gd name="connsiteY157" fmla="*/ 479300 h 987501"/>
              <a:gd name="connsiteX158" fmla="*/ 61333 w 988147"/>
              <a:gd name="connsiteY158" fmla="*/ 468447 h 987501"/>
              <a:gd name="connsiteX159" fmla="*/ 17353 w 988147"/>
              <a:gd name="connsiteY159" fmla="*/ 454930 h 987501"/>
              <a:gd name="connsiteX160" fmla="*/ 599 w 988147"/>
              <a:gd name="connsiteY160" fmla="*/ 430560 h 987501"/>
              <a:gd name="connsiteX161" fmla="*/ 2312 w 988147"/>
              <a:gd name="connsiteY161" fmla="*/ 420470 h 987501"/>
              <a:gd name="connsiteX162" fmla="*/ 18115 w 988147"/>
              <a:gd name="connsiteY162" fmla="*/ 407904 h 987501"/>
              <a:gd name="connsiteX163" fmla="*/ 60761 w 988147"/>
              <a:gd name="connsiteY163" fmla="*/ 406572 h 987501"/>
              <a:gd name="connsiteX164" fmla="*/ 67044 w 988147"/>
              <a:gd name="connsiteY164" fmla="*/ 406381 h 987501"/>
              <a:gd name="connsiteX165" fmla="*/ 83989 w 988147"/>
              <a:gd name="connsiteY165" fmla="*/ 393054 h 987501"/>
              <a:gd name="connsiteX166" fmla="*/ 88938 w 988147"/>
              <a:gd name="connsiteY166" fmla="*/ 374206 h 987501"/>
              <a:gd name="connsiteX167" fmla="*/ 80943 w 988147"/>
              <a:gd name="connsiteY167" fmla="*/ 356309 h 987501"/>
              <a:gd name="connsiteX168" fmla="*/ 41913 w 988147"/>
              <a:gd name="connsiteY168" fmla="*/ 331940 h 987501"/>
              <a:gd name="connsiteX169" fmla="*/ 33155 w 988147"/>
              <a:gd name="connsiteY169" fmla="*/ 306999 h 987501"/>
              <a:gd name="connsiteX170" fmla="*/ 38676 w 988147"/>
              <a:gd name="connsiteY170" fmla="*/ 295005 h 987501"/>
              <a:gd name="connsiteX171" fmla="*/ 55811 w 988147"/>
              <a:gd name="connsiteY171" fmla="*/ 287770 h 987501"/>
              <a:gd name="connsiteX172" fmla="*/ 104551 w 988147"/>
              <a:gd name="connsiteY172" fmla="*/ 299003 h 987501"/>
              <a:gd name="connsiteX173" fmla="*/ 122256 w 988147"/>
              <a:gd name="connsiteY173" fmla="*/ 293101 h 987501"/>
              <a:gd name="connsiteX174" fmla="*/ 134251 w 988147"/>
              <a:gd name="connsiteY174" fmla="*/ 272158 h 987501"/>
              <a:gd name="connsiteX175" fmla="*/ 130824 w 988147"/>
              <a:gd name="connsiteY175" fmla="*/ 254262 h 987501"/>
              <a:gd name="connsiteX176" fmla="*/ 98458 w 988147"/>
              <a:gd name="connsiteY176" fmla="*/ 219802 h 987501"/>
              <a:gd name="connsiteX177" fmla="*/ 96554 w 988147"/>
              <a:gd name="connsiteY177" fmla="*/ 195242 h 987501"/>
              <a:gd name="connsiteX178" fmla="*/ 99791 w 988147"/>
              <a:gd name="connsiteY178" fmla="*/ 190482 h 987501"/>
              <a:gd name="connsiteX179" fmla="*/ 129110 w 988147"/>
              <a:gd name="connsiteY179" fmla="*/ 184009 h 987501"/>
              <a:gd name="connsiteX180" fmla="*/ 168711 w 988147"/>
              <a:gd name="connsiteY180" fmla="*/ 205142 h 987501"/>
              <a:gd name="connsiteX181" fmla="*/ 187369 w 988147"/>
              <a:gd name="connsiteY181" fmla="*/ 203428 h 987501"/>
              <a:gd name="connsiteX182" fmla="*/ 203361 w 988147"/>
              <a:gd name="connsiteY182" fmla="*/ 187626 h 987501"/>
              <a:gd name="connsiteX183" fmla="*/ 205456 w 988147"/>
              <a:gd name="connsiteY183" fmla="*/ 168587 h 987501"/>
              <a:gd name="connsiteX184" fmla="*/ 182419 w 988147"/>
              <a:gd name="connsiteY184" fmla="*/ 125370 h 987501"/>
              <a:gd name="connsiteX185" fmla="*/ 186417 w 988147"/>
              <a:gd name="connsiteY185" fmla="*/ 103475 h 987501"/>
              <a:gd name="connsiteX186" fmla="*/ 198411 w 988147"/>
              <a:gd name="connsiteY186" fmla="*/ 94527 h 987501"/>
              <a:gd name="connsiteX187" fmla="*/ 217831 w 988147"/>
              <a:gd name="connsiteY187" fmla="*/ 96621 h 987501"/>
              <a:gd name="connsiteX188" fmla="*/ 250768 w 988147"/>
              <a:gd name="connsiteY188" fmla="*/ 127273 h 987501"/>
              <a:gd name="connsiteX189" fmla="*/ 278564 w 988147"/>
              <a:gd name="connsiteY189" fmla="*/ 131272 h 987501"/>
              <a:gd name="connsiteX190" fmla="*/ 294176 w 988147"/>
              <a:gd name="connsiteY190" fmla="*/ 121562 h 987501"/>
              <a:gd name="connsiteX191" fmla="*/ 299507 w 988147"/>
              <a:gd name="connsiteY191" fmla="*/ 105189 h 987501"/>
              <a:gd name="connsiteX192" fmla="*/ 288465 w 988147"/>
              <a:gd name="connsiteY192" fmla="*/ 57592 h 987501"/>
              <a:gd name="connsiteX193" fmla="*/ 297794 w 988147"/>
              <a:gd name="connsiteY193" fmla="*/ 37220 h 987501"/>
              <a:gd name="connsiteX194" fmla="*/ 310549 w 988147"/>
              <a:gd name="connsiteY194" fmla="*/ 31889 h 987501"/>
              <a:gd name="connsiteX195" fmla="*/ 330731 w 988147"/>
              <a:gd name="connsiteY195" fmla="*/ 39124 h 987501"/>
              <a:gd name="connsiteX196" fmla="*/ 356243 w 988147"/>
              <a:gd name="connsiteY196" fmla="*/ 80248 h 987501"/>
              <a:gd name="connsiteX197" fmla="*/ 373949 w 988147"/>
              <a:gd name="connsiteY197" fmla="*/ 88815 h 987501"/>
              <a:gd name="connsiteX198" fmla="*/ 397747 w 988147"/>
              <a:gd name="connsiteY198" fmla="*/ 82152 h 987501"/>
              <a:gd name="connsiteX199" fmla="*/ 406505 w 988147"/>
              <a:gd name="connsiteY199" fmla="*/ 69396 h 987501"/>
              <a:gd name="connsiteX200" fmla="*/ 408409 w 988147"/>
              <a:gd name="connsiteY200" fmla="*/ 19895 h 987501"/>
              <a:gd name="connsiteX201" fmla="*/ 422497 w 988147"/>
              <a:gd name="connsiteY201" fmla="*/ 1808 h 987501"/>
              <a:gd name="connsiteX202" fmla="*/ 427638 w 988147"/>
              <a:gd name="connsiteY202" fmla="*/ 666 h 987501"/>
              <a:gd name="connsiteX203" fmla="*/ 456005 w 988147"/>
              <a:gd name="connsiteY203" fmla="*/ 17991 h 987501"/>
              <a:gd name="connsiteX204" fmla="*/ 468571 w 988147"/>
              <a:gd name="connsiteY204" fmla="*/ 59876 h 987501"/>
              <a:gd name="connsiteX205" fmla="*/ 480946 w 988147"/>
              <a:gd name="connsiteY205" fmla="*/ 71109 h 987501"/>
              <a:gd name="connsiteX206" fmla="*/ 507981 w 988147"/>
              <a:gd name="connsiteY206" fmla="*/ 71109 h 987501"/>
              <a:gd name="connsiteX207" fmla="*/ 519975 w 988147"/>
              <a:gd name="connsiteY207" fmla="*/ 60257 h 987501"/>
              <a:gd name="connsiteX208" fmla="*/ 534064 w 988147"/>
              <a:gd name="connsiteY208" fmla="*/ 13993 h 987501"/>
              <a:gd name="connsiteX209" fmla="*/ 553293 w 988147"/>
              <a:gd name="connsiteY209" fmla="*/ 95 h 98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988147" h="987501">
                <a:moveTo>
                  <a:pt x="494462" y="416074"/>
                </a:moveTo>
                <a:cubicBezTo>
                  <a:pt x="448227" y="416074"/>
                  <a:pt x="417292" y="453994"/>
                  <a:pt x="417459" y="492745"/>
                </a:cubicBezTo>
                <a:cubicBezTo>
                  <a:pt x="417625" y="535654"/>
                  <a:pt x="451387" y="570081"/>
                  <a:pt x="494129" y="570081"/>
                </a:cubicBezTo>
                <a:cubicBezTo>
                  <a:pt x="536872" y="570081"/>
                  <a:pt x="571133" y="536153"/>
                  <a:pt x="571299" y="493244"/>
                </a:cubicBezTo>
                <a:cubicBezTo>
                  <a:pt x="571466" y="450501"/>
                  <a:pt x="537870" y="416074"/>
                  <a:pt x="494462" y="416074"/>
                </a:cubicBezTo>
                <a:close/>
                <a:moveTo>
                  <a:pt x="494795" y="187060"/>
                </a:moveTo>
                <a:cubicBezTo>
                  <a:pt x="662938" y="187393"/>
                  <a:pt x="800813" y="324934"/>
                  <a:pt x="800480" y="493576"/>
                </a:cubicBezTo>
                <a:cubicBezTo>
                  <a:pt x="800147" y="660389"/>
                  <a:pt x="664768" y="799262"/>
                  <a:pt x="493630" y="798929"/>
                </a:cubicBezTo>
                <a:cubicBezTo>
                  <a:pt x="321163" y="798430"/>
                  <a:pt x="187113" y="657728"/>
                  <a:pt x="188444" y="492579"/>
                </a:cubicBezTo>
                <a:cubicBezTo>
                  <a:pt x="187446" y="325100"/>
                  <a:pt x="325819" y="186727"/>
                  <a:pt x="494795" y="187060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5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30"/>
                  <a:pt x="693990" y="132795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4"/>
                  <a:pt x="581471" y="53594"/>
                  <a:pt x="581851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0" y="61400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9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7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5" y="97573"/>
                </a:cubicBezTo>
                <a:cubicBezTo>
                  <a:pt x="813743" y="110900"/>
                  <a:pt x="811078" y="116612"/>
                  <a:pt x="803462" y="130510"/>
                </a:cubicBezTo>
                <a:cubicBezTo>
                  <a:pt x="796609" y="143076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1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5"/>
                  <a:pt x="878475" y="178107"/>
                  <a:pt x="885900" y="187246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5" y="205332"/>
                  <a:pt x="897894" y="210853"/>
                  <a:pt x="891231" y="218279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1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2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89" y="319945"/>
                  <a:pt x="957676" y="324896"/>
                  <a:pt x="948347" y="330798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1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8"/>
                  <a:pt x="945681" y="463117"/>
                  <a:pt x="930641" y="467686"/>
                </a:cubicBezTo>
                <a:cubicBezTo>
                  <a:pt x="919789" y="470923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1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6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79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199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6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39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6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8" y="916048"/>
                </a:cubicBezTo>
                <a:cubicBezTo>
                  <a:pt x="498271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5" y="954697"/>
                </a:cubicBezTo>
                <a:cubicBezTo>
                  <a:pt x="308074" y="954506"/>
                  <a:pt x="307503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6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8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0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3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6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49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0" y="596959"/>
                  <a:pt x="82275" y="590676"/>
                </a:cubicBezTo>
                <a:cubicBezTo>
                  <a:pt x="79609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2" y="579824"/>
                </a:cubicBezTo>
                <a:cubicBezTo>
                  <a:pt x="8024" y="579443"/>
                  <a:pt x="3836" y="575826"/>
                  <a:pt x="1360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0" y="537177"/>
                  <a:pt x="17924" y="532227"/>
                </a:cubicBezTo>
                <a:cubicBezTo>
                  <a:pt x="31632" y="528039"/>
                  <a:pt x="45340" y="523469"/>
                  <a:pt x="59238" y="519662"/>
                </a:cubicBezTo>
                <a:cubicBezTo>
                  <a:pt x="66854" y="517568"/>
                  <a:pt x="70852" y="513189"/>
                  <a:pt x="71614" y="505763"/>
                </a:cubicBezTo>
                <a:cubicBezTo>
                  <a:pt x="72375" y="497006"/>
                  <a:pt x="72756" y="488057"/>
                  <a:pt x="71042" y="479300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500"/>
                  <a:pt x="17353" y="454930"/>
                </a:cubicBezTo>
                <a:cubicBezTo>
                  <a:pt x="1360" y="449980"/>
                  <a:pt x="-353" y="447315"/>
                  <a:pt x="599" y="430560"/>
                </a:cubicBezTo>
                <a:cubicBezTo>
                  <a:pt x="789" y="427133"/>
                  <a:pt x="1551" y="423707"/>
                  <a:pt x="2312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3" y="407333"/>
                  <a:pt x="46482" y="406953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3" y="406762"/>
                  <a:pt x="81513" y="401431"/>
                  <a:pt x="83989" y="393054"/>
                </a:cubicBezTo>
                <a:cubicBezTo>
                  <a:pt x="85892" y="386771"/>
                  <a:pt x="87606" y="380489"/>
                  <a:pt x="88938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1"/>
                  <a:pt x="36201" y="298622"/>
                  <a:pt x="38676" y="295005"/>
                </a:cubicBezTo>
                <a:cubicBezTo>
                  <a:pt x="42674" y="288912"/>
                  <a:pt x="48196" y="285866"/>
                  <a:pt x="55811" y="287770"/>
                </a:cubicBezTo>
                <a:cubicBezTo>
                  <a:pt x="71994" y="291578"/>
                  <a:pt x="88368" y="295005"/>
                  <a:pt x="104551" y="299003"/>
                </a:cubicBezTo>
                <a:cubicBezTo>
                  <a:pt x="111975" y="300907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1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9"/>
                  <a:pt x="98648" y="192005"/>
                  <a:pt x="99791" y="190482"/>
                </a:cubicBezTo>
                <a:cubicBezTo>
                  <a:pt x="109500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50"/>
                  <a:pt x="181657" y="208188"/>
                  <a:pt x="187369" y="203428"/>
                </a:cubicBezTo>
                <a:cubicBezTo>
                  <a:pt x="193080" y="198669"/>
                  <a:pt x="198411" y="193338"/>
                  <a:pt x="203361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9"/>
                  <a:pt x="190034" y="139839"/>
                  <a:pt x="182419" y="125370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2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4" y="131272"/>
                </a:cubicBezTo>
                <a:cubicBezTo>
                  <a:pt x="284086" y="128416"/>
                  <a:pt x="289226" y="125370"/>
                  <a:pt x="294176" y="121562"/>
                </a:cubicBezTo>
                <a:cubicBezTo>
                  <a:pt x="299507" y="117183"/>
                  <a:pt x="301220" y="112043"/>
                  <a:pt x="299507" y="105189"/>
                </a:cubicBezTo>
                <a:cubicBezTo>
                  <a:pt x="295509" y="89386"/>
                  <a:pt x="292082" y="73394"/>
                  <a:pt x="288465" y="57592"/>
                </a:cubicBezTo>
                <a:cubicBezTo>
                  <a:pt x="286180" y="47311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49" y="31889"/>
                </a:cubicBezTo>
                <a:cubicBezTo>
                  <a:pt x="319878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2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0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5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1" y="66540"/>
                  <a:pt x="519975" y="60257"/>
                </a:cubicBezTo>
                <a:cubicBezTo>
                  <a:pt x="524545" y="44836"/>
                  <a:pt x="529304" y="29415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FAC3B1C-618D-48A7-AA66-DDC0E9FE0087}"/>
              </a:ext>
            </a:extLst>
          </p:cNvPr>
          <p:cNvSpPr/>
          <p:nvPr/>
        </p:nvSpPr>
        <p:spPr>
          <a:xfrm>
            <a:off x="6929767" y="2941438"/>
            <a:ext cx="233656" cy="237854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1859FC-33AA-43EE-87B2-98C8577F6687}"/>
              </a:ext>
            </a:extLst>
          </p:cNvPr>
          <p:cNvSpPr/>
          <p:nvPr/>
        </p:nvSpPr>
        <p:spPr>
          <a:xfrm>
            <a:off x="4217437" y="4034175"/>
            <a:ext cx="3797560" cy="101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405146-E4E1-47FE-B209-8E3C245A2B20}"/>
              </a:ext>
            </a:extLst>
          </p:cNvPr>
          <p:cNvSpPr txBox="1"/>
          <p:nvPr/>
        </p:nvSpPr>
        <p:spPr>
          <a:xfrm>
            <a:off x="3058910" y="4037127"/>
            <a:ext cx="60741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8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117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KimSeongWoo</dc:creator>
  <cp:lastModifiedBy>KimSeongWoo</cp:lastModifiedBy>
  <cp:revision>7</cp:revision>
  <dcterms:created xsi:type="dcterms:W3CDTF">2019-09-17T16:22:47Z</dcterms:created>
  <dcterms:modified xsi:type="dcterms:W3CDTF">2019-09-17T18:39:40Z</dcterms:modified>
</cp:coreProperties>
</file>