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6/7/13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6/7/13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6/7/13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6/7/13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6/7/13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6/7/13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3143" y="4038600"/>
            <a:ext cx="7220857" cy="1828800"/>
          </a:xfrm>
        </p:spPr>
        <p:txBody>
          <a:bodyPr/>
          <a:lstStyle/>
          <a:p>
            <a:r>
              <a:rPr lang="en-US" dirty="0" smtClean="0"/>
              <a:t>Screen sequence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110</a:t>
            </a:r>
            <a:endParaRPr lang="en-US" dirty="0"/>
          </a:p>
        </p:txBody>
      </p:sp>
      <p:pic>
        <p:nvPicPr>
          <p:cNvPr id="5" name="Picture 4" descr="WinoRhinofin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33619"/>
            <a:ext cx="4397827" cy="491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9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 List</a:t>
            </a:r>
            <a:endParaRPr lang="en-US" dirty="0"/>
          </a:p>
        </p:txBody>
      </p:sp>
      <p:pic>
        <p:nvPicPr>
          <p:cNvPr id="3" name="Picture 2" descr="WishListSequenc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15" y="284902"/>
            <a:ext cx="8473816" cy="1096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5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Alcohol Content</a:t>
            </a:r>
            <a:endParaRPr lang="en-US" dirty="0"/>
          </a:p>
        </p:txBody>
      </p:sp>
      <p:pic>
        <p:nvPicPr>
          <p:cNvPr id="3" name="Picture 2" descr="BACSequenc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91" y="170624"/>
            <a:ext cx="9264781" cy="1198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83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pic>
        <p:nvPicPr>
          <p:cNvPr id="3" name="Picture 2" descr="TutorialSequenc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-1182226"/>
            <a:ext cx="9831321" cy="127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35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40001"/>
              </p:ext>
            </p:extLst>
          </p:nvPr>
        </p:nvGraphicFramePr>
        <p:xfrm>
          <a:off x="326573" y="1542143"/>
          <a:ext cx="8566476" cy="500744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28857"/>
                <a:gridCol w="837619"/>
              </a:tblGrid>
              <a:tr h="417296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Login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417286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7286">
                <a:tc>
                  <a:txBody>
                    <a:bodyPr/>
                    <a:lstStyle/>
                    <a:p>
                      <a:r>
                        <a:rPr lang="en-US" dirty="0" smtClean="0"/>
                        <a:t>Menu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7286">
                <a:tc>
                  <a:txBody>
                    <a:bodyPr/>
                    <a:lstStyle/>
                    <a:p>
                      <a:r>
                        <a:rPr lang="en-US" dirty="0" smtClean="0"/>
                        <a:t>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7286">
                <a:tc>
                  <a:txBody>
                    <a:bodyPr/>
                    <a:lstStyle/>
                    <a:p>
                      <a:r>
                        <a:rPr lang="en-US" dirty="0" smtClean="0"/>
                        <a:t>Inventory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17286">
                <a:tc>
                  <a:txBody>
                    <a:bodyPr/>
                    <a:lstStyle/>
                    <a:p>
                      <a:r>
                        <a:rPr lang="en-US" dirty="0" smtClean="0"/>
                        <a:t>Surprise 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17286">
                <a:tc>
                  <a:txBody>
                    <a:bodyPr/>
                    <a:lstStyle/>
                    <a:p>
                      <a:r>
                        <a:rPr lang="en-US" dirty="0" smtClean="0"/>
                        <a:t>Wine Meal Pairing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17286">
                <a:tc>
                  <a:txBody>
                    <a:bodyPr/>
                    <a:lstStyle/>
                    <a:p>
                      <a:r>
                        <a:rPr lang="en-US" dirty="0" smtClean="0"/>
                        <a:t>Wish</a:t>
                      </a:r>
                      <a:r>
                        <a:rPr lang="en-US" baseline="0" dirty="0" smtClean="0"/>
                        <a:t>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417286">
                <a:tc>
                  <a:txBody>
                    <a:bodyPr/>
                    <a:lstStyle/>
                    <a:p>
                      <a:r>
                        <a:rPr lang="en-US" dirty="0" smtClean="0"/>
                        <a:t>Blood Alcohol</a:t>
                      </a:r>
                      <a:r>
                        <a:rPr lang="en-US" baseline="0" dirty="0" smtClean="0"/>
                        <a:t>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17286"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172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417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58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3" name="Picture 2" descr="LoginSequenc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89" y="208210"/>
            <a:ext cx="9156547" cy="1184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57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pic>
        <p:nvPicPr>
          <p:cNvPr id="3" name="Picture 2" descr="RegisterSequenc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48" y="0"/>
            <a:ext cx="9798008" cy="1267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pic>
        <p:nvPicPr>
          <p:cNvPr id="3" name="Picture 2" descr="MenuSequenc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674"/>
            <a:ext cx="9050686" cy="1171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6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pic>
        <p:nvPicPr>
          <p:cNvPr id="6" name="Picture 5" descr="SearchSequenc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787591"/>
            <a:ext cx="9021615" cy="1167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60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pic>
        <p:nvPicPr>
          <p:cNvPr id="3" name="Picture 2" descr="InventorySequenc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0" y="381851"/>
            <a:ext cx="8575395" cy="1109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90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Surprise Me</a:t>
            </a:r>
            <a:endParaRPr lang="en-US" dirty="0"/>
          </a:p>
        </p:txBody>
      </p:sp>
      <p:pic>
        <p:nvPicPr>
          <p:cNvPr id="3" name="Picture 2" descr="SupriseSequenc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283588" cy="1589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95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Wine Meal Pairing</a:t>
            </a:r>
            <a:endParaRPr lang="en-US" dirty="0"/>
          </a:p>
        </p:txBody>
      </p:sp>
      <p:pic>
        <p:nvPicPr>
          <p:cNvPr id="3" name="Picture 2" descr="WineMealPairingSequenc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16" y="1050868"/>
            <a:ext cx="6721320" cy="869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8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383</TotalTime>
  <Words>50</Words>
  <Application>Microsoft Macintosh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Screen sequence diagram</vt:lpstr>
      <vt:lpstr>Table of Contents</vt:lpstr>
      <vt:lpstr>Login</vt:lpstr>
      <vt:lpstr>Register</vt:lpstr>
      <vt:lpstr>Menu</vt:lpstr>
      <vt:lpstr>Search</vt:lpstr>
      <vt:lpstr>Inventory</vt:lpstr>
      <vt:lpstr>Surprise Me</vt:lpstr>
      <vt:lpstr>Wine Meal Pairing</vt:lpstr>
      <vt:lpstr>Wish List</vt:lpstr>
      <vt:lpstr>Blood Alcohol Content</vt:lpstr>
      <vt:lpstr>Tutorial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 sequence diagram</dc:title>
  <dc:creator>Jon</dc:creator>
  <cp:lastModifiedBy>Jon</cp:lastModifiedBy>
  <cp:revision>10</cp:revision>
  <dcterms:created xsi:type="dcterms:W3CDTF">2013-05-13T06:07:05Z</dcterms:created>
  <dcterms:modified xsi:type="dcterms:W3CDTF">2013-06-08T05:13:05Z</dcterms:modified>
</cp:coreProperties>
</file>