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575640"/>
            <a:ext cx="719964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575640"/>
            <a:ext cx="719964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5640"/>
            <a:ext cx="719964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9640" cy="7558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9640" cy="75585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9640" cy="755856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504000" y="1799640"/>
            <a:ext cx="907200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i="1" lang="en-US" sz="3600">
                <a:latin typeface="Arial"/>
              </a:rPr>
              <a:t>Idea for Test Planning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3600">
                <a:latin typeface="Arial"/>
              </a:rPr>
              <a:t>of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3600">
                <a:latin typeface="Arial"/>
              </a:rPr>
              <a:t>SML Accounts &amp; Office Management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Presented By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Mahbubur Rahman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Matrikel Nr: 250154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M.Sc in Global Software Development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Hochschule Fulda University of Applied Sciences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548640"/>
            <a:ext cx="8868960" cy="82224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Module Overview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914364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Test Planning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4000" y="1799640"/>
            <a:ext cx="907200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Component Test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Integration Test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System Test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Acceptance Test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To-Do Test Cases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799640"/>
            <a:ext cx="9072000" cy="501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600" u="dbl">
                <a:latin typeface="Arial"/>
              </a:rPr>
              <a:t>Component Test: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Bill CRUD operations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Bill State Transitions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[ New, Modified, Approved, Unapproved, Canceled, Received, Deleted ]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Bill Receive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Boundary Value Analysis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Decisions and Conditions Test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Money Calculation Test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To-Do Test Cases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04000" y="1799640"/>
            <a:ext cx="9072000" cy="501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600" u="dbl">
                <a:latin typeface="Arial"/>
              </a:rPr>
              <a:t>Integration Test: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Connection with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 database server (Oracle 11g)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Pdf document generation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PVS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PVS Summary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Money Receipt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Excel report generation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Bill Collections [ Cash, Cheque, Pay Order (PO) ]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Bill VAT Details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Bill Outstanding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Test Tools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4000" y="1799640"/>
            <a:ext cx="907200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3"/>
          <p:cNvSpPr/>
          <p:nvPr/>
        </p:nvSpPr>
        <p:spPr>
          <a:xfrm>
            <a:off x="457200" y="1920240"/>
            <a:ext cx="9143640" cy="493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Junit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Mockito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Spring Integration Test Packages</a:t>
            </a:r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References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4000" y="1799640"/>
            <a:ext cx="907200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CustomShape 3"/>
          <p:cNvSpPr/>
          <p:nvPr/>
        </p:nvSpPr>
        <p:spPr>
          <a:xfrm>
            <a:off x="457200" y="1920240"/>
            <a:ext cx="9143640" cy="493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600">
                <a:latin typeface="Arial"/>
              </a:rPr>
              <a:t>https://docs.spring.io/spring/docs/4.0.6.RELEASE/spring-framework-reference/htmlsingle/#testing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58" name="TextShape 4"/>
          <p:cNvSpPr txBox="1"/>
          <p:nvPr/>
        </p:nvSpPr>
        <p:spPr>
          <a:xfrm>
            <a:off x="457200" y="2286000"/>
            <a:ext cx="8778240" cy="18907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Software Testing Foundations 4</a:t>
            </a:r>
            <a:r>
              <a:rPr lang="en-US" baseline="101000">
                <a:latin typeface="Arial"/>
              </a:rPr>
              <a:t>th</a:t>
            </a:r>
            <a:r>
              <a:rPr lang="en-US">
                <a:latin typeface="Arial"/>
              </a:rPr>
              <a:t> Edition By Andreas Spillner, Tilo Linz, Hans Schaefer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http://junit.org/junit5/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http://site.mockito.org/</a:t>
            </a:r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89320" y="1463040"/>
            <a:ext cx="5199480" cy="50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504000" y="1799640"/>
            <a:ext cx="907200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System Overview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Module Overview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Test Planning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To-Do 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Test Tools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System Overview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60600" y="1920240"/>
            <a:ext cx="8391600" cy="46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200" u="dbl">
                <a:latin typeface="Arial"/>
              </a:rPr>
              <a:t>Technology Used: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Java7, Spring 4, Spring JPA, Hibernate, Tiles, JSP</a:t>
            </a:r>
            <a:endParaRPr/>
          </a:p>
          <a:p>
            <a:endParaRPr/>
          </a:p>
          <a:p>
            <a:r>
              <a:rPr b="1" lang="en-US" sz="3200" u="dbl">
                <a:latin typeface="Arial"/>
              </a:rPr>
              <a:t>Database Server:</a:t>
            </a:r>
            <a:r>
              <a:rPr b="1" lang="en-US" sz="3200">
                <a:latin typeface="Arial"/>
              </a:rPr>
              <a:t> 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Oracle 11g</a:t>
            </a:r>
            <a:endParaRPr/>
          </a:p>
          <a:p>
            <a:endParaRPr/>
          </a:p>
          <a:p>
            <a:r>
              <a:rPr b="1" lang="en-US" sz="3200" u="dbl">
                <a:latin typeface="Arial"/>
              </a:rPr>
              <a:t>Development IDE: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IntelliJ IDEA, Sql Developer</a:t>
            </a:r>
            <a:r>
              <a:rPr lang="en-US" sz="26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System Overview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1920240"/>
            <a:ext cx="8686080" cy="51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System Overview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1830240"/>
            <a:ext cx="8686080" cy="484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2080" cy="82440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System Overview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800" y="1828800"/>
            <a:ext cx="8982360" cy="524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548640"/>
            <a:ext cx="8868960" cy="8222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Module Overview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7840" y="1799280"/>
            <a:ext cx="2833920" cy="52408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601920" y="1833840"/>
            <a:ext cx="5615280" cy="520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Arial"/>
              </a:rPr>
              <a:t>To-Do test module is Billing module.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Arial"/>
              </a:rPr>
              <a:t>Importers, Exporters, Clearing Agents and Forwarders pay bills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Arial"/>
              </a:rPr>
              <a:t>5 types of bill.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latin typeface="Arial"/>
              </a:rPr>
              <a:t>Import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latin typeface="Arial"/>
              </a:rPr>
              <a:t>ICD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latin typeface="Arial"/>
              </a:rPr>
              <a:t>CFS FF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latin typeface="Arial"/>
              </a:rPr>
              <a:t>CFS AGENT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latin typeface="Arial"/>
              </a:rPr>
              <a:t>Account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548640"/>
            <a:ext cx="8868960" cy="8222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Module Overview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1828800"/>
            <a:ext cx="8960760" cy="517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548640"/>
            <a:ext cx="8868960" cy="82224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504000" y="575640"/>
            <a:ext cx="719964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Module Overview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1828800"/>
            <a:ext cx="905220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