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5"/>
  </p:notesMasterIdLst>
  <p:sldIdLst>
    <p:sldId id="256" r:id="rId2"/>
    <p:sldId id="325" r:id="rId3"/>
    <p:sldId id="328" r:id="rId4"/>
    <p:sldId id="326" r:id="rId5"/>
    <p:sldId id="329" r:id="rId6"/>
    <p:sldId id="331" r:id="rId7"/>
    <p:sldId id="333" r:id="rId8"/>
    <p:sldId id="332" r:id="rId9"/>
    <p:sldId id="334" r:id="rId10"/>
    <p:sldId id="337" r:id="rId11"/>
    <p:sldId id="335" r:id="rId12"/>
    <p:sldId id="340" r:id="rId13"/>
    <p:sldId id="339" r:id="rId14"/>
    <p:sldId id="341" r:id="rId15"/>
    <p:sldId id="342" r:id="rId16"/>
    <p:sldId id="344" r:id="rId17"/>
    <p:sldId id="343" r:id="rId18"/>
    <p:sldId id="345" r:id="rId19"/>
    <p:sldId id="347" r:id="rId20"/>
    <p:sldId id="346" r:id="rId21"/>
    <p:sldId id="349" r:id="rId22"/>
    <p:sldId id="348" r:id="rId23"/>
    <p:sldId id="29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8" autoAdjust="0"/>
    <p:restoredTop sz="94671"/>
  </p:normalViewPr>
  <p:slideViewPr>
    <p:cSldViewPr snapToGrid="0" snapToObjects="1">
      <p:cViewPr varScale="1">
        <p:scale>
          <a:sx n="70" d="100"/>
          <a:sy n="7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4A68F-198A-1748-BF3D-6DE466CFFA92}" type="datetimeFigureOut">
              <a:rPr lang="es-ES_tradnl" smtClean="0"/>
              <a:t>20/12/2016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28BF7-9438-5043-A17E-3BE6169A2B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55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5874C3-BF4F-F04A-9E52-149438EF159C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79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006C-0CB4-4544-B429-299864EA3780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0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B699-44AA-724B-9FC7-E88E39EF6047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CEAA-CBDE-1B40-A1C3-9FE9579223E0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6B9F-7CE8-7046-A847-B300171B9491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0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B56-B3CE-D44A-B9BB-122216B31E80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2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DA94-25AD-3046-B83A-BAD0C9946B04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0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989-2764-DC4D-B996-4CCCA5CF749B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5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5D91-4974-BD42-B107-76B29CD2B0C3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3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C717-431D-0F42-A905-AA7717D1A964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BBC3-CE94-0448-B629-979945604D37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5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C49E20E-805C-9847-BF13-D6C270E97D60}" type="datetime1">
              <a:rPr lang="es-ES" smtClean="0"/>
              <a:t>20/12/2016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nombre expositor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1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.madrid.es/portal/site/egob/menuitem.3efdb29b813ad8241e830cc2a8a409a0/?vgnextoid=748eb054f9edb410VgnVCM1000000b205a0aRCRD&amp;vgnextchannel=b4c412b9ace9f310VgnVCM100000171f5a0aRCRD&amp;vgnextfmt=default" TargetMode="External"/><Relationship Id="rId2" Type="http://schemas.openxmlformats.org/officeDocument/2006/relationships/hyperlink" Target="http://datos.madrid.es/portal/site/ego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dridocio.linkeddata.com/ontologyGroup5/resources/" TargetMode="External"/><Relationship Id="rId2" Type="http://schemas.openxmlformats.org/officeDocument/2006/relationships/hyperlink" Target="http://datos.madrid.es/FWProjects/egob/contenidos/datasets/ficheros/Estructura_conjunto_datos_www%20madrid%20es_v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madridocio.linkeddata.com/ontologyGroup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2280062"/>
            <a:ext cx="9057785" cy="1204544"/>
          </a:xfrm>
        </p:spPr>
        <p:txBody>
          <a:bodyPr>
            <a:normAutofit/>
          </a:bodyPr>
          <a:lstStyle/>
          <a:p>
            <a:r>
              <a:rPr lang="es-ES" sz="6000" dirty="0" err="1" smtClean="0"/>
              <a:t>Linked</a:t>
            </a:r>
            <a:r>
              <a:rPr lang="es-ES" sz="6000" dirty="0" smtClean="0"/>
              <a:t> App</a:t>
            </a:r>
            <a:endParaRPr lang="es-ES_tradnl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1" y="3990270"/>
            <a:ext cx="9418320" cy="2170173"/>
          </a:xfrm>
        </p:spPr>
        <p:txBody>
          <a:bodyPr>
            <a:normAutofit fontScale="85000" lnSpcReduction="20000"/>
          </a:bodyPr>
          <a:lstStyle/>
          <a:p>
            <a:r>
              <a:rPr lang="es-ES_tradnl" sz="3400" dirty="0"/>
              <a:t>Grupo </a:t>
            </a:r>
            <a:r>
              <a:rPr lang="es-ES_tradnl" sz="3400" dirty="0" smtClean="0"/>
              <a:t>05</a:t>
            </a:r>
            <a:endParaRPr lang="es-ES_tradnl" sz="3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altLang="es-ES_tradnl" sz="2400" dirty="0"/>
              <a:t>Alejandro Torres Atochero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altLang="es-ES_tradnl" sz="2400" dirty="0" smtClean="0"/>
              <a:t>Javier </a:t>
            </a:r>
            <a:r>
              <a:rPr lang="es-ES" altLang="es-ES_tradnl" sz="2400" dirty="0"/>
              <a:t>Barón Pérez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altLang="es-ES_tradnl" sz="2400" dirty="0"/>
              <a:t>Michael González Jerónimo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altLang="es-ES_tradnl" sz="2400" dirty="0"/>
              <a:t>David Vega Lichacz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s-ES" altLang="es-ES_tradnl" sz="2400" dirty="0"/>
          </a:p>
          <a:p>
            <a:endParaRPr lang="es-ES_tradnl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61871" y="1390469"/>
            <a:ext cx="9057785" cy="829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Web of </a:t>
            </a:r>
            <a:r>
              <a:rPr lang="es-ES_tradnl" sz="4000" dirty="0" err="1"/>
              <a:t>Linked</a:t>
            </a:r>
            <a:r>
              <a:rPr lang="es-ES_tradnl" sz="4000" dirty="0"/>
              <a:t> Data and </a:t>
            </a:r>
            <a:r>
              <a:rPr lang="es-ES_tradnl" sz="4000" dirty="0" err="1"/>
              <a:t>Semantic</a:t>
            </a:r>
            <a:r>
              <a:rPr lang="es-ES_tradnl" sz="4000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2586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691321"/>
            <a:ext cx="10809475" cy="4328479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3" y="1843089"/>
            <a:ext cx="11184548" cy="4625974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157288" y="136207"/>
            <a:ext cx="979722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4. Correcci</a:t>
            </a:r>
            <a:r>
              <a:rPr lang="es-ES" smtClean="0"/>
              <a:t>ón DataSet y exportar RDF</a:t>
            </a:r>
            <a:endParaRPr lang="es-ES_tradn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391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288" y="136207"/>
            <a:ext cx="9797224" cy="1325562"/>
          </a:xfrm>
        </p:spPr>
        <p:txBody>
          <a:bodyPr/>
          <a:lstStyle/>
          <a:p>
            <a:r>
              <a:rPr lang="es-ES_tradnl" dirty="0" smtClean="0"/>
              <a:t>4. </a:t>
            </a:r>
            <a:r>
              <a:rPr lang="es-ES_tradnl" dirty="0" err="1" smtClean="0"/>
              <a:t>Correcci</a:t>
            </a:r>
            <a:r>
              <a:rPr lang="es-ES" dirty="0" err="1" smtClean="0"/>
              <a:t>ón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y exportar RDF</a:t>
            </a:r>
            <a:endParaRPr lang="es-ES_tradnl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4" y="1840663"/>
            <a:ext cx="10041509" cy="4765457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88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4" y="1741319"/>
            <a:ext cx="7299324" cy="5024605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57288" y="136207"/>
            <a:ext cx="979722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4. Correcci</a:t>
            </a:r>
            <a:r>
              <a:rPr lang="es-ES" smtClean="0"/>
              <a:t>ón DataSet y exportar RDF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9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57288" y="136207"/>
            <a:ext cx="979722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4. Correcci</a:t>
            </a:r>
            <a:r>
              <a:rPr lang="es-ES" smtClean="0"/>
              <a:t>ón DataSet y exportar RDF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9" y="1732925"/>
            <a:ext cx="8014144" cy="5053004"/>
          </a:xfrm>
        </p:spPr>
      </p:pic>
    </p:spTree>
    <p:extLst>
      <p:ext uri="{BB962C8B-B14F-4D97-AF65-F5344CB8AC3E}">
        <p14:creationId xmlns:p14="http://schemas.microsoft.com/office/powerpoint/2010/main" val="6792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5. </a:t>
            </a:r>
            <a:r>
              <a:rPr lang="es-ES_tradnl" dirty="0" err="1" smtClean="0"/>
              <a:t>Reutilizaci</a:t>
            </a:r>
            <a:r>
              <a:rPr lang="es-ES" dirty="0" err="1" smtClean="0"/>
              <a:t>ón</a:t>
            </a:r>
            <a:r>
              <a:rPr lang="es-ES" dirty="0" smtClean="0"/>
              <a:t> de Ontologías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_tradnl" dirty="0" smtClean="0"/>
              <a:t>5. </a:t>
            </a:r>
            <a:r>
              <a:rPr lang="es-ES_tradnl" smtClean="0"/>
              <a:t>Reutilización</a:t>
            </a:r>
            <a:r>
              <a:rPr lang="es-ES" smtClean="0"/>
              <a:t> </a:t>
            </a:r>
            <a:r>
              <a:rPr lang="es-ES" dirty="0" smtClean="0"/>
              <a:t>de Ontologías</a:t>
            </a:r>
            <a:endParaRPr lang="es-ES_tradn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6" y="1929816"/>
            <a:ext cx="3972479" cy="1543265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28" b="50580"/>
          <a:stretch/>
        </p:blipFill>
        <p:spPr>
          <a:xfrm>
            <a:off x="2411662" y="2701448"/>
            <a:ext cx="3568798" cy="261786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5" t="41070"/>
          <a:stretch/>
        </p:blipFill>
        <p:spPr>
          <a:xfrm>
            <a:off x="4213499" y="3347487"/>
            <a:ext cx="6845225" cy="31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_tradnl" dirty="0" smtClean="0"/>
              <a:t>5. Reutilización</a:t>
            </a:r>
            <a:r>
              <a:rPr lang="es-ES" dirty="0" smtClean="0"/>
              <a:t> de Ontologías</a:t>
            </a:r>
            <a:endParaRPr lang="es-ES_tradn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6" y="1929816"/>
            <a:ext cx="3972479" cy="1543265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0945" b="64050"/>
          <a:stretch/>
        </p:blipFill>
        <p:spPr>
          <a:xfrm>
            <a:off x="2484755" y="2746448"/>
            <a:ext cx="3542461" cy="193025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43418" t="41210" r="-1"/>
          <a:stretch/>
        </p:blipFill>
        <p:spPr>
          <a:xfrm>
            <a:off x="4470995" y="3473081"/>
            <a:ext cx="6313933" cy="28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6</a:t>
            </a:r>
            <a:r>
              <a:rPr lang="es-ES_tradnl" dirty="0" smtClean="0"/>
              <a:t>. </a:t>
            </a:r>
            <a:r>
              <a:rPr lang="es-ES" dirty="0" smtClean="0"/>
              <a:t>Adición de enlaces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_tradnl" dirty="0" smtClean="0"/>
              <a:t>6. Adición de enlaces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1946209"/>
            <a:ext cx="5875223" cy="4471217"/>
          </a:xfrm>
        </p:spPr>
      </p:pic>
    </p:spTree>
    <p:extLst>
      <p:ext uri="{BB962C8B-B14F-4D97-AF65-F5344CB8AC3E}">
        <p14:creationId xmlns:p14="http://schemas.microsoft.com/office/powerpoint/2010/main" val="4954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_tradnl" dirty="0" smtClean="0"/>
              <a:t>6. Adición de enlaces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2" y="1828801"/>
            <a:ext cx="8780274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2125662"/>
            <a:ext cx="8595360" cy="435133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sz="2400" dirty="0" err="1" smtClean="0"/>
              <a:t>Selecci</a:t>
            </a:r>
            <a:r>
              <a:rPr lang="es-ES" sz="2400" dirty="0" err="1" smtClean="0"/>
              <a:t>ón</a:t>
            </a:r>
            <a:r>
              <a:rPr lang="es-ES" sz="2400" dirty="0" smtClean="0"/>
              <a:t> de CSV</a:t>
            </a:r>
            <a:endParaRPr lang="es-ES_tradnl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Análisis de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Creación de la ontología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Corrección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 y exportar RDF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Reutilización de ontologías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Adición de enlaces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Código de ejemplo</a:t>
            </a:r>
            <a:endParaRPr lang="es-ES" sz="24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Marcador de número de diapositiva 4"/>
          <p:cNvSpPr txBox="1">
            <a:spLocks/>
          </p:cNvSpPr>
          <p:nvPr/>
        </p:nvSpPr>
        <p:spPr>
          <a:xfrm>
            <a:off x="11277600" y="6180137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1/27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1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_tradnl" dirty="0" smtClean="0"/>
              <a:t>6. Adición de enlaces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218144"/>
            <a:ext cx="8253948" cy="39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_tradnl" dirty="0" smtClean="0"/>
              <a:t>6. Adición de enlaces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4" y="1851673"/>
            <a:ext cx="8313699" cy="47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7</a:t>
            </a:r>
            <a:r>
              <a:rPr lang="es-ES_tradnl" dirty="0" smtClean="0"/>
              <a:t>. Código de ejemplo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420749"/>
            <a:ext cx="9418320" cy="4041648"/>
          </a:xfrm>
        </p:spPr>
        <p:txBody>
          <a:bodyPr>
            <a:normAutofit/>
          </a:bodyPr>
          <a:lstStyle/>
          <a:p>
            <a:r>
              <a:rPr lang="es-ES" dirty="0"/>
              <a:t>Gracias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4596304"/>
            <a:ext cx="9418320" cy="2145871"/>
          </a:xfrm>
        </p:spPr>
        <p:txBody>
          <a:bodyPr>
            <a:normAutofit fontScale="85000" lnSpcReduction="20000"/>
          </a:bodyPr>
          <a:lstStyle/>
          <a:p>
            <a:r>
              <a:rPr lang="es-ES_tradnl" sz="3400" dirty="0"/>
              <a:t>Grupo </a:t>
            </a:r>
            <a:r>
              <a:rPr lang="es-ES_tradnl" sz="3400" dirty="0" smtClean="0"/>
              <a:t>05</a:t>
            </a:r>
            <a:endParaRPr lang="es-ES_tradnl" sz="3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altLang="es-ES_tradnl" sz="2400" dirty="0"/>
              <a:t>Alejandro Torres </a:t>
            </a:r>
            <a:r>
              <a:rPr lang="es-ES" altLang="es-ES_tradnl" sz="2400" dirty="0" smtClean="0"/>
              <a:t>Atochero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altLang="es-ES_tradnl" sz="2400" dirty="0" smtClean="0"/>
              <a:t>Javier </a:t>
            </a:r>
            <a:r>
              <a:rPr lang="es-ES" altLang="es-ES_tradnl" sz="2400" dirty="0"/>
              <a:t>Barón Pérez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altLang="es-ES_tradnl" sz="2400" dirty="0"/>
              <a:t>Michael González Jerónimo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altLang="es-ES_tradnl" sz="2400" dirty="0"/>
              <a:t>David Vega Lichacz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53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 </a:t>
            </a:r>
            <a:r>
              <a:rPr lang="es-ES_tradnl" dirty="0" err="1" smtClean="0"/>
              <a:t>Selecci</a:t>
            </a:r>
            <a:r>
              <a:rPr lang="es-ES" dirty="0" err="1" smtClean="0"/>
              <a:t>ón</a:t>
            </a:r>
            <a:r>
              <a:rPr lang="es-ES" dirty="0" smtClean="0"/>
              <a:t> de CSV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_tradnl" dirty="0" err="1" smtClean="0"/>
              <a:t>Selecci</a:t>
            </a:r>
            <a:r>
              <a:rPr lang="es-ES" dirty="0" err="1" smtClean="0"/>
              <a:t>ón</a:t>
            </a:r>
            <a:r>
              <a:rPr lang="es-ES" dirty="0" smtClean="0"/>
              <a:t> de CSV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</a:t>
            </a:r>
            <a:r>
              <a:rPr lang="es-ES" dirty="0" err="1" smtClean="0"/>
              <a:t>úsqueda</a:t>
            </a:r>
            <a:r>
              <a:rPr lang="es-ES" dirty="0" smtClean="0"/>
              <a:t> de CSV relacionado con el ocio en Madrid</a:t>
            </a:r>
          </a:p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datos.madrid.es/portal/site/egob</a:t>
            </a:r>
            <a:endParaRPr lang="es-ES" dirty="0" smtClean="0"/>
          </a:p>
          <a:p>
            <a:r>
              <a:rPr lang="es-ES" i="1" dirty="0" smtClean="0"/>
              <a:t>200186-0-polideportivos.csv</a:t>
            </a:r>
            <a:endParaRPr lang="es-ES" dirty="0" smtClean="0"/>
          </a:p>
          <a:p>
            <a:r>
              <a:rPr lang="es-ES" i="1" dirty="0" smtClean="0"/>
              <a:t>200304-0-centros-culturales.csv</a:t>
            </a:r>
          </a:p>
          <a:p>
            <a:r>
              <a:rPr lang="fi-FI" i="1" dirty="0" smtClean="0"/>
              <a:t>201132-0-turismo.csv</a:t>
            </a:r>
          </a:p>
          <a:p>
            <a:r>
              <a:rPr lang="fi-FI" i="1" dirty="0" smtClean="0"/>
              <a:t>201747-0-bibliobuses-bibliotecas.csv</a:t>
            </a:r>
          </a:p>
          <a:p>
            <a:r>
              <a:rPr lang="es-ES_tradnl" dirty="0"/>
              <a:t>Licencia: </a:t>
            </a:r>
            <a:r>
              <a:rPr lang="es-ES_tradnl" dirty="0">
                <a:hlinkClick r:id="rId3"/>
              </a:rPr>
              <a:t>http://datos.madrid.es</a:t>
            </a:r>
            <a:r>
              <a:rPr lang="es-ES_tradnl" dirty="0" smtClean="0">
                <a:hlinkClick r:id="rId3"/>
              </a:rPr>
              <a:t>/</a:t>
            </a:r>
            <a:r>
              <a:rPr lang="mr-IN" dirty="0" smtClean="0">
                <a:hlinkClick r:id="rId3"/>
              </a:rPr>
              <a:t>…</a:t>
            </a:r>
            <a:r>
              <a:rPr lang="es-ES" dirty="0" smtClean="0"/>
              <a:t> </a:t>
            </a:r>
            <a:r>
              <a:rPr lang="es-ES_tradnl" dirty="0"/>
              <a:t>P</a:t>
            </a:r>
            <a:r>
              <a:rPr lang="es-ES_tradnl" dirty="0" smtClean="0"/>
              <a:t>ermite </a:t>
            </a:r>
            <a:r>
              <a:rPr lang="es-ES_tradnl" dirty="0"/>
              <a:t>la reutilización de los documentos textuales y datos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80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 </a:t>
            </a:r>
            <a:r>
              <a:rPr lang="es-ES_tradnl" dirty="0" err="1" smtClean="0"/>
              <a:t>An</a:t>
            </a:r>
            <a:r>
              <a:rPr lang="es-ES" dirty="0" err="1" smtClean="0"/>
              <a:t>álisis</a:t>
            </a:r>
            <a:r>
              <a:rPr lang="es-ES" dirty="0" smtClean="0"/>
              <a:t> de los datos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_tradnl" dirty="0" err="1" smtClean="0"/>
              <a:t>An</a:t>
            </a:r>
            <a:r>
              <a:rPr lang="es-ES" dirty="0" err="1" smtClean="0"/>
              <a:t>álisis</a:t>
            </a:r>
            <a:r>
              <a:rPr lang="es-ES" dirty="0" smtClean="0"/>
              <a:t> de los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Datos </a:t>
            </a:r>
            <a:r>
              <a:rPr lang="es-ES_tradnl" dirty="0" err="1" smtClean="0"/>
              <a:t>madrid</a:t>
            </a:r>
            <a:r>
              <a:rPr lang="es-ES_tradnl" dirty="0" smtClean="0"/>
              <a:t> facilita un documento para </a:t>
            </a:r>
            <a:r>
              <a:rPr lang="es-ES_tradnl" dirty="0"/>
              <a:t>el entendimiento de los CSV </a:t>
            </a:r>
            <a:r>
              <a:rPr lang="es-ES_tradnl" dirty="0">
                <a:hlinkClick r:id="rId2" invalidUrl="http://datos.madrid.es/FWProjects/egob/contenidos/datasets/ficheros/Estructura_conjunto_datos_www madrid es_v7.pdf"/>
              </a:rPr>
              <a:t>http://datos.madrid.es/FWProjects/egob/contenidos</a:t>
            </a:r>
            <a:r>
              <a:rPr lang="es-ES_tradnl" dirty="0" smtClean="0">
                <a:hlinkClick r:id="rId2" invalidUrl="http://datos.madrid.es/FWProjects/egob/contenidos/datasets/ficheros/Estructura_conjunto_datos_www madrid es_v7.pdf"/>
              </a:rPr>
              <a:t>/</a:t>
            </a:r>
            <a:r>
              <a:rPr lang="mr-IN" dirty="0" smtClean="0">
                <a:hlinkClick r:id="rId2" invalidUrl="http://datos.madrid.es/FWProjects/egob/contenidos/datasets/ficheros/Estructura_conjunto_datos_www madrid es_v7.pdf"/>
              </a:rPr>
              <a:t>…</a:t>
            </a:r>
            <a:endParaRPr lang="es-ES" dirty="0" smtClean="0"/>
          </a:p>
          <a:p>
            <a:r>
              <a:rPr lang="es-ES_tradnl" dirty="0" smtClean="0"/>
              <a:t>Rangos y  valores encontrados</a:t>
            </a:r>
          </a:p>
          <a:p>
            <a:r>
              <a:rPr lang="es-ES_tradnl" dirty="0" smtClean="0"/>
              <a:t>Estrategia de nombrado</a:t>
            </a:r>
          </a:p>
          <a:p>
            <a:r>
              <a:rPr lang="es-ES_tradnl" dirty="0" smtClean="0"/>
              <a:t>Recursos: </a:t>
            </a:r>
            <a:r>
              <a:rPr lang="es-ES_tradnl" b="1" dirty="0">
                <a:hlinkClick r:id="rId3"/>
              </a:rPr>
              <a:t>http://</a:t>
            </a:r>
            <a:r>
              <a:rPr lang="es-ES_tradnl" b="1" dirty="0" smtClean="0">
                <a:hlinkClick r:id="rId3"/>
              </a:rPr>
              <a:t>madridOcio.linkeddata.com/ontologyGroup5/resources/</a:t>
            </a:r>
            <a:r>
              <a:rPr lang="es-ES_tradnl" b="1" dirty="0" smtClean="0"/>
              <a:t> </a:t>
            </a:r>
            <a:r>
              <a:rPr lang="es-ES_tradnl" dirty="0" smtClean="0"/>
              <a:t>Seguido </a:t>
            </a:r>
            <a:r>
              <a:rPr lang="es-ES_tradnl" dirty="0"/>
              <a:t>del nombre del recurso, la primera letra en mayúsculas y, a continuación, el identificador [PK]</a:t>
            </a:r>
            <a:endParaRPr lang="es-ES_tradnl" dirty="0" smtClean="0"/>
          </a:p>
          <a:p>
            <a:r>
              <a:rPr lang="es-ES_tradnl" dirty="0" smtClean="0"/>
              <a:t>Elementos de la </a:t>
            </a:r>
            <a:r>
              <a:rPr lang="es-ES_tradnl" dirty="0" err="1" smtClean="0"/>
              <a:t>ontolog</a:t>
            </a:r>
            <a:r>
              <a:rPr lang="es-ES" dirty="0" err="1" smtClean="0"/>
              <a:t>ía</a:t>
            </a:r>
            <a:r>
              <a:rPr lang="es-ES" dirty="0" smtClean="0"/>
              <a:t>: </a:t>
            </a:r>
            <a:r>
              <a:rPr lang="es-ES_tradnl" b="1" dirty="0" smtClean="0">
                <a:hlinkClick r:id="rId4"/>
              </a:rPr>
              <a:t>http</a:t>
            </a:r>
            <a:r>
              <a:rPr lang="es-ES_tradnl" b="1" dirty="0">
                <a:hlinkClick r:id="rId4"/>
              </a:rPr>
              <a:t>://</a:t>
            </a:r>
            <a:r>
              <a:rPr lang="es-ES_tradnl" b="1" dirty="0" err="1">
                <a:hlinkClick r:id="rId4"/>
              </a:rPr>
              <a:t>madridOcio.linkeddata.com</a:t>
            </a:r>
            <a:r>
              <a:rPr lang="es-ES_tradnl" b="1" dirty="0">
                <a:hlinkClick r:id="rId4"/>
              </a:rPr>
              <a:t>/ontologyGroup5#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964"/>
            <a:ext cx="11124928" cy="47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9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3. Creación de la </a:t>
            </a:r>
            <a:r>
              <a:rPr lang="es-ES_tradnl" dirty="0" err="1" smtClean="0"/>
              <a:t>ontolog</a:t>
            </a:r>
            <a:r>
              <a:rPr lang="es-ES" dirty="0" err="1" smtClean="0"/>
              <a:t>ía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36207"/>
            <a:ext cx="9692640" cy="1325562"/>
          </a:xfrm>
        </p:spPr>
        <p:txBody>
          <a:bodyPr/>
          <a:lstStyle/>
          <a:p>
            <a:r>
              <a:rPr lang="es-ES_tradnl" dirty="0" smtClean="0"/>
              <a:t>3. Creación de la </a:t>
            </a:r>
            <a:r>
              <a:rPr lang="es-ES_tradnl" dirty="0" err="1" smtClean="0"/>
              <a:t>ontolog</a:t>
            </a:r>
            <a:r>
              <a:rPr lang="es-ES" dirty="0" err="1" smtClean="0"/>
              <a:t>ía</a:t>
            </a:r>
            <a:r>
              <a:rPr lang="es-ES" dirty="0" smtClean="0"/>
              <a:t> </a:t>
            </a:r>
            <a:endParaRPr lang="es-ES_tradn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3" y="1828800"/>
            <a:ext cx="5534025" cy="1019175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" y="1599247"/>
            <a:ext cx="9857232" cy="92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970718" y="1599247"/>
            <a:ext cx="1322122" cy="92075"/>
          </a:xfrm>
          <a:prstGeom prst="rect">
            <a:avLst/>
          </a:prstGeom>
          <a:solidFill>
            <a:srgbClr val="3B2C24"/>
          </a:solidFill>
          <a:ln>
            <a:solidFill>
              <a:srgbClr val="3B2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80" y="2338387"/>
            <a:ext cx="2971800" cy="3238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80" y="2847975"/>
            <a:ext cx="5867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4. </a:t>
            </a:r>
            <a:r>
              <a:rPr lang="es-ES_tradnl" dirty="0" err="1"/>
              <a:t>Correcci</a:t>
            </a:r>
            <a:r>
              <a:rPr lang="es-ES" dirty="0" err="1"/>
              <a:t>ón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y exportar RDF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e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302</Words>
  <Application>Microsoft Office PowerPoint</Application>
  <PresentationFormat>Panorámica</PresentationFormat>
  <Paragraphs>75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Schoolbook</vt:lpstr>
      <vt:lpstr>Mangal</vt:lpstr>
      <vt:lpstr>Wingdings 2</vt:lpstr>
      <vt:lpstr>Ver</vt:lpstr>
      <vt:lpstr>Linked App</vt:lpstr>
      <vt:lpstr>Índice</vt:lpstr>
      <vt:lpstr>1. Selección de CSV</vt:lpstr>
      <vt:lpstr>Selección de CSV</vt:lpstr>
      <vt:lpstr>2. Análisis de los datos</vt:lpstr>
      <vt:lpstr>Análisis de los datos</vt:lpstr>
      <vt:lpstr>3. Creación de la ontología</vt:lpstr>
      <vt:lpstr>3. Creación de la ontología </vt:lpstr>
      <vt:lpstr>4. Corrección DataSet y exportar RDF</vt:lpstr>
      <vt:lpstr> </vt:lpstr>
      <vt:lpstr>4. Corrección DataSet y exportar RDF</vt:lpstr>
      <vt:lpstr>Presentación de PowerPoint</vt:lpstr>
      <vt:lpstr>Presentación de PowerPoint</vt:lpstr>
      <vt:lpstr>5. Reutilización de Ontologías</vt:lpstr>
      <vt:lpstr>5. Reutilización de Ontologías</vt:lpstr>
      <vt:lpstr>5. Reutilización de Ontologías</vt:lpstr>
      <vt:lpstr>6. Adición de enlaces</vt:lpstr>
      <vt:lpstr>6. Adición de enlaces</vt:lpstr>
      <vt:lpstr>6. Adición de enlaces</vt:lpstr>
      <vt:lpstr>6. Adición de enlaces</vt:lpstr>
      <vt:lpstr>6. Adición de enlaces</vt:lpstr>
      <vt:lpstr>7. Código de ejemplo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Nanotecnología del carbono y sus aplicaciones</dc:title>
  <dc:creator>Alejandro Torres Atochero</dc:creator>
  <cp:lastModifiedBy>Javier .</cp:lastModifiedBy>
  <cp:revision>129</cp:revision>
  <dcterms:created xsi:type="dcterms:W3CDTF">2016-11-17T15:35:45Z</dcterms:created>
  <dcterms:modified xsi:type="dcterms:W3CDTF">2016-12-20T21:34:57Z</dcterms:modified>
</cp:coreProperties>
</file>