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59" r:id="rId6"/>
    <p:sldId id="258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54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95F-1272-4C5E-92FC-5AE34234F875}" type="datetimeFigureOut">
              <a:rPr lang="es-ES" smtClean="0"/>
              <a:t>21/12/2016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99A3082-215A-4F16-98FB-CE5FCECE2DEF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95F-1272-4C5E-92FC-5AE34234F875}" type="datetimeFigureOut">
              <a:rPr lang="es-ES" smtClean="0"/>
              <a:t>21/12/2016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3082-215A-4F16-98FB-CE5FCECE2DE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95F-1272-4C5E-92FC-5AE34234F875}" type="datetimeFigureOut">
              <a:rPr lang="es-ES" smtClean="0"/>
              <a:t>21/12/2016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3082-215A-4F16-98FB-CE5FCECE2DE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95F-1272-4C5E-92FC-5AE34234F875}" type="datetimeFigureOut">
              <a:rPr lang="es-ES" smtClean="0"/>
              <a:t>21/12/2016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3082-215A-4F16-98FB-CE5FCECE2DEF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95F-1272-4C5E-92FC-5AE34234F875}" type="datetimeFigureOut">
              <a:rPr lang="es-ES" smtClean="0"/>
              <a:t>21/12/2016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99A3082-215A-4F16-98FB-CE5FCECE2DEF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95F-1272-4C5E-92FC-5AE34234F875}" type="datetimeFigureOut">
              <a:rPr lang="es-ES" smtClean="0"/>
              <a:t>21/12/2016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3082-215A-4F16-98FB-CE5FCECE2DEF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95F-1272-4C5E-92FC-5AE34234F875}" type="datetimeFigureOut">
              <a:rPr lang="es-ES" smtClean="0"/>
              <a:t>21/12/2016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3082-215A-4F16-98FB-CE5FCECE2DEF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95F-1272-4C5E-92FC-5AE34234F875}" type="datetimeFigureOut">
              <a:rPr lang="es-ES" smtClean="0"/>
              <a:t>21/12/2016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3082-215A-4F16-98FB-CE5FCECE2DE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95F-1272-4C5E-92FC-5AE34234F875}" type="datetimeFigureOut">
              <a:rPr lang="es-ES" smtClean="0"/>
              <a:t>21/12/2016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3082-215A-4F16-98FB-CE5FCECE2DE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95F-1272-4C5E-92FC-5AE34234F875}" type="datetimeFigureOut">
              <a:rPr lang="es-ES" smtClean="0"/>
              <a:t>21/12/2016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3082-215A-4F16-98FB-CE5FCECE2DEF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95F-1272-4C5E-92FC-5AE34234F875}" type="datetimeFigureOut">
              <a:rPr lang="es-ES" smtClean="0"/>
              <a:t>21/12/2016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99A3082-215A-4F16-98FB-CE5FCECE2DEF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50FC95F-1272-4C5E-92FC-5AE34234F875}" type="datetimeFigureOut">
              <a:rPr lang="es-ES" smtClean="0"/>
              <a:t>21/12/2016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99A3082-215A-4F16-98FB-CE5FCECE2DEF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Robinson </a:t>
            </a:r>
            <a:r>
              <a:rPr lang="es-ES" dirty="0" err="1" smtClean="0"/>
              <a:t>Ganchala</a:t>
            </a:r>
            <a:r>
              <a:rPr lang="es-ES" dirty="0" smtClean="0"/>
              <a:t> </a:t>
            </a:r>
            <a:r>
              <a:rPr lang="es-ES" dirty="0" err="1" smtClean="0"/>
              <a:t>Benitez</a:t>
            </a:r>
            <a:endParaRPr lang="es-ES" dirty="0" smtClean="0"/>
          </a:p>
          <a:p>
            <a:r>
              <a:rPr lang="es-ES" dirty="0" smtClean="0"/>
              <a:t>Eduardo Checa </a:t>
            </a:r>
            <a:r>
              <a:rPr lang="es-ES" dirty="0" err="1" smtClean="0"/>
              <a:t>Gismero</a:t>
            </a:r>
            <a:endParaRPr lang="es-ES" dirty="0" smtClean="0"/>
          </a:p>
          <a:p>
            <a:r>
              <a:rPr lang="es-ES" dirty="0" smtClean="0"/>
              <a:t>Kevin Axel Salinas </a:t>
            </a:r>
            <a:r>
              <a:rPr lang="es-ES" dirty="0" err="1" smtClean="0"/>
              <a:t>Ramirez</a:t>
            </a:r>
            <a:endParaRPr lang="es-ES" dirty="0" smtClean="0"/>
          </a:p>
          <a:p>
            <a:r>
              <a:rPr lang="es-ES" dirty="0" smtClean="0"/>
              <a:t>David Amran Beniflah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Linked</a:t>
            </a:r>
            <a:r>
              <a:rPr lang="es-ES" dirty="0" smtClean="0"/>
              <a:t> Data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Aplicación </a:t>
            </a:r>
            <a:endParaRPr lang="es-E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4775" y="1447800"/>
            <a:ext cx="45916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Relación </a:t>
            </a:r>
            <a:r>
              <a:rPr lang="es-ES" dirty="0" smtClean="0"/>
              <a:t>entre </a:t>
            </a:r>
            <a:r>
              <a:rPr lang="es-ES" dirty="0" err="1" smtClean="0"/>
              <a:t>DataSets</a:t>
            </a:r>
            <a:endParaRPr lang="es-ES" dirty="0" smtClean="0"/>
          </a:p>
          <a:p>
            <a:pPr lvl="1"/>
            <a:r>
              <a:rPr lang="es-ES" dirty="0" smtClean="0"/>
              <a:t>Aparcamientos de bicis en Madrid (</a:t>
            </a:r>
            <a:r>
              <a:rPr lang="es-ES" dirty="0" err="1" smtClean="0"/>
              <a:t>aparcabicis</a:t>
            </a:r>
            <a:r>
              <a:rPr lang="es-ES" dirty="0" smtClean="0"/>
              <a:t>) y Calles tranquilas </a:t>
            </a:r>
          </a:p>
          <a:p>
            <a:pPr lvl="1"/>
            <a:endParaRPr lang="es-ES" dirty="0" smtClean="0"/>
          </a:p>
          <a:p>
            <a:pPr lvl="1">
              <a:buNone/>
            </a:pPr>
            <a:endParaRPr lang="es-ES" dirty="0"/>
          </a:p>
        </p:txBody>
      </p:sp>
      <p:pic>
        <p:nvPicPr>
          <p:cNvPr id="16386" name="Picture 2" descr="http://www.bicivilizate.com/wp-content/uploads/2009/01/bicicleta-pase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24944"/>
            <a:ext cx="3810000" cy="2552700"/>
          </a:xfrm>
          <a:prstGeom prst="rect">
            <a:avLst/>
          </a:prstGeom>
          <a:noFill/>
        </p:spPr>
      </p:pic>
      <p:pic>
        <p:nvPicPr>
          <p:cNvPr id="16389" name="Picture 5" descr="Resultado de imagen de alquiler bicis madri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9766" y="2924945"/>
            <a:ext cx="3297993" cy="27363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Primer Paso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Búsqueda de </a:t>
            </a:r>
            <a:r>
              <a:rPr lang="es-ES" dirty="0" err="1" smtClean="0"/>
              <a:t>DataSets</a:t>
            </a:r>
            <a:endParaRPr lang="es-ES" dirty="0" smtClean="0"/>
          </a:p>
          <a:p>
            <a:pPr lvl="1"/>
            <a:r>
              <a:rPr lang="es-ES" dirty="0" smtClean="0"/>
              <a:t>Búsqueda de CSV en datos.madrid.es</a:t>
            </a:r>
          </a:p>
          <a:p>
            <a:pPr lvl="1"/>
            <a:r>
              <a:rPr lang="es-ES" dirty="0" smtClean="0"/>
              <a:t>Obtención de CSV compatibles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>
              <a:buNone/>
            </a:pPr>
            <a:endParaRPr lang="es-E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852936"/>
            <a:ext cx="5241603" cy="35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la licencia de </a:t>
            </a:r>
            <a:r>
              <a:rPr lang="es-ES" dirty="0" err="1" smtClean="0"/>
              <a:t>CSVs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-Los </a:t>
            </a:r>
            <a:r>
              <a:rPr lang="es-ES" dirty="0" err="1" smtClean="0"/>
              <a:t>dataset</a:t>
            </a:r>
            <a:r>
              <a:rPr lang="es-ES" dirty="0" smtClean="0"/>
              <a:t> están dentro en un dominio de ciudad inteligente. </a:t>
            </a:r>
          </a:p>
          <a:p>
            <a:endParaRPr lang="es-ES" dirty="0" smtClean="0"/>
          </a:p>
          <a:p>
            <a:r>
              <a:rPr lang="es-ES" dirty="0" smtClean="0"/>
              <a:t>-Tiene licencia abierta para poder ser publicado.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-Es fácil de enlazar con entidades del mundo real.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Segundo Paso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800" dirty="0" smtClean="0"/>
              <a:t>Creación de los requisitos para usar el </a:t>
            </a:r>
            <a:r>
              <a:rPr lang="es-ES" sz="2800" dirty="0" err="1" smtClean="0"/>
              <a:t>dataset</a:t>
            </a:r>
            <a:endParaRPr lang="es-ES" sz="2800" dirty="0" smtClean="0"/>
          </a:p>
          <a:p>
            <a:pPr lvl="1"/>
            <a:endParaRPr lang="es-ES" dirty="0" smtClean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16832"/>
            <a:ext cx="725805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Tercer Paso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Creación Ontología: Clases y propiedades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988840"/>
            <a:ext cx="3412035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1988840"/>
            <a:ext cx="240982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93662" y="4293096"/>
            <a:ext cx="366396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Cuarto Paso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800" dirty="0" smtClean="0"/>
              <a:t>Mejora de los datos obtenidos del CSV(Calles tranquilas)</a:t>
            </a:r>
          </a:p>
          <a:p>
            <a:pPr>
              <a:buNone/>
            </a:pPr>
            <a:endParaRPr lang="es-E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060848"/>
            <a:ext cx="7344816" cy="397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813040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899592" y="836712"/>
            <a:ext cx="77768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Mejora de los datos obtenidos del CSV(</a:t>
            </a:r>
            <a:r>
              <a:rPr lang="es-ES" sz="2800" dirty="0" err="1" smtClean="0"/>
              <a:t>Aparcabicis</a:t>
            </a:r>
            <a:r>
              <a:rPr lang="es-ES" sz="2800" dirty="0" smtClean="0"/>
              <a:t>)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Quinto Paso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800" dirty="0" smtClean="0"/>
              <a:t>Enlazar nuestros datos con </a:t>
            </a:r>
            <a:r>
              <a:rPr lang="es-ES" sz="2800" dirty="0" err="1" smtClean="0"/>
              <a:t>DataSet</a:t>
            </a:r>
            <a:r>
              <a:rPr lang="es-ES" sz="2800" dirty="0" smtClean="0"/>
              <a:t> disponibles en distintas plataformas de datos abiertos</a:t>
            </a:r>
          </a:p>
          <a:p>
            <a:pPr lvl="1"/>
            <a:r>
              <a:rPr lang="es-ES" dirty="0" smtClean="0"/>
              <a:t>En  </a:t>
            </a:r>
            <a:r>
              <a:rPr lang="es-ES" dirty="0" err="1" smtClean="0"/>
              <a:t>LODRefine</a:t>
            </a:r>
            <a:r>
              <a:rPr lang="es-ES" dirty="0" smtClean="0"/>
              <a:t>  una vez creado proyecto limpiamos los datos</a:t>
            </a:r>
          </a:p>
          <a:p>
            <a:pPr lvl="1"/>
            <a:r>
              <a:rPr lang="es-ES" dirty="0" smtClean="0"/>
              <a:t>Después usamos la opción “reconciliar” en la columna “nombre calle” para enlazarlo con </a:t>
            </a:r>
            <a:r>
              <a:rPr lang="es-ES" dirty="0" err="1" smtClean="0"/>
              <a:t>DBpedia</a:t>
            </a:r>
            <a:r>
              <a:rPr lang="es-ES" dirty="0" smtClean="0"/>
              <a:t> 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74</TotalTime>
  <Words>161</Words>
  <Application>Microsoft Office PowerPoint</Application>
  <PresentationFormat>Presentación en pantalla (4:3)</PresentationFormat>
  <Paragraphs>32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Franklin Gothic Book</vt:lpstr>
      <vt:lpstr>Perpetua</vt:lpstr>
      <vt:lpstr>Wingdings 2</vt:lpstr>
      <vt:lpstr>Equidad</vt:lpstr>
      <vt:lpstr>Linked Data</vt:lpstr>
      <vt:lpstr>Introducción </vt:lpstr>
      <vt:lpstr>Primer Paso</vt:lpstr>
      <vt:lpstr>Análisis de la licencia de CSVs</vt:lpstr>
      <vt:lpstr>Segundo Paso </vt:lpstr>
      <vt:lpstr>Tercer Paso</vt:lpstr>
      <vt:lpstr>Cuarto Paso </vt:lpstr>
      <vt:lpstr>Presentación de PowerPoint</vt:lpstr>
      <vt:lpstr>Quinto Paso </vt:lpstr>
      <vt:lpstr>Aplicación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Data</dc:title>
  <dc:creator>David Amran Beniflah</dc:creator>
  <cp:lastModifiedBy>Robinson Ganchala Benitez</cp:lastModifiedBy>
  <cp:revision>9</cp:revision>
  <dcterms:created xsi:type="dcterms:W3CDTF">2016-12-20T22:18:23Z</dcterms:created>
  <dcterms:modified xsi:type="dcterms:W3CDTF">2016-12-21T12:24:54Z</dcterms:modified>
</cp:coreProperties>
</file>