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verage" panose="020B0604020202020204" charset="0"/>
      <p:regular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e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atos.madrid.es/egob/catalogo/aviso-leg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egob/catalogo/aviso-leg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linked-data-deportemadrid.org/group08/resource/" TargetMode="External"/><Relationship Id="rId4" Type="http://schemas.openxmlformats.org/officeDocument/2006/relationships/hyperlink" Target="http://www.linked-data-deportemadrid.org/group08/ontolog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>
                <a:latin typeface="Trebuchet MS"/>
                <a:ea typeface="Trebuchet MS"/>
                <a:cs typeface="Trebuchet MS"/>
                <a:sym typeface="Trebuchet MS"/>
              </a:rPr>
              <a:t>HandsOn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Presentación Web Semántica y Linked Data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64900" y="4345375"/>
            <a:ext cx="8014200" cy="3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b="1">
                <a:latin typeface="Average"/>
                <a:ea typeface="Average"/>
                <a:cs typeface="Average"/>
                <a:sym typeface="Average"/>
              </a:rPr>
              <a:t>Grupo 08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89025" y="4654175"/>
            <a:ext cx="90615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Average"/>
              </a:rPr>
              <a:t>Alberto Navacerrada Montero -  Daniel Funke Prieto - Javier de la Rúa Martínez - Rafael Trujillo Fernández - Sergio Almagro Sotelo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6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 rtl="0">
              <a:spcBef>
                <a:spcPts val="0"/>
              </a:spcBef>
              <a:buSzPct val="82352"/>
              <a:buFont typeface="Arial" panose="020B0604020202020204" pitchFamily="34" charset="0"/>
              <a:buChar char="•"/>
            </a:pPr>
            <a:r>
              <a:rPr lang="es" sz="17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Consulta de los actividades deportivas, instalaciones deportivas y polideportivos de la comunidad de Madrid.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82352"/>
              <a:buFont typeface="Arial" panose="020B0604020202020204" pitchFamily="34" charset="0"/>
              <a:buChar char="•"/>
            </a:pPr>
            <a:r>
              <a:rPr lang="es" sz="17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Datos abiertos de la Comunidad de Madrid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http://datos.madrid.es/</a:t>
            </a:r>
            <a:endParaRPr lang="es" sz="17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82352"/>
              <a:buFont typeface="Arial" panose="020B0604020202020204" pitchFamily="34" charset="0"/>
              <a:buChar char="•"/>
            </a:pPr>
            <a:r>
              <a:rPr lang="es" sz="17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Los csv con los que se ha trabajado han sido:</a:t>
            </a:r>
          </a:p>
          <a:p>
            <a:pPr marL="8617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Agenda de actividades deportivas:</a:t>
            </a:r>
          </a:p>
          <a:p>
            <a:pPr marL="90000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</a:pPr>
            <a:r>
              <a:rPr lang="es" sz="1000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http://datos.madrid.es/portal/site/egob/menuitem.c05c1f754a33a9fbe4b2e4b284f1a5a0/?vgnextoid=b802209e501cb410VgnVCM1000000b205a0aRCRD&amp;vgnextchannel=374512b9ace9f310VgnVCM100000171f5a0aRCRD&amp;vgnextfmt=default</a:t>
            </a:r>
          </a:p>
          <a:p>
            <a:pPr marL="914400" lvl="1" indent="-33655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Instalaciones deportivas: </a:t>
            </a:r>
            <a:r>
              <a:rPr lang="es" sz="1000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http://datos.madrid.es/portal/site/egob/menuitem.c05c1f754a33a9fbe4b2e4b284f1a5a0/?vgnextoid=8690aed774503410VgnVCM1000000b205a0aRCRD&amp;vgnextchannel=374512b9ace9f310VgnVCM100000171f5a0aRCRD&amp;vgnextfmt=default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Polideportivos: </a:t>
            </a:r>
            <a:r>
              <a:rPr lang="es" sz="1000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http://datos.madrid.es/portal/site/egob/menuitem.c05c1f754a33a9fbe4b2e4b284f1a5a0/?vgnextoid=4a5fbef4b2503410VgnVCM2000000c205a0aRCRD&amp;vgnextchannel=374512b9ace9f310VgnVCM100000171f5a0aRCRD&amp;vgnextfmt=default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0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None/>
            </a:pPr>
            <a:endParaRPr sz="10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Selección de datasets</a:t>
            </a:r>
          </a:p>
        </p:txBody>
      </p:sp>
      <p:pic>
        <p:nvPicPr>
          <p:cNvPr id="72" name="Shape 72" descr="Captura de pantalla 2016-12-20 a las 12.15.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375" y="1353975"/>
            <a:ext cx="3224774" cy="17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●"/>
            </a:pPr>
            <a:r>
              <a:rPr lang="es" dirty="0"/>
              <a:t>La licencia de los datasets escogidos se encuentra en:</a:t>
            </a:r>
            <a:r>
              <a:rPr lang="es" sz="17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s" sz="1700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http://datos.madrid.es/egob/catalogo/aviso-legal</a:t>
            </a:r>
          </a:p>
          <a:p>
            <a:pPr lvl="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 dirty="0"/>
              <a:t>Las entidades de la ontología se definirán en el espacio de nombres: </a:t>
            </a:r>
            <a:r>
              <a:rPr lang="es" sz="17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http://www.linked-data-deportemadrid.org/group08/ontology#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s" dirty="0"/>
              <a:t>Los recursos relacionados con la ontología se definirán en el espacio de nombres: </a:t>
            </a:r>
            <a:r>
              <a:rPr lang="es" sz="17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http://www.linked-data-deportemadrid.org/group08/resource/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Análisis datasets y estrategia de nombrado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Ontología</a:t>
            </a:r>
          </a:p>
        </p:txBody>
      </p:sp>
      <p:pic>
        <p:nvPicPr>
          <p:cNvPr id="84" name="Shape 84" descr="Captura1.JPG"/>
          <p:cNvPicPr preferRelativeResize="0"/>
          <p:nvPr/>
        </p:nvPicPr>
        <p:blipFill rotWithShape="1">
          <a:blip r:embed="rId3">
            <a:alphaModFix/>
          </a:blip>
          <a:srcRect b="10080"/>
          <a:stretch/>
        </p:blipFill>
        <p:spPr>
          <a:xfrm>
            <a:off x="311700" y="1017725"/>
            <a:ext cx="2438400" cy="17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Captura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950" y="1017725"/>
            <a:ext cx="27051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Captura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787" y="1017712"/>
            <a:ext cx="3305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Captura4.JPG"/>
          <p:cNvPicPr preferRelativeResize="0"/>
          <p:nvPr/>
        </p:nvPicPr>
        <p:blipFill rotWithShape="1">
          <a:blip r:embed="rId6">
            <a:alphaModFix/>
          </a:blip>
          <a:srcRect b="3980"/>
          <a:stretch/>
        </p:blipFill>
        <p:spPr>
          <a:xfrm>
            <a:off x="311699" y="2799174"/>
            <a:ext cx="2117161" cy="2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Captura5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4175" y="2799162"/>
            <a:ext cx="28194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Captura6.JPG"/>
          <p:cNvPicPr preferRelativeResize="0"/>
          <p:nvPr/>
        </p:nvPicPr>
        <p:blipFill rotWithShape="1">
          <a:blip r:embed="rId8">
            <a:alphaModFix/>
          </a:blip>
          <a:srcRect r="7876" b="3947"/>
          <a:stretch/>
        </p:blipFill>
        <p:spPr>
          <a:xfrm>
            <a:off x="4903575" y="2305550"/>
            <a:ext cx="4018825" cy="274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Captura7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8625" y="1335411"/>
            <a:ext cx="1847225" cy="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Corregir datasets y exportar a RDF</a:t>
            </a:r>
          </a:p>
        </p:txBody>
      </p:sp>
      <p:pic>
        <p:nvPicPr>
          <p:cNvPr id="96" name="Shape 96" descr="Captura de pantalla 2016-12-20 a las 12.20.31.png"/>
          <p:cNvPicPr preferRelativeResize="0"/>
          <p:nvPr/>
        </p:nvPicPr>
        <p:blipFill rotWithShape="1">
          <a:blip r:embed="rId3">
            <a:alphaModFix/>
          </a:blip>
          <a:srcRect l="18439" t="10434" r="18778"/>
          <a:stretch/>
        </p:blipFill>
        <p:spPr>
          <a:xfrm>
            <a:off x="5543287" y="2855350"/>
            <a:ext cx="2830950" cy="21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Captura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50" y="1017725"/>
            <a:ext cx="4627774" cy="34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Captura9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050" y="1057150"/>
            <a:ext cx="3473424" cy="17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 Linking</a:t>
            </a:r>
          </a:p>
        </p:txBody>
      </p:sp>
      <p:pic>
        <p:nvPicPr>
          <p:cNvPr id="104" name="Shape 104" descr="Captura1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7" y="1377225"/>
            <a:ext cx="67913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30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 Linking</a:t>
            </a:r>
          </a:p>
        </p:txBody>
      </p:sp>
      <p:pic>
        <p:nvPicPr>
          <p:cNvPr id="110" name="Shape 110" descr="Captura16.JPG"/>
          <p:cNvPicPr preferRelativeResize="0"/>
          <p:nvPr/>
        </p:nvPicPr>
        <p:blipFill rotWithShape="1">
          <a:blip r:embed="rId3">
            <a:alphaModFix/>
          </a:blip>
          <a:srcRect l="2353" r="2363"/>
          <a:stretch/>
        </p:blipFill>
        <p:spPr>
          <a:xfrm>
            <a:off x="87074" y="1017725"/>
            <a:ext cx="6598099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Captura1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514" y="4110237"/>
            <a:ext cx="36861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Captura17.JPG"/>
          <p:cNvPicPr preferRelativeResize="0"/>
          <p:nvPr/>
        </p:nvPicPr>
        <p:blipFill rotWithShape="1">
          <a:blip r:embed="rId5">
            <a:alphaModFix/>
          </a:blip>
          <a:srcRect l="60348" t="80350" r="1543"/>
          <a:stretch/>
        </p:blipFill>
        <p:spPr>
          <a:xfrm>
            <a:off x="6700149" y="3435875"/>
            <a:ext cx="2384750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" sz="30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lang="es-ES" sz="3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La organización de datos en grafos permite realizar consultas muy potentes.</a:t>
            </a:r>
          </a:p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El mantenimiento y actualización de los datos es muy importante.</a:t>
            </a:r>
          </a:p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Es imprescindible seguir los estándares de publicación de datos para facilitar su uso a terceros.</a:t>
            </a:r>
          </a:p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La reparación y manipulación de conjuntos de datos extensos son muy costosas.</a:t>
            </a:r>
          </a:p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Un conjunto de datos bien estructurado y linkado tiene un gran potencial de explotación.</a:t>
            </a:r>
          </a:p>
          <a:p>
            <a:pPr marL="457200" indent="-228600">
              <a:lnSpc>
                <a:spcPct val="90000"/>
              </a:lnSpc>
              <a:spcAft>
                <a:spcPts val="1200"/>
              </a:spcAft>
              <a:buFont typeface="Open Sans"/>
              <a:buChar char="●"/>
            </a:pPr>
            <a:r>
              <a:rPr lang="es" dirty="0"/>
              <a:t>El uso de Git para el control de versiones es esencial para proyectos como este.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59706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347</Words>
  <Application>Microsoft Office PowerPoint</Application>
  <PresentationFormat>Presentación en pantalla (16:9)</PresentationFormat>
  <Paragraphs>31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Trebuchet MS</vt:lpstr>
      <vt:lpstr>Calibri</vt:lpstr>
      <vt:lpstr>Average</vt:lpstr>
      <vt:lpstr>Open Sans</vt:lpstr>
      <vt:lpstr>Economica</vt:lpstr>
      <vt:lpstr>Courier New</vt:lpstr>
      <vt:lpstr>Arial</vt:lpstr>
      <vt:lpstr>luxe</vt:lpstr>
      <vt:lpstr>HandsOn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HandsOn</dc:title>
  <cp:lastModifiedBy>Rafael</cp:lastModifiedBy>
  <cp:revision>3</cp:revision>
  <dcterms:modified xsi:type="dcterms:W3CDTF">2016-12-20T23:15:17Z</dcterms:modified>
</cp:coreProperties>
</file>