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Quicksa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WEB SEMÁNTICA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Grupo 9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681125" y="4762950"/>
            <a:ext cx="50235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Juan Cano de Benito		r090010</a:t>
            </a:r>
            <a:br>
              <a:rPr lang="en" sz="1800" dirty="0">
                <a:solidFill>
                  <a:srgbClr val="F3F3F3"/>
                </a:solidFill>
              </a:rPr>
            </a:br>
            <a:r>
              <a:rPr lang="en" sz="1800" dirty="0">
                <a:solidFill>
                  <a:srgbClr val="F3F3F3"/>
                </a:solidFill>
              </a:rPr>
              <a:t>Carolina Carmona Fernández	s100209</a:t>
            </a:r>
            <a:br>
              <a:rPr lang="en" sz="1800" dirty="0">
                <a:solidFill>
                  <a:srgbClr val="F3F3F3"/>
                </a:solidFill>
              </a:rPr>
            </a:br>
            <a:r>
              <a:rPr lang="en" sz="1800" dirty="0">
                <a:solidFill>
                  <a:srgbClr val="F3F3F3"/>
                </a:solidFill>
              </a:rPr>
              <a:t>Santiago Cervantes Reus		r090124</a:t>
            </a:r>
            <a:br>
              <a:rPr lang="en" sz="1800" dirty="0">
                <a:solidFill>
                  <a:srgbClr val="F3F3F3"/>
                </a:solidFill>
              </a:rPr>
            </a:br>
            <a:r>
              <a:rPr lang="en" sz="1800" dirty="0">
                <a:solidFill>
                  <a:srgbClr val="F3F3F3"/>
                </a:solidFill>
              </a:rPr>
              <a:t>Álvaro Ruiz Canser		s100138</a:t>
            </a:r>
            <a:br>
              <a:rPr lang="en" sz="1800" dirty="0">
                <a:solidFill>
                  <a:srgbClr val="F3F3F3"/>
                </a:solidFill>
              </a:rPr>
            </a:br>
            <a:r>
              <a:rPr lang="en" sz="1800" dirty="0">
                <a:solidFill>
                  <a:srgbClr val="F3F3F3"/>
                </a:solidFill>
              </a:rPr>
              <a:t>Ismael Sánchez Rivero		s100145</a:t>
            </a:r>
            <a:br>
              <a:rPr lang="en" sz="1800" dirty="0">
                <a:solidFill>
                  <a:srgbClr val="F3F3F3"/>
                </a:solidFill>
              </a:rPr>
            </a:br>
            <a:endParaRPr lang="en" sz="1800" dirty="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INTRODUCCIÓN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Planteamiento del Proyecto:</a:t>
            </a:r>
          </a:p>
          <a:p>
            <a:pPr lvl="0" rtl="0">
              <a:spcBef>
                <a:spcPts val="600"/>
              </a:spcBef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Planificación de rutas turísticas cortas en Zaragoza mediante bicicletas y datos sobre sitios de interés cercanos (tales como monumentos, alojamientos…).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INTRODUCCIÓN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Tareas a Realizar:</a:t>
            </a:r>
          </a:p>
          <a:p>
            <a:pPr lvl="0" rtl="0">
              <a:spcBef>
                <a:spcPts val="600"/>
              </a:spcBef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Búsqueda y adaptación de Datasets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Estrategia de Nombrado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Definición de la Ontología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Vinculación de Datos (Data-Linking)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Búsqueda y adaptación de Datasets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Datasets Utilizados: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Obtenidos de la plataforma virtual de datos de la ciudad de Zaragoza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Postes de BiZi (Servicio de Bicicletas)</a:t>
            </a:r>
            <a:b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lang="en"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Restaurantes 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Alojamientos 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Monumentos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Paradas de Autobus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Búsqueda y adaptación de Datasets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Selección y adaptación de Atributos: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Problemas encontrados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Direcciones múltiples para un solo lugar</a:t>
            </a:r>
            <a:b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lang="en"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Campos cacíos</a:t>
            </a:r>
            <a:b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lang="en"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Enlaces erróneos </a:t>
            </a:r>
            <a:b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lang="en"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Diferentes errores menores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Ontología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Clase Padre: 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Lugar</a:t>
            </a:r>
          </a:p>
          <a:p>
            <a:pPr lvl="0" rtl="0">
              <a:spcBef>
                <a:spcPts val="600"/>
              </a:spcBef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Clases Hijas: </a:t>
            </a:r>
            <a:r>
              <a:rPr lang="en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Distintos tipos de lugar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Estación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Alojamiento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Poste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00000"/>
              <a:buFont typeface="Quicksand"/>
              <a:buChar char="-"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Monumento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Vinculación de Datos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65475" y="1693200"/>
            <a:ext cx="7521300" cy="45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Búsqueda de propiedades similares en DBpedia: </a:t>
            </a:r>
          </a:p>
          <a:p>
            <a:pPr marL="457200" lvl="0" indent="-381000" rtl="0">
              <a:spcBef>
                <a:spcPts val="600"/>
              </a:spcBef>
              <a:buClr>
                <a:srgbClr val="FFFFFF"/>
              </a:buClr>
              <a:buSzPct val="133333"/>
              <a:buFont typeface="Quicksand"/>
              <a:buChar char="-"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BiZi, VallaVici, Sevici, Valenbisi, Zaragoza, Madrid...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Hacer reconciliación de datos con DBpedia.</a:t>
            </a:r>
          </a:p>
          <a:p>
            <a:pPr lvl="0" rtl="0">
              <a:spcBef>
                <a:spcPts val="600"/>
              </a:spcBef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Reflejar los cambios realizados.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5911649"/>
            <a:ext cx="767899" cy="8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5" y="4929356"/>
            <a:ext cx="767900" cy="8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4" y="3822804"/>
            <a:ext cx="818299" cy="94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Presentación en pantalla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Quicksand</vt:lpstr>
      <vt:lpstr>Arial</vt:lpstr>
      <vt:lpstr>Eleanor template</vt:lpstr>
      <vt:lpstr>WEB SEMÁNTICA  Grupo 9 </vt:lpstr>
      <vt:lpstr>INTRODUCCIÓN</vt:lpstr>
      <vt:lpstr>INTRODUCCIÓN</vt:lpstr>
      <vt:lpstr>Búsqueda y adaptación de Datasets</vt:lpstr>
      <vt:lpstr>Búsqueda y adaptación de Datasets</vt:lpstr>
      <vt:lpstr>Ontología</vt:lpstr>
      <vt:lpstr>Vinculación de Datos</vt:lpstr>
      <vt:lpstr>FIN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 Grupo 9 </dc:title>
  <cp:lastModifiedBy>juanc</cp:lastModifiedBy>
  <cp:revision>1</cp:revision>
  <dcterms:modified xsi:type="dcterms:W3CDTF">2016-12-20T21:23:30Z</dcterms:modified>
</cp:coreProperties>
</file>