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2860905" cy="799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4883" y="2983148"/>
            <a:ext cx="12709636" cy="27882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2611" y="5134756"/>
            <a:ext cx="11705761" cy="10722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086" y="7042665"/>
              <a:ext cx="1609420" cy="91370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755" y="865176"/>
            <a:ext cx="17379505" cy="2199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6234029" cy="630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32350" y="2839627"/>
            <a:ext cx="7621014" cy="7621014"/>
            <a:chOff x="5332350" y="2839627"/>
            <a:chExt cx="7621014" cy="76210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350" y="2839627"/>
              <a:ext cx="7621014" cy="7621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755" y="865176"/>
            <a:ext cx="17455695" cy="2199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6234029" cy="630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32355" y="2839627"/>
            <a:ext cx="7621004" cy="7788294"/>
            <a:chOff x="5332355" y="2839627"/>
            <a:chExt cx="7621004" cy="77882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355" y="2839627"/>
              <a:ext cx="7621004" cy="77882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1428" y="716190"/>
            <a:ext cx="11541875" cy="9723185"/>
            <a:chOff x="6171428" y="716190"/>
            <a:chExt cx="11541875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428" y="716190"/>
              <a:ext cx="11541875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004" y="2609902"/>
            <a:ext cx="4933268" cy="19772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2277" y="4002201"/>
            <a:ext cx="8112414" cy="11359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055" y="5749119"/>
            <a:ext cx="10704762" cy="387554"/>
            <a:chOff x="849055" y="5749119"/>
            <a:chExt cx="10704762" cy="3875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49055" y="5749119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98426" y="5130454"/>
            <a:ext cx="1195528" cy="903293"/>
            <a:chOff x="5598426" y="5130454"/>
            <a:chExt cx="1195528" cy="903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8426" y="513045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0"/>
            <a:ext cx="3975505" cy="6795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46505" y="6526378"/>
            <a:ext cx="3667512" cy="3364322"/>
            <a:chOff x="10046505" y="6526378"/>
            <a:chExt cx="3667512" cy="33643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46505" y="6526378"/>
              <a:ext cx="3667512" cy="3364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755" y="865176"/>
            <a:ext cx="17697000" cy="2199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3975505" cy="6795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17052" y="3021400"/>
            <a:ext cx="2664221" cy="7264315"/>
            <a:chOff x="5317052" y="3021400"/>
            <a:chExt cx="2664221" cy="72643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7052" y="3021400"/>
              <a:ext cx="2664221" cy="72643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1609" y="3021400"/>
            <a:ext cx="3357728" cy="7264315"/>
            <a:chOff x="8751609" y="3021400"/>
            <a:chExt cx="3357728" cy="72643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51609" y="3021400"/>
              <a:ext cx="3357728" cy="72643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755" y="865176"/>
            <a:ext cx="17697000" cy="23670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3975505" cy="6795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8659" y="2981670"/>
            <a:ext cx="15008746" cy="7084802"/>
            <a:chOff x="1618659" y="2981670"/>
            <a:chExt cx="15008746" cy="7084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8659" y="2981670"/>
              <a:ext cx="15008746" cy="7084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0497" y="1026445"/>
            <a:ext cx="13409676" cy="32621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5773" y="7760849"/>
            <a:ext cx="2351299" cy="6326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86495" y="4090172"/>
            <a:ext cx="3449974" cy="3449974"/>
            <a:chOff x="2086495" y="4090172"/>
            <a:chExt cx="3449974" cy="344997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6495" y="4090172"/>
              <a:ext cx="3449974" cy="344997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1010" y="8358134"/>
            <a:ext cx="3113015" cy="812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05163" y="4090172"/>
            <a:ext cx="3449974" cy="3449974"/>
            <a:chOff x="7005163" y="4090172"/>
            <a:chExt cx="3449974" cy="34499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5163" y="4090172"/>
              <a:ext cx="3449974" cy="344997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94440" y="7760849"/>
            <a:ext cx="2544709" cy="6116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09677" y="8358134"/>
            <a:ext cx="3592968" cy="8012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23831" y="4090172"/>
            <a:ext cx="3449974" cy="3449974"/>
            <a:chOff x="11923831" y="4090172"/>
            <a:chExt cx="3449974" cy="34499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23831" y="4090172"/>
              <a:ext cx="3449974" cy="344997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13144" y="7760849"/>
            <a:ext cx="2351299" cy="6326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28382" y="8358134"/>
            <a:ext cx="3275710" cy="812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3526" y="89140"/>
            <a:ext cx="7768295" cy="6301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984" y="1026443"/>
            <a:ext cx="12774714" cy="32621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7768295" cy="630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43384" y="4440234"/>
            <a:ext cx="15185034" cy="5522837"/>
            <a:chOff x="1543384" y="4440234"/>
            <a:chExt cx="15185034" cy="55228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3384" y="4440234"/>
              <a:ext cx="15185034" cy="55228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984" y="1067627"/>
            <a:ext cx="12774714" cy="32621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7768295" cy="630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20650" y="4110762"/>
            <a:ext cx="13644413" cy="5804296"/>
            <a:chOff x="2320650" y="4110762"/>
            <a:chExt cx="13644413" cy="5804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0650" y="4110762"/>
              <a:ext cx="13644413" cy="58042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9768" y="1060039"/>
            <a:ext cx="12996190" cy="7428571"/>
            <a:chOff x="539768" y="1060039"/>
            <a:chExt cx="12996190" cy="7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95804" y="-2485199"/>
              <a:ext cx="25992380" cy="148571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768" y="1060039"/>
              <a:ext cx="12996190" cy="7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1905" y="2894244"/>
            <a:ext cx="6590476" cy="6590476"/>
            <a:chOff x="10281905" y="2894244"/>
            <a:chExt cx="6590476" cy="65904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1905" y="2894244"/>
              <a:ext cx="6590476" cy="65904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766" y="1737585"/>
            <a:ext cx="10444954" cy="21471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9049" y="4676377"/>
            <a:ext cx="5464386" cy="16502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36190" y="7397182"/>
            <a:ext cx="1091428" cy="1091428"/>
            <a:chOff x="9736190" y="7397182"/>
            <a:chExt cx="1091428" cy="10914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6190" y="7397182"/>
              <a:ext cx="1091428" cy="10914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0"/>
            <a:ext cx="7203657" cy="6301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1476" cy="10281873"/>
            <a:chOff x="0" y="0"/>
            <a:chExt cx="18291476" cy="10281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1476" cy="10281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60024" y="2876967"/>
            <a:ext cx="6171429" cy="1458000"/>
            <a:chOff x="6060024" y="2876967"/>
            <a:chExt cx="6171429" cy="1458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0024" y="2876967"/>
              <a:ext cx="6171429" cy="1458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7143" y="5142857"/>
            <a:ext cx="6171429" cy="4280856"/>
            <a:chOff x="6057143" y="5142857"/>
            <a:chExt cx="6171429" cy="42808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5142857"/>
              <a:ext cx="6171429" cy="4280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064534" cy="24690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31673" y="2958501"/>
            <a:ext cx="8455118" cy="38764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307" y="2803508"/>
            <a:ext cx="3298916" cy="9953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0"/>
            <a:ext cx="2860905" cy="799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4240000"/>
            <a:ext cx="15495583" cy="4970747"/>
            <a:chOff x="1005370" y="4240000"/>
            <a:chExt cx="15495583" cy="497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17974" y="2079074"/>
              <a:ext cx="30991165" cy="994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4240000"/>
              <a:ext cx="15495583" cy="497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922043"/>
            <a:ext cx="3165601" cy="1183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8706" y="4676154"/>
            <a:ext cx="12931785" cy="3364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0"/>
            <a:ext cx="2860905" cy="799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00952" y="2245033"/>
            <a:ext cx="6780952" cy="6913062"/>
            <a:chOff x="8900952" y="2245033"/>
            <a:chExt cx="6780952" cy="6913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0952" y="2245033"/>
              <a:ext cx="6780952" cy="6913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6566" y="1922043"/>
            <a:ext cx="2486458" cy="12709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896" y="3446430"/>
            <a:ext cx="6645072" cy="21645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58095" y="2035509"/>
            <a:ext cx="6590476" cy="6590476"/>
            <a:chOff x="8558095" y="2035509"/>
            <a:chExt cx="6590476" cy="65904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8095" y="2035509"/>
              <a:ext cx="6590476" cy="659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790629" cy="7994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73791" y="7798306"/>
            <a:ext cx="949560" cy="1147796"/>
            <a:chOff x="14673791" y="7798306"/>
            <a:chExt cx="949560" cy="11477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73791" y="7798306"/>
              <a:ext cx="949560" cy="11477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11984" y="5825848"/>
            <a:ext cx="3279444" cy="3332248"/>
            <a:chOff x="2411984" y="5825848"/>
            <a:chExt cx="3279444" cy="33322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1984" y="5825848"/>
              <a:ext cx="3279444" cy="3332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5358095" cy="9561905"/>
            <a:chOff x="-190476" y="780952"/>
            <a:chExt cx="53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53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42" y="5448515"/>
            <a:ext cx="9708001" cy="327162"/>
            <a:chOff x="311942" y="5448515"/>
            <a:chExt cx="9708001" cy="327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11942" y="5448515"/>
              <a:ext cx="9708001" cy="327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83249" y="4979276"/>
            <a:ext cx="10330054" cy="327162"/>
            <a:chOff x="7383249" y="4979276"/>
            <a:chExt cx="10330054" cy="327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3249" y="4979276"/>
              <a:ext cx="10330054" cy="327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3465" y="1945985"/>
            <a:ext cx="6590476" cy="6590476"/>
            <a:chOff x="1443465" y="1945985"/>
            <a:chExt cx="6590476" cy="659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465" y="1945985"/>
              <a:ext cx="6590476" cy="659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0814" y="1905119"/>
            <a:ext cx="4777287" cy="12310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33115" y="5448258"/>
            <a:ext cx="8424795" cy="10695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06322" y="7884499"/>
            <a:ext cx="1112381" cy="1112381"/>
            <a:chOff x="7306322" y="7884499"/>
            <a:chExt cx="1112381" cy="11123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6322" y="7884499"/>
              <a:ext cx="1112381" cy="111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13292" y="0"/>
            <a:ext cx="18399006" cy="829398"/>
            <a:chOff x="-113292" y="0"/>
            <a:chExt cx="18399006" cy="8293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13292" y="0"/>
              <a:ext cx="18399006" cy="82939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0"/>
            <a:ext cx="790629" cy="7994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198531" y="6722748"/>
            <a:ext cx="2588099" cy="3435883"/>
            <a:chOff x="14198531" y="6722748"/>
            <a:chExt cx="2588099" cy="34358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98531" y="6722748"/>
              <a:ext cx="2588099" cy="3435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000" y="590516"/>
            <a:ext cx="12996190" cy="7428571"/>
            <a:chOff x="600000" y="590516"/>
            <a:chExt cx="12996190" cy="7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35572" y="-2954723"/>
              <a:ext cx="25992380" cy="148571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590516"/>
              <a:ext cx="12996190" cy="7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1905" y="2894244"/>
            <a:ext cx="6590476" cy="6590476"/>
            <a:chOff x="10281905" y="2894244"/>
            <a:chExt cx="6590476" cy="65904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1905" y="2894244"/>
              <a:ext cx="6590476" cy="65904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766" y="1737585"/>
            <a:ext cx="1843696" cy="12215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8096" y="4098182"/>
            <a:ext cx="8260510" cy="11359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36190" y="7397182"/>
            <a:ext cx="1091428" cy="1091428"/>
            <a:chOff x="9736190" y="7397182"/>
            <a:chExt cx="1091428" cy="10914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6190" y="7397182"/>
              <a:ext cx="1091428" cy="10914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0"/>
            <a:ext cx="790629" cy="7994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45714" y="4910539"/>
            <a:ext cx="3687044" cy="2557887"/>
            <a:chOff x="3145714" y="4910539"/>
            <a:chExt cx="3687044" cy="25578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5714" y="4910539"/>
              <a:ext cx="3687044" cy="25578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96190" y="811428"/>
            <a:ext cx="7117113" cy="9489611"/>
            <a:chOff x="10596190" y="811428"/>
            <a:chExt cx="7117113" cy="9489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6190" y="811428"/>
              <a:ext cx="7117113" cy="94896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8814" y="7308481"/>
            <a:ext cx="8638354" cy="19772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8573" y="2169468"/>
            <a:ext cx="8235519" cy="15889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82857" y="5362456"/>
            <a:ext cx="9626667" cy="387554"/>
            <a:chOff x="5782857" y="5362456"/>
            <a:chExt cx="9626667" cy="3875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782857" y="5362456"/>
              <a:ext cx="9626667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8572" y="6103366"/>
            <a:ext cx="10704762" cy="387554"/>
            <a:chOff x="-108572" y="6103366"/>
            <a:chExt cx="10704762" cy="3875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8572" y="6103366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37621" y="5635026"/>
            <a:ext cx="821900" cy="974774"/>
            <a:chOff x="10137621" y="5635026"/>
            <a:chExt cx="821900" cy="9747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7621" y="5635026"/>
              <a:ext cx="821900" cy="9747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0"/>
            <a:ext cx="6234029" cy="6301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756" y="865179"/>
            <a:ext cx="17379505" cy="2199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6234029" cy="630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88982" y="2957434"/>
            <a:ext cx="7623262" cy="7328280"/>
            <a:chOff x="5388982" y="2957434"/>
            <a:chExt cx="7623262" cy="73282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8982" y="2957434"/>
              <a:ext cx="7623262" cy="7328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755" y="865176"/>
            <a:ext cx="17293791" cy="2199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6234029" cy="630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31878" y="2699964"/>
            <a:ext cx="7621959" cy="7585750"/>
            <a:chOff x="5331878" y="2699964"/>
            <a:chExt cx="7621959" cy="75857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1878" y="2699964"/>
              <a:ext cx="7621959" cy="7585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2022-06-27T16:55:22Z</dcterms:created>
  <dcterms:modified xsi:type="dcterms:W3CDTF">2022-06-27T16:55:22Z</dcterms:modified>
</cp:coreProperties>
</file>