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8" r:id="rId4"/>
    <p:sldId id="260" r:id="rId5"/>
    <p:sldId id="258" r:id="rId6"/>
    <p:sldId id="257" r:id="rId7"/>
    <p:sldId id="267" r:id="rId8"/>
    <p:sldId id="269" r:id="rId9"/>
    <p:sldId id="270" r:id="rId10"/>
    <p:sldId id="262" r:id="rId11"/>
    <p:sldId id="272" r:id="rId12"/>
    <p:sldId id="271" r:id="rId13"/>
    <p:sldId id="264" r:id="rId14"/>
    <p:sldId id="263" r:id="rId15"/>
    <p:sldId id="26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D538066-4751-4FAA-9A9A-099BF9B0B461}">
          <p14:sldIdLst>
            <p14:sldId id="266"/>
            <p14:sldId id="259"/>
            <p14:sldId id="268"/>
            <p14:sldId id="260"/>
            <p14:sldId id="258"/>
            <p14:sldId id="257"/>
            <p14:sldId id="267"/>
            <p14:sldId id="269"/>
            <p14:sldId id="270"/>
            <p14:sldId id="262"/>
            <p14:sldId id="272"/>
            <p14:sldId id="271"/>
            <p14:sldId id="264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 KHALES" initials="AK" lastIdx="3" clrIdx="0">
    <p:extLst>
      <p:ext uri="{19B8F6BF-5375-455C-9EA6-DF929625EA0E}">
        <p15:presenceInfo xmlns:p15="http://schemas.microsoft.com/office/powerpoint/2012/main" userId="S-1-5-21-2406711224-2626779805-2810694195-67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29T12:50:18.100" idx="3">
    <p:pos x="10" y="10"/>
    <p:text>objzteif a finir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29T12:49:39.640" idx="1">
    <p:pos x="10" y="10"/>
    <p:text>3eme optios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29T12:50:05.691" idx="2">
    <p:pos x="10" y="10"/>
    <p:text>faire de diagramme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84FC8-55BF-4004-87D9-D4D71D3E2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1B58A7-ADE2-4D82-918A-FB850D1A8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A603A-F6DA-42BD-934F-D1C7B32C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70A2-B80D-4926-84B8-2E128EE829F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44ED1F-41A6-46CC-AA05-80918570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33C11D-6410-464A-8102-3C46D801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40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02F95-40A5-4E23-8065-4BBB92CB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DA42B9-1B73-4999-8819-263A6F012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077310-ED95-4BAB-B072-98D9B418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70A2-B80D-4926-84B8-2E128EE829F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144C26-6F48-4ADA-9E2F-7C1B6D3A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8EF934-7FF9-4B98-8759-4D4A63BA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9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40EDD55-C234-44B8-9141-24EDE3180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F4D2A1-023B-41F1-9A76-6C014FDDE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EED8E-ABE5-4D1A-A01C-41FF7FB9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70A2-B80D-4926-84B8-2E128EE829F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7FAD3C-1BFA-4D2B-A442-A5E5EAF3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C2762C-FF04-4330-9BA0-193A5C1B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96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345C4-FCBC-4ED3-AE99-B5F153D4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4A6465-5E43-4E5D-9870-9DACE6C9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DC1D0A-4FB4-4EC2-A808-B029107C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70A2-B80D-4926-84B8-2E128EE829F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0810C6-B7C4-41A8-9FE1-71FF291F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4B0100-8175-4DFF-8709-648BDC0A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82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00141-403F-47FF-94DE-74673386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41424F-056A-4046-AEB7-49AD88E61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5DF72-F976-4EDA-906E-91493017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70A2-B80D-4926-84B8-2E128EE829F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AF7585-D2CA-49F8-8A8A-3C1B05AE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407ACE-7E8D-41FA-8FC1-F6154A39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71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880D9-C72F-4D4A-8A86-ADDC8CE7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CD8FEB-FBB8-4C5B-91A5-8C3445326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34DC42-5369-4608-9BAB-E9E05C09D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EBB2D1-3666-4E57-A472-769D220E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70A2-B80D-4926-84B8-2E128EE829F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60CC5D-62F3-478E-95E4-223F922B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ED77E4-DF33-460C-86B6-F7967BD9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25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FAE6E3-42C2-47B8-B398-67C90E0E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9F6AA5-EDCB-4281-9B1B-96BE57AB4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C0DA44-D2CC-4181-8965-6A0BDE868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28CD18-4CED-4D6D-855A-4A32C853B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76D459-F227-472E-8CB0-79EC401C4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4BAD68-1315-47C0-9602-BEDBEEA4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70A2-B80D-4926-84B8-2E128EE829F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C5627A-4A02-4E60-AC75-A9DDA9BB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DC353D-365B-416C-AF75-81BCDD5D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75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E15F8-8D28-4588-8D23-D97B1546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3114FC-576A-45F9-A32B-5D44E1F7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70A2-B80D-4926-84B8-2E128EE829F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BB14C2-8998-4B18-8D47-003668B8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9D1937-A2D5-420B-B602-1645E39A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54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2AB5DF-68C0-4FBC-8FE7-565B82F5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70A2-B80D-4926-84B8-2E128EE829F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9DF908-BF64-4C32-92AD-F6EA6961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E9536-30FD-4C13-AE1F-617E0377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71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B52978-F1CC-4CF4-86FA-73839A11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62964B-9D90-4221-B743-0F5D79F30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0A90C5-25F3-49D1-A2FD-4D97EF911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5C06EC-AEAC-406D-8038-F7023006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70A2-B80D-4926-84B8-2E128EE829F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788520-57B6-4336-8B80-D1798945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4A001E-36A2-4B07-9A4D-3C52BDCE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74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3F7DD-A3F5-4803-99DA-70882EE8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68C647-5C8A-4E54-BABA-D1E055A3F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1019C2-5098-4A92-B4FC-2AF194432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851B3E-3312-4D08-B3BC-3BF115C8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70A2-B80D-4926-84B8-2E128EE829F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F8693B-8F42-41E3-AB54-E526FC7A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7B7C38-0E4B-42A3-B4F8-C70219E2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13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B3D048-895A-4A6E-B26D-62D14E61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711CB3-BED3-4B2D-90A1-C852B995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0BF9D-C983-4808-ADE3-5FF6BE33E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70A2-B80D-4926-84B8-2E128EE829F7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90E819-99C5-43AD-BCC9-B2D09BDF2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4624F6-F59F-473D-83A0-7627EB7EE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60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921B47F7-B2EC-4739-A9FB-380F829F8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6027C21-1CD5-4FF0-9540-A9F9BBC03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33" y="-335437"/>
            <a:ext cx="7848113" cy="7832696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50A0AE3-B120-4906-BC9F-BBF2818D6EB4}"/>
              </a:ext>
            </a:extLst>
          </p:cNvPr>
          <p:cNvSpPr txBox="1"/>
          <p:nvPr/>
        </p:nvSpPr>
        <p:spPr>
          <a:xfrm>
            <a:off x="2321824" y="1298707"/>
            <a:ext cx="4440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Projet IT n°2 :</a:t>
            </a:r>
          </a:p>
          <a:p>
            <a:pPr algn="ctr"/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Robot POB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92EC41-B827-4A23-92B7-D8B10C5B16AF}"/>
              </a:ext>
            </a:extLst>
          </p:cNvPr>
          <p:cNvSpPr txBox="1"/>
          <p:nvPr/>
        </p:nvSpPr>
        <p:spPr>
          <a:xfrm>
            <a:off x="3597193" y="3119246"/>
            <a:ext cx="411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Corentin et Adam</a:t>
            </a:r>
          </a:p>
        </p:txBody>
      </p:sp>
    </p:spTree>
    <p:extLst>
      <p:ext uri="{BB962C8B-B14F-4D97-AF65-F5344CB8AC3E}">
        <p14:creationId xmlns:p14="http://schemas.microsoft.com/office/powerpoint/2010/main" val="410878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759213B3-C28B-44B0-88FB-CDA3B56E7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A85DD42-732B-4068-8219-F07A4F61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Présentation de la plaque</a:t>
            </a:r>
            <a:br>
              <a:rPr lang="fr-FR" sz="6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endParaRPr lang="fr-FR" sz="6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F473552-2465-43A6-983C-5778F7BC538C}"/>
              </a:ext>
            </a:extLst>
          </p:cNvPr>
          <p:cNvSpPr txBox="1"/>
          <p:nvPr/>
        </p:nvSpPr>
        <p:spPr>
          <a:xfrm>
            <a:off x="562062" y="1971413"/>
            <a:ext cx="38002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Modelisation</a:t>
            </a:r>
            <a:r>
              <a:rPr lang="fr-FR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 de la nouvelle plaque</a:t>
            </a:r>
          </a:p>
          <a:p>
            <a:pPr marL="285750" indent="-285750">
              <a:buFontTx/>
              <a:buChar char="-"/>
            </a:pPr>
            <a:endParaRPr lang="fr-F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Nouvelles mesures ( plus grandes)</a:t>
            </a:r>
          </a:p>
          <a:p>
            <a:endParaRPr lang="fr-F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0876703-46D7-4CDE-84DD-29C2303BEB2A}"/>
              </a:ext>
            </a:extLst>
          </p:cNvPr>
          <p:cNvCxnSpPr/>
          <p:nvPr/>
        </p:nvCxnSpPr>
        <p:spPr>
          <a:xfrm flipV="1">
            <a:off x="4613945" y="2894202"/>
            <a:ext cx="2969703" cy="60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3ECEF59-8887-4195-AEBB-62C5F26C3B11}"/>
              </a:ext>
            </a:extLst>
          </p:cNvPr>
          <p:cNvSpPr txBox="1"/>
          <p:nvPr/>
        </p:nvSpPr>
        <p:spPr>
          <a:xfrm>
            <a:off x="7902429" y="2172749"/>
            <a:ext cx="358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Cerveau moteur couché</a:t>
            </a:r>
          </a:p>
        </p:txBody>
      </p:sp>
    </p:spTree>
    <p:extLst>
      <p:ext uri="{BB962C8B-B14F-4D97-AF65-F5344CB8AC3E}">
        <p14:creationId xmlns:p14="http://schemas.microsoft.com/office/powerpoint/2010/main" val="267442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44F3B55-648A-48F7-80FE-A5395DA73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0" y="0"/>
            <a:ext cx="13121640" cy="7249715"/>
          </a:xfrm>
          <a:prstGeom prst="rect">
            <a:avLst/>
          </a:prstGeom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79BC59B-FD91-4046-B612-1903EA17E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85201"/>
              </p:ext>
            </p:extLst>
          </p:nvPr>
        </p:nvGraphicFramePr>
        <p:xfrm>
          <a:off x="685800" y="719667"/>
          <a:ext cx="5410200" cy="4829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296">
                  <a:extLst>
                    <a:ext uri="{9D8B030D-6E8A-4147-A177-3AD203B41FA5}">
                      <a16:colId xmlns:a16="http://schemas.microsoft.com/office/drawing/2014/main" val="4206039890"/>
                    </a:ext>
                  </a:extLst>
                </a:gridCol>
                <a:gridCol w="2185504">
                  <a:extLst>
                    <a:ext uri="{9D8B030D-6E8A-4147-A177-3AD203B41FA5}">
                      <a16:colId xmlns:a16="http://schemas.microsoft.com/office/drawing/2014/main" val="3921847984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981462956"/>
                    </a:ext>
                  </a:extLst>
                </a:gridCol>
              </a:tblGrid>
              <a:tr h="531517">
                <a:tc>
                  <a:txBody>
                    <a:bodyPr/>
                    <a:lstStyle/>
                    <a:p>
                      <a:r>
                        <a:rPr lang="fr-FR" dirty="0" err="1"/>
                        <a:t>Materiau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Prix </a:t>
                      </a:r>
                      <a:r>
                        <a:rPr lang="fr-FR" dirty="0" err="1"/>
                        <a:t>aproxiamtif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Points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2282"/>
                  </a:ext>
                </a:extLst>
              </a:tr>
              <a:tr h="531517">
                <a:tc>
                  <a:txBody>
                    <a:bodyPr/>
                    <a:lstStyle/>
                    <a:p>
                      <a:r>
                        <a:rPr lang="fr-FR" dirty="0" err="1"/>
                        <a:t>Allu</a:t>
                      </a:r>
                      <a:r>
                        <a:rPr lang="fr-FR" dirty="0"/>
                        <a:t> 6061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10-15 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Leger , </a:t>
                      </a:r>
                      <a:r>
                        <a:rPr lang="fr-FR" dirty="0" err="1"/>
                        <a:t>resistant</a:t>
                      </a:r>
                      <a:r>
                        <a:rPr lang="fr-FR" dirty="0"/>
                        <a:t> , facile a usiner²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571702"/>
                  </a:ext>
                </a:extLst>
              </a:tr>
              <a:tr h="531517">
                <a:tc>
                  <a:txBody>
                    <a:bodyPr/>
                    <a:lstStyle/>
                    <a:p>
                      <a:r>
                        <a:rPr lang="fr-FR" dirty="0"/>
                        <a:t>Acier inoxydable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15-20 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Resistant</a:t>
                      </a:r>
                      <a:r>
                        <a:rPr lang="fr-FR" dirty="0"/>
                        <a:t> au choc , a la corrosion , durable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123"/>
                  </a:ext>
                </a:extLst>
              </a:tr>
              <a:tr h="744174">
                <a:tc>
                  <a:txBody>
                    <a:bodyPr/>
                    <a:lstStyle/>
                    <a:p>
                      <a:r>
                        <a:rPr lang="fr-FR" dirty="0"/>
                        <a:t>Acier galvanisé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8-12 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Tres</a:t>
                      </a:r>
                      <a:r>
                        <a:rPr lang="fr-FR" dirty="0"/>
                        <a:t> robuste , </a:t>
                      </a:r>
                      <a:r>
                        <a:rPr lang="fr-FR" dirty="0" err="1"/>
                        <a:t>economique</a:t>
                      </a:r>
                      <a:r>
                        <a:rPr lang="fr-FR" dirty="0"/>
                        <a:t> bonne </a:t>
                      </a:r>
                      <a:r>
                        <a:rPr lang="fr-FR" dirty="0" err="1"/>
                        <a:t>resistance</a:t>
                      </a:r>
                      <a:r>
                        <a:rPr lang="fr-FR" dirty="0"/>
                        <a:t> eu choc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870830"/>
                  </a:ext>
                </a:extLst>
              </a:tr>
              <a:tr h="531517">
                <a:tc>
                  <a:txBody>
                    <a:bodyPr/>
                    <a:lstStyle/>
                    <a:p>
                      <a:r>
                        <a:rPr lang="fr-FR" dirty="0"/>
                        <a:t>Fibre de </a:t>
                      </a:r>
                      <a:r>
                        <a:rPr lang="fr-FR" dirty="0" err="1"/>
                        <a:t>carbonne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30-50eu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Ultra </a:t>
                      </a:r>
                      <a:r>
                        <a:rPr lang="fr-FR" dirty="0" err="1"/>
                        <a:t>resistant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leger</a:t>
                      </a:r>
                      <a:r>
                        <a:rPr lang="fr-FR" dirty="0"/>
                        <a:t> Mais </a:t>
                      </a:r>
                      <a:r>
                        <a:rPr lang="fr-FR" dirty="0" err="1"/>
                        <a:t>dificiles</a:t>
                      </a:r>
                      <a:r>
                        <a:rPr lang="fr-FR" dirty="0"/>
                        <a:t> a usiner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22359"/>
                  </a:ext>
                </a:extLst>
              </a:tr>
              <a:tr h="531517">
                <a:tc>
                  <a:txBody>
                    <a:bodyPr/>
                    <a:lstStyle/>
                    <a:p>
                      <a:r>
                        <a:rPr lang="fr-FR" dirty="0"/>
                        <a:t>Polycarbonate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5-10euro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Resistances</a:t>
                      </a:r>
                      <a:r>
                        <a:rPr lang="fr-FR" dirty="0"/>
                        <a:t> au choc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204197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F8F283F4-2466-4FDA-BE4F-BD9426110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627" y="1838301"/>
            <a:ext cx="7323809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049C3CD0-0180-40F1-A79E-68024D1E0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42504" cy="6858000"/>
          </a:xfrm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79BE71C-0FBB-4132-A12B-F83E4CA7B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68814"/>
              </p:ext>
            </p:extLst>
          </p:nvPr>
        </p:nvGraphicFramePr>
        <p:xfrm>
          <a:off x="2032000" y="719666"/>
          <a:ext cx="8127999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883053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35099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1843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Criteres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Ancienne </a:t>
                      </a:r>
                      <a:r>
                        <a:rPr lang="fr-FR" dirty="0" err="1"/>
                        <a:t>piece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Nvelle </a:t>
                      </a:r>
                      <a:r>
                        <a:rPr lang="fr-FR" dirty="0" err="1"/>
                        <a:t>pieces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6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Hauteurs de la pince ( inferieur a 10mm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 pince de descend pas assez bas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Peut descendre assez bas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1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Nombre de </a:t>
                      </a:r>
                      <a:r>
                        <a:rPr lang="fr-FR" dirty="0" err="1"/>
                        <a:t>pieces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modifieé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Changez trop de </a:t>
                      </a:r>
                      <a:r>
                        <a:rPr lang="fr-FR" dirty="0" err="1"/>
                        <a:t>pieces</a:t>
                      </a:r>
                      <a:r>
                        <a:rPr lang="fr-FR" dirty="0"/>
                        <a:t> augmente le coup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Modification d une seule </a:t>
                      </a:r>
                      <a:r>
                        <a:rPr lang="fr-FR" dirty="0" err="1"/>
                        <a:t>piece</a:t>
                      </a:r>
                      <a:r>
                        <a:rPr lang="fr-FR" dirty="0"/>
                        <a:t> clé ( la plaque)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9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Cout de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Plus élevé </a:t>
                      </a:r>
                      <a:r>
                        <a:rPr lang="fr-FR" dirty="0" err="1"/>
                        <a:t>materiaux</a:t>
                      </a:r>
                      <a:r>
                        <a:rPr lang="fr-FR" dirty="0"/>
                        <a:t> et complexité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Reduit</a:t>
                      </a:r>
                      <a:r>
                        <a:rPr lang="fr-FR" dirty="0"/>
                        <a:t> ( - de modification)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8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Effet de préhension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Ne saisit pas les objets </a:t>
                      </a:r>
                      <a:r>
                        <a:rPr lang="fr-FR" dirty="0" err="1"/>
                        <a:t>tres</a:t>
                      </a:r>
                      <a:r>
                        <a:rPr lang="fr-FR" dirty="0"/>
                        <a:t> 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Peut attraper des objets proches du sol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12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adaptabilité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------------------------------------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Facilement modifiables pour le futur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12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51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8BCB33D-B3DD-4D5A-A1B7-516C85631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8ACE364-FE03-46B0-B2E2-136859EC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-358775"/>
            <a:ext cx="9982199" cy="1797050"/>
          </a:xfrm>
        </p:spPr>
        <p:txBody>
          <a:bodyPr>
            <a:normAutofit/>
          </a:bodyPr>
          <a:lstStyle/>
          <a:p>
            <a:pPr algn="ctr"/>
            <a:r>
              <a:rPr lang="fr-FR" sz="6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3952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84C0C54F-7009-4049-8EFB-3E829AEEB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B7DDD2-37A3-48E2-B843-4C8EDDF0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1970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Présentation du produit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B6A764-DE47-4A4B-A45A-C2EA4DB15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81" y="3768715"/>
            <a:ext cx="6362700" cy="2181225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7BEDF0F-B579-4815-BECC-CDD9634490F8}"/>
              </a:ext>
            </a:extLst>
          </p:cNvPr>
          <p:cNvSpPr txBox="1"/>
          <p:nvPr/>
        </p:nvSpPr>
        <p:spPr>
          <a:xfrm>
            <a:off x="257874" y="1128520"/>
            <a:ext cx="10312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3: Aperçu en profondeur des caractéristiques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94BF258-0B92-43D5-BF1C-888EA92D0204}"/>
              </a:ext>
            </a:extLst>
          </p:cNvPr>
          <p:cNvCxnSpPr>
            <a:cxnSpLocks/>
          </p:cNvCxnSpPr>
          <p:nvPr/>
        </p:nvCxnSpPr>
        <p:spPr>
          <a:xfrm flipH="1" flipV="1">
            <a:off x="1050819" y="4687859"/>
            <a:ext cx="542488" cy="10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C4EA55F-8877-4828-B778-5493D6CEB1C4}"/>
              </a:ext>
            </a:extLst>
          </p:cNvPr>
          <p:cNvSpPr txBox="1"/>
          <p:nvPr/>
        </p:nvSpPr>
        <p:spPr>
          <a:xfrm>
            <a:off x="1475635" y="1781989"/>
            <a:ext cx="2441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Anse supérieure : maintien des doigts ( majeur et annulaire 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D98D797-0EA5-4809-93C6-43D14894B907}"/>
              </a:ext>
            </a:extLst>
          </p:cNvPr>
          <p:cNvSpPr txBox="1"/>
          <p:nvPr/>
        </p:nvSpPr>
        <p:spPr>
          <a:xfrm>
            <a:off x="1626527" y="5406885"/>
            <a:ext cx="2334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Anse inférieure : soutien de l’auriculaire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E21F5BC-B7CE-42C9-8BB5-D784FBFAEA70}"/>
              </a:ext>
            </a:extLst>
          </p:cNvPr>
          <p:cNvCxnSpPr>
            <a:cxnSpLocks/>
          </p:cNvCxnSpPr>
          <p:nvPr/>
        </p:nvCxnSpPr>
        <p:spPr>
          <a:xfrm flipH="1">
            <a:off x="1325565" y="3323524"/>
            <a:ext cx="535484" cy="61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13C4F0BF-2088-416A-8B69-37357EB73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586" y="1713295"/>
            <a:ext cx="1749221" cy="4811913"/>
          </a:xfrm>
          <a:prstGeom prst="rect">
            <a:avLst/>
          </a:prstGeom>
        </p:spPr>
      </p:pic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B3E4144-2075-4738-AED3-F76668E18024}"/>
              </a:ext>
            </a:extLst>
          </p:cNvPr>
          <p:cNvCxnSpPr>
            <a:cxnSpLocks/>
          </p:cNvCxnSpPr>
          <p:nvPr/>
        </p:nvCxnSpPr>
        <p:spPr>
          <a:xfrm>
            <a:off x="7124877" y="4353490"/>
            <a:ext cx="1442906" cy="3187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7C194EC-43C8-4413-88EF-3CEA39D0866B}"/>
              </a:ext>
            </a:extLst>
          </p:cNvPr>
          <p:cNvCxnSpPr>
            <a:cxnSpLocks/>
          </p:cNvCxnSpPr>
          <p:nvPr/>
        </p:nvCxnSpPr>
        <p:spPr>
          <a:xfrm>
            <a:off x="7122939" y="4353490"/>
            <a:ext cx="1938" cy="3187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BF19CEF-C579-4AA4-AE27-CF89F5D952E4}"/>
              </a:ext>
            </a:extLst>
          </p:cNvPr>
          <p:cNvCxnSpPr>
            <a:cxnSpLocks/>
          </p:cNvCxnSpPr>
          <p:nvPr/>
        </p:nvCxnSpPr>
        <p:spPr>
          <a:xfrm>
            <a:off x="7122701" y="4687859"/>
            <a:ext cx="14450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0C00053D-C54F-4FE0-86DE-7EEBE62059AC}"/>
              </a:ext>
            </a:extLst>
          </p:cNvPr>
          <p:cNvSpPr txBox="1"/>
          <p:nvPr/>
        </p:nvSpPr>
        <p:spPr>
          <a:xfrm>
            <a:off x="6241409" y="2744482"/>
            <a:ext cx="3756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Surélévation de la anse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9C62E97-330F-4220-B6CE-AD426AD78B88}"/>
              </a:ext>
            </a:extLst>
          </p:cNvPr>
          <p:cNvCxnSpPr>
            <a:cxnSpLocks/>
          </p:cNvCxnSpPr>
          <p:nvPr/>
        </p:nvCxnSpPr>
        <p:spPr>
          <a:xfrm flipH="1">
            <a:off x="7972164" y="3268406"/>
            <a:ext cx="416827" cy="968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5D5A6F0-A268-4D02-B237-2C3FE68C7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28CFE9B-C74A-4A94-8F4A-CA364097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C64317-5D53-4DBD-AEB4-C06D72069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9" y="-1"/>
            <a:ext cx="12192699" cy="757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8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D30396E-239C-4F8C-B9CB-1EA32AB24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0F76FC-DA89-47E0-B75A-3DA748B1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23EDFA-8702-4159-A692-7004D803E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180" y="181106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fr-FR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Les objectifs du projet </a:t>
            </a:r>
          </a:p>
          <a:p>
            <a:endParaRPr lang="fr-FR" sz="4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fr-FR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Les différentes contraintes</a:t>
            </a:r>
          </a:p>
          <a:p>
            <a:endParaRPr lang="fr-FR" sz="4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fr-FR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Cadre de réalisation du projet</a:t>
            </a:r>
          </a:p>
          <a:p>
            <a:endParaRPr lang="fr-FR" sz="4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fr-FR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La présentation du produit final</a:t>
            </a:r>
            <a:endParaRPr lang="fr-FR" sz="4400" dirty="0">
              <a:latin typeface="Baskerville Old Face" panose="02020602080505020303" pitchFamily="18" charset="0"/>
            </a:endParaRPr>
          </a:p>
          <a:p>
            <a:endParaRPr lang="fr-F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255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FF45ABB-7234-416C-AD80-C4B40836F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53" y="0"/>
            <a:ext cx="12370964" cy="695866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4CA1EE9-5E92-4FA1-A977-C2E1A98FE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43" y="2239232"/>
            <a:ext cx="4440058" cy="388053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BCA77D7-F361-4851-9E3C-5AE4AA1F4F99}"/>
              </a:ext>
            </a:extLst>
          </p:cNvPr>
          <p:cNvSpPr txBox="1"/>
          <p:nvPr/>
        </p:nvSpPr>
        <p:spPr>
          <a:xfrm>
            <a:off x="1825957" y="230401"/>
            <a:ext cx="8797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Développement durable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6926059-AA5E-4B60-BE85-44E781209ECF}"/>
              </a:ext>
            </a:extLst>
          </p:cNvPr>
          <p:cNvSpPr/>
          <p:nvPr/>
        </p:nvSpPr>
        <p:spPr>
          <a:xfrm>
            <a:off x="4202883" y="4630723"/>
            <a:ext cx="998291" cy="6795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37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25EF7B-C57D-470E-B530-DC551ED4F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25C112-4DEB-49FA-87A6-28D1969F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1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Objectifs du projet</a:t>
            </a:r>
            <a:endParaRPr lang="fr-FR" sz="6600" dirty="0">
              <a:latin typeface="Baskerville Old Face" panose="02020602080505020303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839E5A0-34BC-4DBB-9B42-1C4E8B514096}"/>
              </a:ext>
            </a:extLst>
          </p:cNvPr>
          <p:cNvSpPr txBox="1"/>
          <p:nvPr/>
        </p:nvSpPr>
        <p:spPr>
          <a:xfrm>
            <a:off x="2098820" y="2015972"/>
            <a:ext cx="87493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Optimisation d’un objet déjà existant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4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Minimisation des modifications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4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Respect des contraintes techniques</a:t>
            </a:r>
          </a:p>
          <a:p>
            <a:endParaRPr lang="fr-FR" sz="4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endParaRPr lang="fr-FR" sz="4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4AF581-A92F-4CCE-832E-F2E290670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1" y="69629"/>
            <a:ext cx="1845891" cy="184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0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9E40B02-E256-4639-8E26-3CBEA2142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"/>
            <a:ext cx="12192000" cy="685466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98445C-9079-435F-BF85-23809349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8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Cadre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192DDF-9FEF-4AF4-98FE-5A6799312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2141537"/>
            <a:ext cx="10515600" cy="4351338"/>
          </a:xfrm>
        </p:spPr>
        <p:txBody>
          <a:bodyPr>
            <a:normAutofit/>
          </a:bodyPr>
          <a:lstStyle/>
          <a:p>
            <a:r>
              <a:rPr lang="fr-FR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Projet mené par deux personnes</a:t>
            </a:r>
          </a:p>
          <a:p>
            <a:endParaRPr lang="fr-FR" sz="4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fr-FR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Durée de 15 heures</a:t>
            </a:r>
          </a:p>
          <a:p>
            <a:endParaRPr lang="fr-FR" sz="4400" dirty="0">
              <a:latin typeface="Baskerville Old Face" panose="02020602080505020303" pitchFamily="18" charset="0"/>
            </a:endParaRPr>
          </a:p>
          <a:p>
            <a:r>
              <a:rPr lang="fr-FR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Répartitions des taches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3E23C7B-F922-4EE8-BCA6-68A1021AA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753" y="324643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63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85A866A-7D3D-45F8-9BBF-B39468044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4CFD6A3-DF97-4868-B49F-FBBBC42E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1270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8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Les 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CFC7EE-50F7-4F44-911C-D6E9D4E7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58" y="1836926"/>
            <a:ext cx="10082256" cy="3644900"/>
          </a:xfrm>
        </p:spPr>
        <p:txBody>
          <a:bodyPr>
            <a:normAutofit fontScale="85000" lnSpcReduction="20000"/>
          </a:bodyPr>
          <a:lstStyle/>
          <a:p>
            <a:r>
              <a:rPr lang="fr-FR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La pince doit pouvoir descendre à moins de 10 mm du sol.</a:t>
            </a:r>
            <a:br>
              <a:rPr lang="fr-FR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endParaRPr lang="fr-FR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fr-F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Le moins de pièces a changer</a:t>
            </a:r>
          </a:p>
          <a:p>
            <a:endParaRPr lang="fr-FR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fr-FR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Cout </a:t>
            </a:r>
            <a:r>
              <a:rPr lang="fr-FR" sz="36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reduit</a:t>
            </a:r>
            <a:r>
              <a:rPr lang="fr-FR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de production</a:t>
            </a:r>
          </a:p>
          <a:p>
            <a:endParaRPr lang="fr-FR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fr-FR" altLang="fr-FR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Les roues dentées doivent rester visibles au-dessus de la plaque servomoteur.</a:t>
            </a:r>
          </a:p>
          <a:p>
            <a:endParaRPr lang="fr-FR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endParaRPr lang="fr-FR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endParaRPr lang="fr-FR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endParaRPr lang="fr-FR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endParaRPr lang="fr-FR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fr-FR" sz="3600" dirty="0"/>
          </a:p>
          <a:p>
            <a:endParaRPr lang="fr-FR" sz="3600" dirty="0"/>
          </a:p>
          <a:p>
            <a:endParaRPr lang="fr-FR" sz="3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5E98CEB-677D-43DD-9DA2-8977D919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152" y="1660525"/>
            <a:ext cx="5324475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62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A6CCF39-E453-4D4C-823F-98BAF4F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85D8AB3-5B95-4D2F-8F0D-0AB169BBA1DA}"/>
              </a:ext>
            </a:extLst>
          </p:cNvPr>
          <p:cNvSpPr txBox="1"/>
          <p:nvPr/>
        </p:nvSpPr>
        <p:spPr>
          <a:xfrm>
            <a:off x="1981200" y="219075"/>
            <a:ext cx="1156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Les difficultés rencontrées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25FE40-2CA4-4D95-89EE-CEB7F689C538}"/>
              </a:ext>
            </a:extLst>
          </p:cNvPr>
          <p:cNvSpPr txBox="1"/>
          <p:nvPr/>
        </p:nvSpPr>
        <p:spPr>
          <a:xfrm>
            <a:off x="4143375" y="1569911"/>
            <a:ext cx="81915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1: Recherche de solutions.</a:t>
            </a:r>
          </a:p>
          <a:p>
            <a:endParaRPr lang="fr-FR" sz="4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fr-FR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2 : Croquis</a:t>
            </a:r>
            <a:br>
              <a:rPr lang="fr-FR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br>
              <a:rPr lang="fr-FR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r>
              <a:rPr lang="fr-FR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3 : </a:t>
            </a:r>
            <a:r>
              <a:rPr lang="fr-FR" sz="4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modelisation</a:t>
            </a:r>
            <a:endParaRPr lang="fr-FR" sz="4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D3B04D-192C-4106-82B5-A7A0895DF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740"/>
            <a:ext cx="4143375" cy="617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5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FA9711D-CC53-478F-82B4-A066E9FC8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897C2B-8A9B-4995-828D-D8599765E90F}"/>
              </a:ext>
            </a:extLst>
          </p:cNvPr>
          <p:cNvSpPr/>
          <p:nvPr/>
        </p:nvSpPr>
        <p:spPr>
          <a:xfrm>
            <a:off x="2345008" y="2967335"/>
            <a:ext cx="750198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DIRAGRAMME DE GANTT </a:t>
            </a:r>
          </a:p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mettre ici 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B2AE178-D038-4049-BB79-9E2D48BDE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1218"/>
            <a:ext cx="12192000" cy="329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4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2B6A67D6-81F2-4590-9743-3E205C841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129"/>
            <a:ext cx="12457043" cy="8298062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E739890-F4B7-43C4-B775-9F349208A740}"/>
              </a:ext>
            </a:extLst>
          </p:cNvPr>
          <p:cNvSpPr txBox="1"/>
          <p:nvPr/>
        </p:nvSpPr>
        <p:spPr>
          <a:xfrm>
            <a:off x="2478157" y="397565"/>
            <a:ext cx="830911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1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Le croquis</a:t>
            </a:r>
          </a:p>
        </p:txBody>
      </p:sp>
    </p:spTree>
    <p:extLst>
      <p:ext uri="{BB962C8B-B14F-4D97-AF65-F5344CB8AC3E}">
        <p14:creationId xmlns:p14="http://schemas.microsoft.com/office/powerpoint/2010/main" val="37441615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322</Words>
  <Application>Microsoft Office PowerPoint</Application>
  <PresentationFormat>Grand écran</PresentationFormat>
  <Paragraphs>91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Bahnschrift SemiLight</vt:lpstr>
      <vt:lpstr>Baskerville Old Face</vt:lpstr>
      <vt:lpstr>Bookman Old Style</vt:lpstr>
      <vt:lpstr>Calibri</vt:lpstr>
      <vt:lpstr>Calibri Light</vt:lpstr>
      <vt:lpstr>Thème Office</vt:lpstr>
      <vt:lpstr>Présentation PowerPoint</vt:lpstr>
      <vt:lpstr>Sommaire</vt:lpstr>
      <vt:lpstr>Présentation PowerPoint</vt:lpstr>
      <vt:lpstr>Objectifs du projet</vt:lpstr>
      <vt:lpstr>Cadre du projet</vt:lpstr>
      <vt:lpstr>Les contraintes</vt:lpstr>
      <vt:lpstr>Présentation PowerPoint</vt:lpstr>
      <vt:lpstr>Présentation PowerPoint</vt:lpstr>
      <vt:lpstr>Présentation PowerPoint</vt:lpstr>
      <vt:lpstr>Présentation de la plaque </vt:lpstr>
      <vt:lpstr>Présentation PowerPoint</vt:lpstr>
      <vt:lpstr>Présentation PowerPoint</vt:lpstr>
      <vt:lpstr>Conclusion</vt:lpstr>
      <vt:lpstr>Présentation du produit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Adam KHALES</dc:creator>
  <cp:lastModifiedBy>Adam KHALES</cp:lastModifiedBy>
  <cp:revision>57</cp:revision>
  <dcterms:created xsi:type="dcterms:W3CDTF">2024-11-20T11:29:03Z</dcterms:created>
  <dcterms:modified xsi:type="dcterms:W3CDTF">2025-02-10T16:47:13Z</dcterms:modified>
</cp:coreProperties>
</file>