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15" autoAdjust="0"/>
  </p:normalViewPr>
  <p:slideViewPr>
    <p:cSldViewPr snapToGrid="0">
      <p:cViewPr>
        <p:scale>
          <a:sx n="79" d="100"/>
          <a:sy n="79" d="100"/>
        </p:scale>
        <p:origin x="-300" y="-13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6DBA29C-C47E-491F-8512-91F92C18FB20}" type="datetimeFigureOut">
              <a:rPr lang="en-US" smtClean="0"/>
              <a:t>11/16/2022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E6815B27-332A-4CFC-B499-5F99AA6170BA}" type="slidenum">
              <a:rPr lang="en-US" smtClean="0"/>
              <a:t>‹#›</a:t>
            </a:fld>
            <a:endParaRPr lang="en-US"/>
          </a:p>
        </p:txBody>
      </p:sp>
    </p:spTree>
    <p:extLst>
      <p:ext uri="{BB962C8B-B14F-4D97-AF65-F5344CB8AC3E}">
        <p14:creationId xmlns:p14="http://schemas.microsoft.com/office/powerpoint/2010/main" val="1511009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DBA29C-C47E-491F-8512-91F92C18FB20}"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15B27-332A-4CFC-B499-5F99AA6170BA}" type="slidenum">
              <a:rPr lang="en-US" smtClean="0"/>
              <a:t>‹#›</a:t>
            </a:fld>
            <a:endParaRPr lang="en-US"/>
          </a:p>
        </p:txBody>
      </p:sp>
    </p:spTree>
    <p:extLst>
      <p:ext uri="{BB962C8B-B14F-4D97-AF65-F5344CB8AC3E}">
        <p14:creationId xmlns:p14="http://schemas.microsoft.com/office/powerpoint/2010/main" val="1089807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6DBA29C-C47E-491F-8512-91F92C18FB20}" type="datetimeFigureOut">
              <a:rPr lang="en-US" smtClean="0"/>
              <a:t>11/16/2022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6815B27-332A-4CFC-B499-5F99AA6170BA}" type="slidenum">
              <a:rPr lang="en-US" smtClean="0"/>
              <a:t>‹#›</a:t>
            </a:fld>
            <a:endParaRPr lang="en-US"/>
          </a:p>
        </p:txBody>
      </p:sp>
    </p:spTree>
    <p:extLst>
      <p:ext uri="{BB962C8B-B14F-4D97-AF65-F5344CB8AC3E}">
        <p14:creationId xmlns:p14="http://schemas.microsoft.com/office/powerpoint/2010/main" val="3457072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6DBA29C-C47E-491F-8512-91F92C18FB20}" type="datetimeFigureOut">
              <a:rPr lang="en-US" smtClean="0"/>
              <a:t>11/16/2022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6815B27-332A-4CFC-B499-5F99AA6170B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9748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6DBA29C-C47E-491F-8512-91F92C18FB20}" type="datetimeFigureOut">
              <a:rPr lang="en-US" smtClean="0"/>
              <a:t>11/16/2022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6815B27-332A-4CFC-B499-5F99AA6170BA}" type="slidenum">
              <a:rPr lang="en-US" smtClean="0"/>
              <a:t>‹#›</a:t>
            </a:fld>
            <a:endParaRPr lang="en-US"/>
          </a:p>
        </p:txBody>
      </p:sp>
    </p:spTree>
    <p:extLst>
      <p:ext uri="{BB962C8B-B14F-4D97-AF65-F5344CB8AC3E}">
        <p14:creationId xmlns:p14="http://schemas.microsoft.com/office/powerpoint/2010/main" val="2164369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DBA29C-C47E-491F-8512-91F92C18FB20}"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815B27-332A-4CFC-B499-5F99AA6170BA}" type="slidenum">
              <a:rPr lang="en-US" smtClean="0"/>
              <a:t>‹#›</a:t>
            </a:fld>
            <a:endParaRPr lang="en-US"/>
          </a:p>
        </p:txBody>
      </p:sp>
    </p:spTree>
    <p:extLst>
      <p:ext uri="{BB962C8B-B14F-4D97-AF65-F5344CB8AC3E}">
        <p14:creationId xmlns:p14="http://schemas.microsoft.com/office/powerpoint/2010/main" val="3813462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DBA29C-C47E-491F-8512-91F92C18FB20}"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815B27-332A-4CFC-B499-5F99AA6170BA}" type="slidenum">
              <a:rPr lang="en-US" smtClean="0"/>
              <a:t>‹#›</a:t>
            </a:fld>
            <a:endParaRPr lang="en-US"/>
          </a:p>
        </p:txBody>
      </p:sp>
    </p:spTree>
    <p:extLst>
      <p:ext uri="{BB962C8B-B14F-4D97-AF65-F5344CB8AC3E}">
        <p14:creationId xmlns:p14="http://schemas.microsoft.com/office/powerpoint/2010/main" val="3878476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BA29C-C47E-491F-8512-91F92C18FB20}"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15B27-332A-4CFC-B499-5F99AA6170BA}" type="slidenum">
              <a:rPr lang="en-US" smtClean="0"/>
              <a:t>‹#›</a:t>
            </a:fld>
            <a:endParaRPr lang="en-US"/>
          </a:p>
        </p:txBody>
      </p:sp>
    </p:spTree>
    <p:extLst>
      <p:ext uri="{BB962C8B-B14F-4D97-AF65-F5344CB8AC3E}">
        <p14:creationId xmlns:p14="http://schemas.microsoft.com/office/powerpoint/2010/main" val="3574042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6DBA29C-C47E-491F-8512-91F92C18FB20}" type="datetimeFigureOut">
              <a:rPr lang="en-US" smtClean="0"/>
              <a:t>11/16/2022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6815B27-332A-4CFC-B499-5F99AA6170BA}" type="slidenum">
              <a:rPr lang="en-US" smtClean="0"/>
              <a:t>‹#›</a:t>
            </a:fld>
            <a:endParaRPr lang="en-US"/>
          </a:p>
        </p:txBody>
      </p:sp>
    </p:spTree>
    <p:extLst>
      <p:ext uri="{BB962C8B-B14F-4D97-AF65-F5344CB8AC3E}">
        <p14:creationId xmlns:p14="http://schemas.microsoft.com/office/powerpoint/2010/main" val="325683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BA29C-C47E-491F-8512-91F92C18FB20}"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15B27-332A-4CFC-B499-5F99AA6170BA}" type="slidenum">
              <a:rPr lang="en-US" smtClean="0"/>
              <a:t>‹#›</a:t>
            </a:fld>
            <a:endParaRPr lang="en-US"/>
          </a:p>
        </p:txBody>
      </p:sp>
    </p:spTree>
    <p:extLst>
      <p:ext uri="{BB962C8B-B14F-4D97-AF65-F5344CB8AC3E}">
        <p14:creationId xmlns:p14="http://schemas.microsoft.com/office/powerpoint/2010/main" val="3786516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6DBA29C-C47E-491F-8512-91F92C18FB20}" type="datetimeFigureOut">
              <a:rPr lang="en-US" smtClean="0"/>
              <a:t>11/16/2022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6815B27-332A-4CFC-B499-5F99AA6170BA}" type="slidenum">
              <a:rPr lang="en-US" smtClean="0"/>
              <a:t>‹#›</a:t>
            </a:fld>
            <a:endParaRPr lang="en-US"/>
          </a:p>
        </p:txBody>
      </p:sp>
    </p:spTree>
    <p:extLst>
      <p:ext uri="{BB962C8B-B14F-4D97-AF65-F5344CB8AC3E}">
        <p14:creationId xmlns:p14="http://schemas.microsoft.com/office/powerpoint/2010/main" val="1756774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DBA29C-C47E-491F-8512-91F92C18FB20}"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15B27-332A-4CFC-B499-5F99AA6170BA}" type="slidenum">
              <a:rPr lang="en-US" smtClean="0"/>
              <a:t>‹#›</a:t>
            </a:fld>
            <a:endParaRPr lang="en-US"/>
          </a:p>
        </p:txBody>
      </p:sp>
    </p:spTree>
    <p:extLst>
      <p:ext uri="{BB962C8B-B14F-4D97-AF65-F5344CB8AC3E}">
        <p14:creationId xmlns:p14="http://schemas.microsoft.com/office/powerpoint/2010/main" val="330727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DBA29C-C47E-491F-8512-91F92C18FB20}" type="datetimeFigureOut">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815B27-332A-4CFC-B499-5F99AA6170BA}" type="slidenum">
              <a:rPr lang="en-US" smtClean="0"/>
              <a:t>‹#›</a:t>
            </a:fld>
            <a:endParaRPr lang="en-US"/>
          </a:p>
        </p:txBody>
      </p:sp>
    </p:spTree>
    <p:extLst>
      <p:ext uri="{BB962C8B-B14F-4D97-AF65-F5344CB8AC3E}">
        <p14:creationId xmlns:p14="http://schemas.microsoft.com/office/powerpoint/2010/main" val="179256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DBA29C-C47E-491F-8512-91F92C18FB20}"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815B27-332A-4CFC-B499-5F99AA6170BA}" type="slidenum">
              <a:rPr lang="en-US" smtClean="0"/>
              <a:t>‹#›</a:t>
            </a:fld>
            <a:endParaRPr lang="en-US"/>
          </a:p>
        </p:txBody>
      </p:sp>
    </p:spTree>
    <p:extLst>
      <p:ext uri="{BB962C8B-B14F-4D97-AF65-F5344CB8AC3E}">
        <p14:creationId xmlns:p14="http://schemas.microsoft.com/office/powerpoint/2010/main" val="954162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BA29C-C47E-491F-8512-91F92C18FB20}" type="datetimeFigureOut">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815B27-332A-4CFC-B499-5F99AA6170BA}" type="slidenum">
              <a:rPr lang="en-US" smtClean="0"/>
              <a:t>‹#›</a:t>
            </a:fld>
            <a:endParaRPr lang="en-US"/>
          </a:p>
        </p:txBody>
      </p:sp>
    </p:spTree>
    <p:extLst>
      <p:ext uri="{BB962C8B-B14F-4D97-AF65-F5344CB8AC3E}">
        <p14:creationId xmlns:p14="http://schemas.microsoft.com/office/powerpoint/2010/main" val="228437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DBA29C-C47E-491F-8512-91F92C18FB20}"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15B27-332A-4CFC-B499-5F99AA6170BA}" type="slidenum">
              <a:rPr lang="en-US" smtClean="0"/>
              <a:t>‹#›</a:t>
            </a:fld>
            <a:endParaRPr lang="en-US"/>
          </a:p>
        </p:txBody>
      </p:sp>
    </p:spTree>
    <p:extLst>
      <p:ext uri="{BB962C8B-B14F-4D97-AF65-F5344CB8AC3E}">
        <p14:creationId xmlns:p14="http://schemas.microsoft.com/office/powerpoint/2010/main" val="105987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DBA29C-C47E-491F-8512-91F92C18FB20}"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15B27-332A-4CFC-B499-5F99AA6170BA}" type="slidenum">
              <a:rPr lang="en-US" smtClean="0"/>
              <a:t>‹#›</a:t>
            </a:fld>
            <a:endParaRPr lang="en-US"/>
          </a:p>
        </p:txBody>
      </p:sp>
    </p:spTree>
    <p:extLst>
      <p:ext uri="{BB962C8B-B14F-4D97-AF65-F5344CB8AC3E}">
        <p14:creationId xmlns:p14="http://schemas.microsoft.com/office/powerpoint/2010/main" val="92368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DBA29C-C47E-491F-8512-91F92C18FB20}" type="datetimeFigureOut">
              <a:rPr lang="en-US" smtClean="0"/>
              <a:t>11/16/2022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6815B27-332A-4CFC-B499-5F99AA6170BA}" type="slidenum">
              <a:rPr lang="en-US" smtClean="0"/>
              <a:t>‹#›</a:t>
            </a:fld>
            <a:endParaRPr lang="en-US"/>
          </a:p>
        </p:txBody>
      </p:sp>
    </p:spTree>
    <p:extLst>
      <p:ext uri="{BB962C8B-B14F-4D97-AF65-F5344CB8AC3E}">
        <p14:creationId xmlns:p14="http://schemas.microsoft.com/office/powerpoint/2010/main" val="29396018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5000"/>
                <a:lumOff val="55000"/>
              </a:schemeClr>
            </a:gs>
            <a:gs pos="83000">
              <a:schemeClr val="tx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76BC8-D6B6-BCC2-8D86-5723C76BE1B5}"/>
              </a:ext>
            </a:extLst>
          </p:cNvPr>
          <p:cNvSpPr>
            <a:spLocks noGrp="1"/>
          </p:cNvSpPr>
          <p:nvPr>
            <p:ph type="ctrTitle"/>
          </p:nvPr>
        </p:nvSpPr>
        <p:spPr>
          <a:xfrm>
            <a:off x="1371600" y="629265"/>
            <a:ext cx="9448800" cy="2507225"/>
          </a:xfrm>
        </p:spPr>
        <p:txBody>
          <a:bodyPr>
            <a:normAutofit fontScale="90000"/>
          </a:bodyPr>
          <a:lstStyle/>
          <a:p>
            <a:r>
              <a:rPr lang="en-US" sz="2400" dirty="0">
                <a:solidFill>
                  <a:schemeClr val="bg1"/>
                </a:solidFill>
              </a:rPr>
              <a:t>                    </a:t>
            </a:r>
            <a:br>
              <a:rPr lang="en-US" sz="2400" dirty="0">
                <a:solidFill>
                  <a:schemeClr val="bg1"/>
                </a:solidFill>
              </a:rPr>
            </a:br>
            <a:r>
              <a:rPr lang="en-US" sz="2400" dirty="0">
                <a:solidFill>
                  <a:schemeClr val="bg1"/>
                </a:solidFill>
              </a:rPr>
              <a:t/>
            </a:r>
            <a:br>
              <a:rPr lang="en-US" sz="2400" dirty="0">
                <a:solidFill>
                  <a:schemeClr val="bg1"/>
                </a:solidFill>
              </a:rPr>
            </a:br>
            <a:r>
              <a:rPr lang="en-US" sz="2400" dirty="0">
                <a:solidFill>
                  <a:schemeClr val="bg1"/>
                </a:solidFill>
              </a:rPr>
              <a:t/>
            </a:r>
            <a:br>
              <a:rPr lang="en-US" sz="2400" dirty="0">
                <a:solidFill>
                  <a:schemeClr val="bg1"/>
                </a:solidFill>
              </a:rPr>
            </a:br>
            <a:r>
              <a:rPr lang="en-US" sz="2400" dirty="0">
                <a:solidFill>
                  <a:schemeClr val="bg1"/>
                </a:solidFill>
              </a:rPr>
              <a:t/>
            </a:r>
            <a:br>
              <a:rPr lang="en-US" sz="2400" dirty="0">
                <a:solidFill>
                  <a:schemeClr val="bg1"/>
                </a:solidFill>
              </a:rPr>
            </a:br>
            <a:r>
              <a:rPr lang="en-US" sz="2200" dirty="0">
                <a:solidFill>
                  <a:schemeClr val="bg1"/>
                </a:solidFill>
                <a:latin typeface="Times New Roman" panose="02020603050405020304" pitchFamily="18" charset="0"/>
                <a:cs typeface="Times New Roman" panose="02020603050405020304" pitchFamily="18" charset="0"/>
              </a:rPr>
              <a:t/>
            </a:r>
            <a:br>
              <a:rPr lang="en-US" sz="2200" dirty="0">
                <a:solidFill>
                  <a:schemeClr val="bg1"/>
                </a:solidFill>
                <a:latin typeface="Times New Roman" panose="02020603050405020304" pitchFamily="18" charset="0"/>
                <a:cs typeface="Times New Roman" panose="02020603050405020304" pitchFamily="18" charset="0"/>
              </a:rPr>
            </a:br>
            <a:r>
              <a:rPr lang="en-US" sz="2200" dirty="0">
                <a:solidFill>
                  <a:schemeClr val="bg1"/>
                </a:solidFill>
                <a:latin typeface="Times New Roman" panose="02020603050405020304" pitchFamily="18" charset="0"/>
                <a:cs typeface="Times New Roman" panose="02020603050405020304" pitchFamily="18" charset="0"/>
              </a:rPr>
              <a:t/>
            </a:r>
            <a:br>
              <a:rPr lang="en-US" sz="2200" dirty="0">
                <a:solidFill>
                  <a:schemeClr val="bg1"/>
                </a:solidFill>
                <a:latin typeface="Times New Roman" panose="02020603050405020304" pitchFamily="18" charset="0"/>
                <a:cs typeface="Times New Roman" panose="02020603050405020304" pitchFamily="18" charset="0"/>
              </a:rPr>
            </a:br>
            <a:r>
              <a:rPr lang="en-US" sz="2200" dirty="0">
                <a:solidFill>
                  <a:schemeClr val="bg1"/>
                </a:solidFill>
                <a:latin typeface="Times New Roman" panose="02020603050405020304" pitchFamily="18" charset="0"/>
                <a:cs typeface="Times New Roman" panose="02020603050405020304" pitchFamily="18" charset="0"/>
              </a:rPr>
              <a:t/>
            </a:r>
            <a:br>
              <a:rPr lang="en-US" sz="2200" dirty="0">
                <a:solidFill>
                  <a:schemeClr val="bg1"/>
                </a:solidFill>
                <a:latin typeface="Times New Roman" panose="02020603050405020304" pitchFamily="18" charset="0"/>
                <a:cs typeface="Times New Roman" panose="02020603050405020304" pitchFamily="18" charset="0"/>
              </a:rPr>
            </a:br>
            <a:r>
              <a:rPr lang="en-US" sz="2200" dirty="0">
                <a:solidFill>
                  <a:schemeClr val="bg1"/>
                </a:solidFill>
                <a:latin typeface="Times New Roman" panose="02020603050405020304" pitchFamily="18" charset="0"/>
                <a:cs typeface="Times New Roman" panose="02020603050405020304" pitchFamily="18" charset="0"/>
              </a:rPr>
              <a:t/>
            </a:r>
            <a:br>
              <a:rPr lang="en-US" sz="2200" dirty="0">
                <a:solidFill>
                  <a:schemeClr val="bg1"/>
                </a:solidFill>
                <a:latin typeface="Times New Roman" panose="02020603050405020304" pitchFamily="18" charset="0"/>
                <a:cs typeface="Times New Roman" panose="02020603050405020304" pitchFamily="18" charset="0"/>
              </a:rPr>
            </a:br>
            <a:r>
              <a:rPr lang="en-US" sz="2200" dirty="0">
                <a:solidFill>
                  <a:schemeClr val="bg1"/>
                </a:solidFill>
                <a:latin typeface="Times New Roman" panose="02020603050405020304" pitchFamily="18" charset="0"/>
                <a:cs typeface="Times New Roman" panose="02020603050405020304" pitchFamily="18" charset="0"/>
              </a:rPr>
              <a:t/>
            </a:r>
            <a:br>
              <a:rPr lang="en-US" sz="2200" dirty="0">
                <a:solidFill>
                  <a:schemeClr val="bg1"/>
                </a:solidFill>
                <a:latin typeface="Times New Roman" panose="02020603050405020304" pitchFamily="18" charset="0"/>
                <a:cs typeface="Times New Roman" panose="02020603050405020304" pitchFamily="18" charset="0"/>
              </a:rPr>
            </a:br>
            <a:r>
              <a:rPr lang="en-US" sz="2200" dirty="0">
                <a:solidFill>
                  <a:schemeClr val="bg1"/>
                </a:solidFill>
                <a:latin typeface="Times New Roman" panose="02020603050405020304" pitchFamily="18" charset="0"/>
                <a:cs typeface="Times New Roman" panose="02020603050405020304" pitchFamily="18" charset="0"/>
              </a:rPr>
              <a:t/>
            </a:r>
            <a:br>
              <a:rPr lang="en-US" sz="2200" dirty="0">
                <a:solidFill>
                  <a:schemeClr val="bg1"/>
                </a:solidFill>
                <a:latin typeface="Times New Roman" panose="02020603050405020304" pitchFamily="18" charset="0"/>
                <a:cs typeface="Times New Roman" panose="02020603050405020304" pitchFamily="18" charset="0"/>
              </a:rPr>
            </a:br>
            <a:r>
              <a:rPr lang="en-US" sz="2200" dirty="0">
                <a:solidFill>
                  <a:schemeClr val="bg1"/>
                </a:solidFill>
                <a:latin typeface="Times New Roman" panose="02020603050405020304" pitchFamily="18" charset="0"/>
                <a:cs typeface="Times New Roman" panose="02020603050405020304" pitchFamily="18" charset="0"/>
              </a:rPr>
              <a:t/>
            </a:r>
            <a:br>
              <a:rPr lang="en-US" sz="2200" dirty="0">
                <a:solidFill>
                  <a:schemeClr val="bg1"/>
                </a:solidFill>
                <a:latin typeface="Times New Roman" panose="02020603050405020304" pitchFamily="18" charset="0"/>
                <a:cs typeface="Times New Roman" panose="02020603050405020304" pitchFamily="18" charset="0"/>
              </a:rPr>
            </a:br>
            <a:r>
              <a:rPr lang="en-US" sz="2200" dirty="0">
                <a:solidFill>
                  <a:schemeClr val="bg1"/>
                </a:solidFill>
                <a:latin typeface="Times New Roman" panose="02020603050405020304" pitchFamily="18" charset="0"/>
                <a:cs typeface="Times New Roman" panose="02020603050405020304" pitchFamily="18" charset="0"/>
              </a:rPr>
              <a:t/>
            </a:r>
            <a:br>
              <a:rPr lang="en-US" sz="2200" dirty="0">
                <a:solidFill>
                  <a:schemeClr val="bg1"/>
                </a:solidFill>
                <a:latin typeface="Times New Roman" panose="02020603050405020304" pitchFamily="18" charset="0"/>
                <a:cs typeface="Times New Roman" panose="02020603050405020304" pitchFamily="18" charset="0"/>
              </a:rPr>
            </a:br>
            <a:r>
              <a:rPr lang="en-US" sz="2200" dirty="0">
                <a:solidFill>
                  <a:schemeClr val="bg1"/>
                </a:solidFill>
                <a:latin typeface="Times New Roman" panose="02020603050405020304" pitchFamily="18" charset="0"/>
                <a:cs typeface="Times New Roman" panose="02020603050405020304" pitchFamily="18" charset="0"/>
              </a:rPr>
              <a:t/>
            </a:r>
            <a:br>
              <a:rPr lang="en-US" sz="2200" dirty="0">
                <a:solidFill>
                  <a:schemeClr val="bg1"/>
                </a:solidFill>
                <a:latin typeface="Times New Roman" panose="02020603050405020304" pitchFamily="18" charset="0"/>
                <a:cs typeface="Times New Roman" panose="02020603050405020304" pitchFamily="18" charset="0"/>
              </a:rPr>
            </a:br>
            <a:r>
              <a:rPr lang="en-US" sz="2200" dirty="0">
                <a:solidFill>
                  <a:schemeClr val="bg1"/>
                </a:solidFill>
                <a:latin typeface="Times New Roman" panose="02020603050405020304" pitchFamily="18" charset="0"/>
                <a:cs typeface="Times New Roman" panose="02020603050405020304" pitchFamily="18" charset="0"/>
              </a:rPr>
              <a:t/>
            </a:r>
            <a:br>
              <a:rPr lang="en-US" sz="2200" dirty="0">
                <a:solidFill>
                  <a:schemeClr val="bg1"/>
                </a:solidFill>
                <a:latin typeface="Times New Roman" panose="02020603050405020304" pitchFamily="18" charset="0"/>
                <a:cs typeface="Times New Roman" panose="02020603050405020304" pitchFamily="18" charset="0"/>
              </a:rPr>
            </a:br>
            <a:r>
              <a:rPr lang="en-US" sz="2200" b="1" dirty="0">
                <a:solidFill>
                  <a:schemeClr val="accent1"/>
                </a:solidFill>
                <a:latin typeface="Times New Roman" panose="02020603050405020304" pitchFamily="18" charset="0"/>
                <a:cs typeface="Times New Roman" panose="02020603050405020304" pitchFamily="18" charset="0"/>
              </a:rPr>
              <a:t/>
            </a:r>
            <a:br>
              <a:rPr lang="en-US" sz="2200" b="1" dirty="0">
                <a:solidFill>
                  <a:schemeClr val="accent1"/>
                </a:solidFill>
                <a:latin typeface="Times New Roman" panose="02020603050405020304" pitchFamily="18" charset="0"/>
                <a:cs typeface="Times New Roman" panose="02020603050405020304" pitchFamily="18" charset="0"/>
              </a:rPr>
            </a:br>
            <a:r>
              <a:rPr lang="en-US" sz="2200" b="1" dirty="0">
                <a:solidFill>
                  <a:schemeClr val="accent1"/>
                </a:solidFill>
                <a:latin typeface="Times New Roman" panose="02020603050405020304" pitchFamily="18" charset="0"/>
                <a:cs typeface="Times New Roman" panose="02020603050405020304" pitchFamily="18" charset="0"/>
              </a:rPr>
              <a:t>                </a:t>
            </a:r>
            <a:br>
              <a:rPr lang="en-US" sz="2200" b="1" dirty="0">
                <a:solidFill>
                  <a:schemeClr val="accent1"/>
                </a:solidFill>
                <a:latin typeface="Times New Roman" panose="02020603050405020304" pitchFamily="18" charset="0"/>
                <a:cs typeface="Times New Roman" panose="02020603050405020304" pitchFamily="18" charset="0"/>
              </a:rPr>
            </a:br>
            <a:r>
              <a:rPr lang="en-US" sz="2200" b="1" dirty="0">
                <a:solidFill>
                  <a:schemeClr val="accent1"/>
                </a:solidFill>
                <a:latin typeface="Times New Roman" panose="02020603050405020304" pitchFamily="18" charset="0"/>
                <a:cs typeface="Times New Roman" panose="02020603050405020304" pitchFamily="18" charset="0"/>
              </a:rPr>
              <a:t/>
            </a:r>
            <a:br>
              <a:rPr lang="en-US" sz="2200" b="1" dirty="0">
                <a:solidFill>
                  <a:schemeClr val="accent1"/>
                </a:solidFill>
                <a:latin typeface="Times New Roman" panose="02020603050405020304" pitchFamily="18" charset="0"/>
                <a:cs typeface="Times New Roman" panose="02020603050405020304" pitchFamily="18" charset="0"/>
              </a:rPr>
            </a:br>
            <a:r>
              <a:rPr lang="en-US" sz="2200" b="1" dirty="0">
                <a:solidFill>
                  <a:schemeClr val="accent1"/>
                </a:solidFill>
                <a:latin typeface="Times New Roman" panose="02020603050405020304" pitchFamily="18" charset="0"/>
                <a:cs typeface="Times New Roman" panose="02020603050405020304" pitchFamily="18" charset="0"/>
              </a:rPr>
              <a:t/>
            </a:r>
            <a:br>
              <a:rPr lang="en-US" sz="2200" b="1" dirty="0">
                <a:solidFill>
                  <a:schemeClr val="accent1"/>
                </a:solidFill>
                <a:latin typeface="Times New Roman" panose="02020603050405020304" pitchFamily="18" charset="0"/>
                <a:cs typeface="Times New Roman" panose="02020603050405020304" pitchFamily="18" charset="0"/>
              </a:rPr>
            </a:br>
            <a:r>
              <a:rPr lang="en-US" sz="2200" b="1" dirty="0">
                <a:solidFill>
                  <a:schemeClr val="accent1"/>
                </a:solidFill>
                <a:latin typeface="Times New Roman" panose="02020603050405020304" pitchFamily="18" charset="0"/>
                <a:cs typeface="Times New Roman" panose="02020603050405020304" pitchFamily="18" charset="0"/>
              </a:rPr>
              <a:t/>
            </a:r>
            <a:br>
              <a:rPr lang="en-US" sz="2200" b="1" dirty="0">
                <a:solidFill>
                  <a:schemeClr val="accent1"/>
                </a:solidFill>
                <a:latin typeface="Times New Roman" panose="02020603050405020304" pitchFamily="18" charset="0"/>
                <a:cs typeface="Times New Roman" panose="02020603050405020304" pitchFamily="18" charset="0"/>
              </a:rPr>
            </a:br>
            <a:r>
              <a:rPr lang="en-US" sz="2200" b="1" dirty="0">
                <a:solidFill>
                  <a:schemeClr val="accent1"/>
                </a:solidFill>
                <a:latin typeface="Times New Roman" panose="02020603050405020304" pitchFamily="18" charset="0"/>
                <a:cs typeface="Times New Roman" panose="02020603050405020304" pitchFamily="18" charset="0"/>
              </a:rPr>
              <a:t/>
            </a:r>
            <a:br>
              <a:rPr lang="en-US" sz="2200" b="1" dirty="0">
                <a:solidFill>
                  <a:schemeClr val="accent1"/>
                </a:solidFill>
                <a:latin typeface="Times New Roman" panose="02020603050405020304" pitchFamily="18" charset="0"/>
                <a:cs typeface="Times New Roman" panose="02020603050405020304" pitchFamily="18" charset="0"/>
              </a:rPr>
            </a:br>
            <a:r>
              <a:rPr lang="en-US" sz="2200" b="1" dirty="0">
                <a:solidFill>
                  <a:schemeClr val="accent1"/>
                </a:solidFill>
                <a:latin typeface="Times New Roman" panose="02020603050405020304" pitchFamily="18" charset="0"/>
                <a:cs typeface="Times New Roman" panose="02020603050405020304" pitchFamily="18" charset="0"/>
              </a:rPr>
              <a:t>                                                                                                                                                    </a:t>
            </a:r>
            <a:br>
              <a:rPr lang="en-US" sz="2200" b="1" dirty="0">
                <a:solidFill>
                  <a:schemeClr val="accent1"/>
                </a:solidFill>
                <a:latin typeface="Times New Roman" panose="02020603050405020304" pitchFamily="18" charset="0"/>
                <a:cs typeface="Times New Roman" panose="02020603050405020304" pitchFamily="18" charset="0"/>
              </a:rPr>
            </a:br>
            <a:r>
              <a:rPr lang="en-US" sz="2200" b="1" dirty="0">
                <a:solidFill>
                  <a:schemeClr val="accent1"/>
                </a:solidFill>
                <a:latin typeface="Times New Roman" panose="02020603050405020304" pitchFamily="18" charset="0"/>
                <a:cs typeface="Times New Roman" panose="02020603050405020304" pitchFamily="18" charset="0"/>
              </a:rPr>
              <a:t/>
            </a:r>
            <a:br>
              <a:rPr lang="en-US" sz="2200" b="1" dirty="0">
                <a:solidFill>
                  <a:schemeClr val="accent1"/>
                </a:solidFill>
                <a:latin typeface="Times New Roman" panose="02020603050405020304" pitchFamily="18" charset="0"/>
                <a:cs typeface="Times New Roman" panose="02020603050405020304" pitchFamily="18" charset="0"/>
              </a:rPr>
            </a:br>
            <a:r>
              <a:rPr lang="en-US" sz="2200" b="1" dirty="0">
                <a:solidFill>
                  <a:schemeClr val="accent1"/>
                </a:solidFill>
                <a:latin typeface="Times New Roman" panose="02020603050405020304" pitchFamily="18" charset="0"/>
                <a:cs typeface="Times New Roman" panose="02020603050405020304" pitchFamily="18" charset="0"/>
              </a:rPr>
              <a:t/>
            </a:r>
            <a:br>
              <a:rPr lang="en-US" sz="2200" b="1" dirty="0">
                <a:solidFill>
                  <a:schemeClr val="accent1"/>
                </a:solidFill>
                <a:latin typeface="Times New Roman" panose="02020603050405020304" pitchFamily="18" charset="0"/>
                <a:cs typeface="Times New Roman" panose="02020603050405020304" pitchFamily="18" charset="0"/>
              </a:rPr>
            </a:br>
            <a:r>
              <a:rPr lang="en-US" sz="2200" b="1" dirty="0">
                <a:solidFill>
                  <a:schemeClr val="accent1"/>
                </a:solidFill>
                <a:latin typeface="Times New Roman" panose="02020603050405020304" pitchFamily="18" charset="0"/>
                <a:cs typeface="Times New Roman" panose="02020603050405020304" pitchFamily="18" charset="0"/>
              </a:rPr>
              <a:t/>
            </a:r>
            <a:br>
              <a:rPr lang="en-US" sz="2200" b="1" dirty="0">
                <a:solidFill>
                  <a:schemeClr val="accent1"/>
                </a:solidFill>
                <a:latin typeface="Times New Roman" panose="02020603050405020304" pitchFamily="18" charset="0"/>
                <a:cs typeface="Times New Roman" panose="02020603050405020304" pitchFamily="18" charset="0"/>
              </a:rPr>
            </a:br>
            <a:r>
              <a:rPr lang="en-US" sz="2200" b="1" dirty="0">
                <a:solidFill>
                  <a:schemeClr val="accent1"/>
                </a:solidFill>
                <a:latin typeface="Times New Roman" panose="02020603050405020304" pitchFamily="18" charset="0"/>
                <a:cs typeface="Times New Roman" panose="02020603050405020304" pitchFamily="18" charset="0"/>
              </a:rPr>
              <a:t/>
            </a:r>
            <a:br>
              <a:rPr lang="en-US" sz="2200" b="1" dirty="0">
                <a:solidFill>
                  <a:schemeClr val="accent1"/>
                </a:solidFill>
                <a:latin typeface="Times New Roman" panose="02020603050405020304" pitchFamily="18" charset="0"/>
                <a:cs typeface="Times New Roman" panose="02020603050405020304" pitchFamily="18" charset="0"/>
              </a:rPr>
            </a:br>
            <a:r>
              <a:rPr lang="en-US" sz="2200" b="1" dirty="0">
                <a:solidFill>
                  <a:schemeClr val="accent1"/>
                </a:solidFill>
                <a:latin typeface="Times New Roman" panose="02020603050405020304" pitchFamily="18" charset="0"/>
                <a:cs typeface="Times New Roman" panose="02020603050405020304" pitchFamily="18" charset="0"/>
              </a:rPr>
              <a:t/>
            </a:r>
            <a:br>
              <a:rPr lang="en-US" sz="2200" b="1" dirty="0">
                <a:solidFill>
                  <a:schemeClr val="accent1"/>
                </a:solidFill>
                <a:latin typeface="Times New Roman" panose="02020603050405020304" pitchFamily="18" charset="0"/>
                <a:cs typeface="Times New Roman" panose="02020603050405020304" pitchFamily="18" charset="0"/>
              </a:rPr>
            </a:br>
            <a:r>
              <a:rPr lang="en-US" sz="2200" b="1" dirty="0">
                <a:solidFill>
                  <a:schemeClr val="accent1"/>
                </a:solidFill>
                <a:latin typeface="Times New Roman" panose="02020603050405020304" pitchFamily="18" charset="0"/>
                <a:cs typeface="Times New Roman" panose="02020603050405020304" pitchFamily="18" charset="0"/>
              </a:rPr>
              <a:t>                                                                                                                                                                                                                           </a:t>
            </a:r>
            <a:r>
              <a:rPr lang="en-US" sz="2400" dirty="0">
                <a:solidFill>
                  <a:schemeClr val="accent1"/>
                </a:solidFill>
                <a:latin typeface="Times New Roman" panose="02020603050405020304" pitchFamily="18" charset="0"/>
                <a:cs typeface="Times New Roman" panose="02020603050405020304" pitchFamily="18" charset="0"/>
              </a:rPr>
              <a:t/>
            </a:r>
            <a:br>
              <a:rPr lang="en-US" sz="2400" dirty="0">
                <a:solidFill>
                  <a:schemeClr val="accent1"/>
                </a:solidFill>
                <a:latin typeface="Times New Roman" panose="02020603050405020304" pitchFamily="18" charset="0"/>
                <a:cs typeface="Times New Roman" panose="02020603050405020304" pitchFamily="18" charset="0"/>
              </a:rPr>
            </a:br>
            <a:r>
              <a:rPr lang="en-US" sz="2400" dirty="0">
                <a:solidFill>
                  <a:schemeClr val="accent1"/>
                </a:solidFill>
                <a:latin typeface="Times New Roman" panose="02020603050405020304" pitchFamily="18" charset="0"/>
                <a:cs typeface="Times New Roman" panose="02020603050405020304" pitchFamily="18" charset="0"/>
              </a:rPr>
              <a:t> Online medical service</a:t>
            </a:r>
            <a:br>
              <a:rPr lang="en-US" sz="2400" dirty="0">
                <a:solidFill>
                  <a:schemeClr val="accent1"/>
                </a:solidFill>
                <a:latin typeface="Times New Roman" panose="02020603050405020304" pitchFamily="18" charset="0"/>
                <a:cs typeface="Times New Roman" panose="02020603050405020304" pitchFamily="18" charset="0"/>
              </a:rPr>
            </a:br>
            <a:r>
              <a:rPr lang="en-US" sz="2400" dirty="0">
                <a:solidFill>
                  <a:schemeClr val="accent1"/>
                </a:solidFill>
                <a:latin typeface="Times New Roman" panose="02020603050405020304" pitchFamily="18" charset="0"/>
                <a:cs typeface="Times New Roman" panose="02020603050405020304" pitchFamily="18" charset="0"/>
              </a:rPr>
              <a:t>            for  patient         </a:t>
            </a:r>
            <a:br>
              <a:rPr lang="en-US" sz="2400" dirty="0">
                <a:solidFill>
                  <a:schemeClr val="accent1"/>
                </a:solidFill>
                <a:latin typeface="Times New Roman" panose="02020603050405020304" pitchFamily="18" charset="0"/>
                <a:cs typeface="Times New Roman" panose="02020603050405020304" pitchFamily="18" charset="0"/>
              </a:rPr>
            </a:br>
            <a:r>
              <a:rPr lang="en-US" sz="2400" dirty="0">
                <a:solidFill>
                  <a:schemeClr val="accent1"/>
                </a:solidFill>
                <a:latin typeface="Times New Roman" panose="02020603050405020304" pitchFamily="18" charset="0"/>
                <a:cs typeface="Times New Roman" panose="02020603050405020304" pitchFamily="18" charset="0"/>
              </a:rPr>
              <a:t>                                                 </a:t>
            </a:r>
            <a:r>
              <a:rPr lang="en-US" sz="3600" b="1" dirty="0">
                <a:solidFill>
                  <a:schemeClr val="accent1"/>
                </a:solidFill>
                <a:latin typeface="Times New Roman" panose="02020603050405020304" pitchFamily="18" charset="0"/>
                <a:cs typeface="Times New Roman" panose="02020603050405020304" pitchFamily="18" charset="0"/>
              </a:rPr>
              <a:t>system checker</a:t>
            </a:r>
            <a:r>
              <a:rPr lang="en-US" sz="2400" b="1" dirty="0">
                <a:solidFill>
                  <a:schemeClr val="bg1"/>
                </a:solidFill>
                <a:latin typeface="Times New Roman" panose="02020603050405020304" pitchFamily="18" charset="0"/>
                <a:cs typeface="Times New Roman" panose="02020603050405020304" pitchFamily="18" charset="0"/>
              </a:rPr>
              <a:t/>
            </a:r>
            <a:br>
              <a:rPr lang="en-US" sz="2400" b="1"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
            </a:r>
            <a:br>
              <a:rPr lang="en-US" sz="24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                                                    Safe and Reliable – for your peace </a:t>
            </a:r>
            <a:r>
              <a:rPr lang="en-US" sz="1800" b="1" dirty="0" smtClean="0">
                <a:solidFill>
                  <a:schemeClr val="bg1"/>
                </a:solidFill>
                <a:latin typeface="Times New Roman" panose="02020603050405020304" pitchFamily="18" charset="0"/>
                <a:cs typeface="Times New Roman" panose="02020603050405020304" pitchFamily="18" charset="0"/>
              </a:rPr>
              <a:t>of mind</a:t>
            </a:r>
            <a:endParaRPr lang="en-US" sz="18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AB2EBA49-3D8E-82AB-3298-187531F16088}"/>
              </a:ext>
            </a:extLst>
          </p:cNvPr>
          <p:cNvSpPr>
            <a:spLocks noGrp="1"/>
          </p:cNvSpPr>
          <p:nvPr>
            <p:ph type="subTitle" idx="1"/>
          </p:nvPr>
        </p:nvSpPr>
        <p:spPr>
          <a:xfrm>
            <a:off x="1371600" y="3632201"/>
            <a:ext cx="9448800" cy="1736212"/>
          </a:xfrm>
        </p:spPr>
        <p:txBody>
          <a:bodyPr>
            <a:normAutofit lnSpcReduction="10000"/>
          </a:bodyPr>
          <a:lstStyle/>
          <a:p>
            <a:pPr marL="63500" marR="0" algn="just">
              <a:spcBef>
                <a:spcPts val="5"/>
              </a:spcBef>
              <a:spcAft>
                <a:spcPts val="0"/>
              </a:spcAft>
              <a:tabLst>
                <a:tab pos="3721735" algn="l"/>
              </a:tabLst>
            </a:pPr>
            <a:endParaRPr lang="en-US" sz="2100" b="1" dirty="0">
              <a:solidFill>
                <a:schemeClr val="bg1"/>
              </a:solidFill>
              <a:effectLst/>
              <a:latin typeface="Times New Roman" panose="02020603050405020304" pitchFamily="18" charset="0"/>
              <a:ea typeface="Times New Roman" panose="02020603050405020304" pitchFamily="18" charset="0"/>
            </a:endParaRPr>
          </a:p>
          <a:p>
            <a:pPr marL="63500" marR="0" algn="just">
              <a:spcBef>
                <a:spcPts val="5"/>
              </a:spcBef>
              <a:spcAft>
                <a:spcPts val="0"/>
              </a:spcAft>
              <a:tabLst>
                <a:tab pos="3721735" algn="l"/>
              </a:tabLst>
            </a:pPr>
            <a:r>
              <a:rPr lang="en-US" sz="2100" b="1" dirty="0">
                <a:solidFill>
                  <a:schemeClr val="bg1"/>
                </a:solidFill>
                <a:latin typeface="Times New Roman" panose="02020603050405020304" pitchFamily="18" charset="0"/>
                <a:ea typeface="Times New Roman" panose="02020603050405020304" pitchFamily="18" charset="0"/>
              </a:rPr>
              <a:t>Submitted by:</a:t>
            </a:r>
          </a:p>
          <a:p>
            <a:pPr marL="63500" marR="0" algn="just">
              <a:spcBef>
                <a:spcPts val="5"/>
              </a:spcBef>
              <a:spcAft>
                <a:spcPts val="0"/>
              </a:spcAft>
              <a:tabLst>
                <a:tab pos="3721735" algn="l"/>
              </a:tabLst>
            </a:pPr>
            <a:r>
              <a:rPr lang="en-US" sz="2100" b="1" dirty="0" smtClean="0">
                <a:solidFill>
                  <a:schemeClr val="bg1"/>
                </a:solidFill>
                <a:latin typeface="Times New Roman" panose="02020603050405020304" pitchFamily="18" charset="0"/>
                <a:ea typeface="Times New Roman" panose="02020603050405020304" pitchFamily="18" charset="0"/>
              </a:rPr>
              <a:t>Yash Kumar</a:t>
            </a:r>
            <a:r>
              <a:rPr lang="en-US" sz="2100" b="1" dirty="0" smtClean="0">
                <a:solidFill>
                  <a:schemeClr val="bg1"/>
                </a:solidFill>
                <a:effectLst/>
                <a:latin typeface="Times New Roman" panose="02020603050405020304" pitchFamily="18" charset="0"/>
                <a:ea typeface="Times New Roman" panose="02020603050405020304" pitchFamily="18" charset="0"/>
              </a:rPr>
              <a:t> </a:t>
            </a:r>
            <a:r>
              <a:rPr lang="en-US" sz="2100" b="1" dirty="0">
                <a:solidFill>
                  <a:schemeClr val="bg1"/>
                </a:solidFill>
                <a:effectLst/>
                <a:latin typeface="Times New Roman" panose="02020603050405020304" pitchFamily="18" charset="0"/>
                <a:ea typeface="Times New Roman" panose="02020603050405020304" pitchFamily="18" charset="0"/>
              </a:rPr>
              <a:t>-</a:t>
            </a:r>
            <a:r>
              <a:rPr lang="en-US" sz="2100" b="1" dirty="0" smtClean="0">
                <a:solidFill>
                  <a:schemeClr val="bg1"/>
                </a:solidFill>
                <a:effectLst/>
                <a:latin typeface="Times New Roman" panose="02020603050405020304" pitchFamily="18" charset="0"/>
                <a:ea typeface="Times New Roman" panose="02020603050405020304" pitchFamily="18" charset="0"/>
              </a:rPr>
              <a:t>20BCS9256</a:t>
            </a:r>
            <a:endParaRPr lang="en-US" sz="2100" dirty="0">
              <a:solidFill>
                <a:schemeClr val="bg1"/>
              </a:solidFill>
              <a:effectLst/>
              <a:latin typeface="Times New Roman" panose="02020603050405020304" pitchFamily="18" charset="0"/>
              <a:ea typeface="Times New Roman" panose="02020603050405020304" pitchFamily="18" charset="0"/>
            </a:endParaRPr>
          </a:p>
          <a:p>
            <a:pPr marL="0" marR="71755" algn="just">
              <a:spcBef>
                <a:spcPts val="0"/>
              </a:spcBef>
              <a:spcAft>
                <a:spcPts val="0"/>
              </a:spcAft>
              <a:tabLst>
                <a:tab pos="3721735" algn="l"/>
                <a:tab pos="4956175" algn="l"/>
              </a:tabLst>
            </a:pPr>
            <a:r>
              <a:rPr lang="en-US" sz="2100" b="1" dirty="0">
                <a:solidFill>
                  <a:schemeClr val="bg1"/>
                </a:solidFill>
                <a:effectLst/>
                <a:latin typeface="Times New Roman" panose="02020603050405020304" pitchFamily="18" charset="0"/>
                <a:ea typeface="Times New Roman" panose="02020603050405020304" pitchFamily="18" charset="0"/>
              </a:rPr>
              <a:t>                                                                                                                                                                                     </a:t>
            </a:r>
            <a:endParaRPr lang="en-US" sz="2100" dirty="0">
              <a:solidFill>
                <a:schemeClr val="bg1"/>
              </a:solidFill>
              <a:effectLst/>
              <a:latin typeface="Times New Roman" panose="02020603050405020304" pitchFamily="18" charset="0"/>
              <a:ea typeface="Times New Roman" panose="02020603050405020304" pitchFamily="18" charset="0"/>
            </a:endParaRPr>
          </a:p>
          <a:p>
            <a:pPr marL="63500" marR="0" algn="just">
              <a:spcBef>
                <a:spcPts val="5"/>
              </a:spcBef>
              <a:spcAft>
                <a:spcPts val="0"/>
              </a:spcAft>
              <a:tabLst>
                <a:tab pos="3721735" algn="l"/>
              </a:tabLst>
            </a:pPr>
            <a:r>
              <a:rPr lang="en-US" sz="2100" b="1" dirty="0">
                <a:solidFill>
                  <a:schemeClr val="bg1"/>
                </a:solidFill>
                <a:effectLst/>
                <a:latin typeface="Times New Roman" panose="02020603050405020304" pitchFamily="18" charset="0"/>
                <a:ea typeface="Times New Roman" panose="02020603050405020304" pitchFamily="18" charset="0"/>
              </a:rPr>
              <a:t>	                                                                                           </a:t>
            </a:r>
          </a:p>
          <a:p>
            <a:pPr marL="63500" marR="0" algn="just">
              <a:spcBef>
                <a:spcPts val="5"/>
              </a:spcBef>
              <a:spcAft>
                <a:spcPts val="0"/>
              </a:spcAft>
              <a:tabLst>
                <a:tab pos="3721735" algn="l"/>
              </a:tabLst>
            </a:pPr>
            <a:r>
              <a:rPr lang="en-US" sz="2100" b="1" dirty="0">
                <a:solidFill>
                  <a:schemeClr val="bg1"/>
                </a:solidFill>
                <a:latin typeface="Times New Roman" panose="02020603050405020304" pitchFamily="18" charset="0"/>
                <a:ea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3923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612231"/>
            <a:ext cx="11261558" cy="5125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579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Thank You!</a:t>
            </a:r>
            <a:endParaRPr lang="en-IN" dirty="0"/>
          </a:p>
        </p:txBody>
      </p:sp>
    </p:spTree>
    <p:extLst>
      <p:ext uri="{BB962C8B-B14F-4D97-AF65-F5344CB8AC3E}">
        <p14:creationId xmlns:p14="http://schemas.microsoft.com/office/powerpoint/2010/main" val="557647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E3883C-D6A9-23B1-97F9-51E68F653804}"/>
              </a:ext>
            </a:extLst>
          </p:cNvPr>
          <p:cNvSpPr>
            <a:spLocks noGrp="1"/>
          </p:cNvSpPr>
          <p:nvPr>
            <p:ph type="title"/>
          </p:nvPr>
        </p:nvSpPr>
        <p:spPr>
          <a:xfrm>
            <a:off x="2895600" y="764373"/>
            <a:ext cx="4655574" cy="1293028"/>
          </a:xfrm>
        </p:spPr>
        <p:txBody>
          <a:bodyPr/>
          <a:lstStyle/>
          <a:p>
            <a:r>
              <a:rPr lang="en-US"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xmlns="" id="{5FDA6E56-8909-69A3-34BC-1EA698404AA8}"/>
              </a:ext>
            </a:extLst>
          </p:cNvPr>
          <p:cNvSpPr>
            <a:spLocks noGrp="1"/>
          </p:cNvSpPr>
          <p:nvPr>
            <p:ph idx="1"/>
          </p:nvPr>
        </p:nvSpPr>
        <p:spPr>
          <a:xfrm>
            <a:off x="685800" y="2194560"/>
            <a:ext cx="7160342" cy="4024125"/>
          </a:xfrm>
        </p:spPr>
        <p:txBody>
          <a:bodyPr>
            <a:normAutofit/>
          </a:bodyPr>
          <a:lstStyle/>
          <a:p>
            <a:pPr marL="0" indent="0">
              <a:buNone/>
            </a:pPr>
            <a:r>
              <a:rPr lang="en-US" sz="2400" b="1" dirty="0">
                <a:solidFill>
                  <a:schemeClr val="bg1"/>
                </a:solidFill>
                <a:latin typeface="Times New Roman" panose="02020603050405020304" pitchFamily="18" charset="0"/>
                <a:cs typeface="Times New Roman" panose="02020603050405020304" pitchFamily="18" charset="0"/>
              </a:rPr>
              <a:t>‘</a:t>
            </a:r>
            <a:r>
              <a:rPr lang="en-US" sz="2000" b="1" i="0" dirty="0">
                <a:solidFill>
                  <a:srgbClr val="A8A095"/>
                </a:solidFill>
                <a:effectLst/>
                <a:latin typeface="Open Sans" panose="020B0606030504020204" pitchFamily="34" charset="0"/>
              </a:rPr>
              <a:t>Medical care is something everyone needs, it can be easy to forget that medical care is a service and patients are customers. But good customer service is just as important in medicine as it is in any other field, and because people's health is so important, bad medical care or shoddy customer service might cause clients to complain to local licensing boards or engage in other actions that can harm a medical business</a:t>
            </a: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147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3303FD-4EE4-34B5-93E8-8410AAB7D51D}"/>
              </a:ext>
            </a:extLst>
          </p:cNvPr>
          <p:cNvSpPr>
            <a:spLocks noGrp="1"/>
          </p:cNvSpPr>
          <p:nvPr>
            <p:ph type="title"/>
          </p:nvPr>
        </p:nvSpPr>
        <p:spPr>
          <a:xfrm>
            <a:off x="2895600" y="764373"/>
            <a:ext cx="3849329" cy="1293028"/>
          </a:xfrm>
        </p:spPr>
        <p:txBody>
          <a:bodyPr/>
          <a:lstStyle/>
          <a:p>
            <a:r>
              <a:rPr lang="en-US" dirty="0">
                <a:solidFill>
                  <a:schemeClr val="bg1"/>
                </a:solidFill>
              </a:rPr>
              <a:t>OBJECTIVE</a:t>
            </a:r>
          </a:p>
        </p:txBody>
      </p:sp>
      <p:sp>
        <p:nvSpPr>
          <p:cNvPr id="3" name="Content Placeholder 2">
            <a:extLst>
              <a:ext uri="{FF2B5EF4-FFF2-40B4-BE49-F238E27FC236}">
                <a16:creationId xmlns:a16="http://schemas.microsoft.com/office/drawing/2014/main" xmlns="" id="{E1C9DE8B-BC10-031F-F0C5-C9A0A0C2A96D}"/>
              </a:ext>
            </a:extLst>
          </p:cNvPr>
          <p:cNvSpPr>
            <a:spLocks noGrp="1"/>
          </p:cNvSpPr>
          <p:nvPr>
            <p:ph idx="1"/>
          </p:nvPr>
        </p:nvSpPr>
        <p:spPr>
          <a:xfrm>
            <a:off x="2161161" y="2057401"/>
            <a:ext cx="5567516" cy="4024125"/>
          </a:xfrm>
        </p:spPr>
        <p:txBody>
          <a:bodyPr/>
          <a:lstStyle/>
          <a:p>
            <a:endParaRPr lang="en-US" b="1" dirty="0"/>
          </a:p>
        </p:txBody>
      </p:sp>
      <p:sp>
        <p:nvSpPr>
          <p:cNvPr id="5" name="TextBox 4">
            <a:extLst>
              <a:ext uri="{FF2B5EF4-FFF2-40B4-BE49-F238E27FC236}">
                <a16:creationId xmlns:a16="http://schemas.microsoft.com/office/drawing/2014/main" xmlns="" id="{40D13DA3-86EF-4F8B-B6D3-0109FFFF6CEA}"/>
              </a:ext>
            </a:extLst>
          </p:cNvPr>
          <p:cNvSpPr txBox="1"/>
          <p:nvPr/>
        </p:nvSpPr>
        <p:spPr>
          <a:xfrm>
            <a:off x="2895600" y="3330799"/>
            <a:ext cx="4263957" cy="1477328"/>
          </a:xfrm>
          <a:prstGeom prst="rect">
            <a:avLst/>
          </a:prstGeom>
          <a:noFill/>
        </p:spPr>
        <p:txBody>
          <a:bodyPr wrap="square">
            <a:spAutoFit/>
          </a:bodyPr>
          <a:lstStyle/>
          <a:p>
            <a:r>
              <a:rPr lang="en-US" b="1" i="0" dirty="0">
                <a:solidFill>
                  <a:schemeClr val="bg1"/>
                </a:solidFill>
                <a:effectLst/>
                <a:latin typeface="+mj-lt"/>
              </a:rPr>
              <a:t>This website is specially designed to </a:t>
            </a:r>
            <a:r>
              <a:rPr lang="en-US" b="1" i="0" dirty="0" err="1">
                <a:solidFill>
                  <a:schemeClr val="bg1"/>
                </a:solidFill>
                <a:effectLst/>
                <a:latin typeface="+mj-lt"/>
              </a:rPr>
              <a:t>htghhelp</a:t>
            </a:r>
            <a:r>
              <a:rPr lang="en-US" b="1" i="0" dirty="0">
                <a:solidFill>
                  <a:schemeClr val="bg1"/>
                </a:solidFill>
                <a:effectLst/>
                <a:latin typeface="+mj-lt"/>
              </a:rPr>
              <a:t> different peoples to classify their</a:t>
            </a:r>
            <a:r>
              <a:rPr lang="en-US" b="1" dirty="0">
                <a:solidFill>
                  <a:schemeClr val="bg1"/>
                </a:solidFill>
                <a:latin typeface="+mj-lt"/>
              </a:rPr>
              <a:t/>
            </a:r>
            <a:br>
              <a:rPr lang="en-US" b="1" dirty="0">
                <a:solidFill>
                  <a:schemeClr val="bg1"/>
                </a:solidFill>
                <a:latin typeface="+mj-lt"/>
              </a:rPr>
            </a:br>
            <a:r>
              <a:rPr lang="en-US" b="1" i="0" dirty="0">
                <a:solidFill>
                  <a:schemeClr val="bg1"/>
                </a:solidFill>
                <a:effectLst/>
                <a:latin typeface="+mj-lt"/>
              </a:rPr>
              <a:t>respective disease and their concern </a:t>
            </a:r>
            <a:r>
              <a:rPr lang="en-US" b="1" i="0" dirty="0" err="1">
                <a:solidFill>
                  <a:schemeClr val="bg1"/>
                </a:solidFill>
                <a:effectLst/>
                <a:latin typeface="+mj-lt"/>
              </a:rPr>
              <a:t>doctors.bnb</a:t>
            </a:r>
            <a:endParaRPr lang="en-US" b="1" dirty="0">
              <a:solidFill>
                <a:schemeClr val="bg1"/>
              </a:solidFill>
              <a:latin typeface="+mj-lt"/>
            </a:endParaRPr>
          </a:p>
        </p:txBody>
      </p:sp>
    </p:spTree>
    <p:extLst>
      <p:ext uri="{BB962C8B-B14F-4D97-AF65-F5344CB8AC3E}">
        <p14:creationId xmlns:p14="http://schemas.microsoft.com/office/powerpoint/2010/main" val="376540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560BA2-036B-40AE-65BA-42BF83CA56AD}"/>
              </a:ext>
            </a:extLst>
          </p:cNvPr>
          <p:cNvSpPr>
            <a:spLocks noGrp="1"/>
          </p:cNvSpPr>
          <p:nvPr>
            <p:ph type="title"/>
          </p:nvPr>
        </p:nvSpPr>
        <p:spPr>
          <a:xfrm>
            <a:off x="2895600" y="764373"/>
            <a:ext cx="5392994" cy="1293028"/>
          </a:xfrm>
        </p:spPr>
        <p:txBody>
          <a:bodyPr/>
          <a:lstStyle/>
          <a:p>
            <a:r>
              <a:rPr lang="en-US" u="sng" dirty="0">
                <a:solidFill>
                  <a:schemeClr val="bg1"/>
                </a:solidFill>
              </a:rPr>
              <a:t>TECHNOLOGY USED</a:t>
            </a:r>
          </a:p>
        </p:txBody>
      </p:sp>
      <p:sp>
        <p:nvSpPr>
          <p:cNvPr id="3" name="Content Placeholder 2">
            <a:extLst>
              <a:ext uri="{FF2B5EF4-FFF2-40B4-BE49-F238E27FC236}">
                <a16:creationId xmlns:a16="http://schemas.microsoft.com/office/drawing/2014/main" xmlns="" id="{28132DA2-1838-4F0F-2A6B-B2CEEADD3035}"/>
              </a:ext>
            </a:extLst>
          </p:cNvPr>
          <p:cNvSpPr>
            <a:spLocks noGrp="1"/>
          </p:cNvSpPr>
          <p:nvPr>
            <p:ph idx="1"/>
          </p:nvPr>
        </p:nvSpPr>
        <p:spPr/>
        <p:txBody>
          <a:bodyPr/>
          <a:lstStyle/>
          <a:p>
            <a:pPr>
              <a:buFont typeface="Wingdings" panose="05000000000000000000" pitchFamily="2" charset="2"/>
              <a:buChar char="Ø"/>
            </a:pPr>
            <a:r>
              <a:rPr lang="en-US" dirty="0">
                <a:solidFill>
                  <a:schemeClr val="bg1"/>
                </a:solidFill>
              </a:rPr>
              <a:t> HTML</a:t>
            </a:r>
          </a:p>
          <a:p>
            <a:pPr>
              <a:buFont typeface="Wingdings" panose="05000000000000000000" pitchFamily="2" charset="2"/>
              <a:buChar char="Ø"/>
            </a:pPr>
            <a:r>
              <a:rPr lang="en-US" dirty="0">
                <a:solidFill>
                  <a:schemeClr val="bg1"/>
                </a:solidFill>
              </a:rPr>
              <a:t>CSS</a:t>
            </a:r>
          </a:p>
          <a:p>
            <a:pPr>
              <a:buFont typeface="Wingdings" panose="05000000000000000000" pitchFamily="2" charset="2"/>
              <a:buChar char="Ø"/>
            </a:pPr>
            <a:r>
              <a:rPr lang="en-US" dirty="0" err="1">
                <a:solidFill>
                  <a:schemeClr val="bg1"/>
                </a:solidFill>
              </a:rPr>
              <a:t>JavaSCRIPT</a:t>
            </a:r>
            <a:endParaRPr lang="en-US" dirty="0">
              <a:solidFill>
                <a:schemeClr val="bg1"/>
              </a:solidFill>
            </a:endParaRPr>
          </a:p>
          <a:p>
            <a:pPr>
              <a:buFont typeface="Wingdings" panose="05000000000000000000" pitchFamily="2" charset="2"/>
              <a:buChar char="Ø"/>
            </a:pPr>
            <a:r>
              <a:rPr lang="en-US" dirty="0">
                <a:solidFill>
                  <a:schemeClr val="bg1"/>
                </a:solidFill>
              </a:rPr>
              <a:t>Bootstrap</a:t>
            </a:r>
          </a:p>
          <a:p>
            <a:pPr>
              <a:buFont typeface="Wingdings" panose="05000000000000000000" pitchFamily="2" charset="2"/>
              <a:buChar char="Ø"/>
            </a:pPr>
            <a:r>
              <a:rPr lang="en-US" dirty="0">
                <a:solidFill>
                  <a:schemeClr val="bg1"/>
                </a:solidFill>
              </a:rPr>
              <a:t>PHP</a:t>
            </a:r>
          </a:p>
          <a:p>
            <a:pPr>
              <a:buFont typeface="Wingdings" panose="05000000000000000000" pitchFamily="2" charset="2"/>
              <a:buChar char="Ø"/>
            </a:pPr>
            <a:r>
              <a:rPr lang="en-US" dirty="0">
                <a:solidFill>
                  <a:schemeClr val="bg1"/>
                </a:solidFill>
              </a:rPr>
              <a:t>VS-code</a:t>
            </a:r>
          </a:p>
        </p:txBody>
      </p:sp>
    </p:spTree>
    <p:extLst>
      <p:ext uri="{BB962C8B-B14F-4D97-AF65-F5344CB8AC3E}">
        <p14:creationId xmlns:p14="http://schemas.microsoft.com/office/powerpoint/2010/main" val="962580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877C43-CDB3-B70E-1AF0-A898620011C9}"/>
              </a:ext>
            </a:extLst>
          </p:cNvPr>
          <p:cNvSpPr>
            <a:spLocks noGrp="1"/>
          </p:cNvSpPr>
          <p:nvPr>
            <p:ph type="title"/>
          </p:nvPr>
        </p:nvSpPr>
        <p:spPr>
          <a:xfrm>
            <a:off x="2895600" y="764373"/>
            <a:ext cx="5225845" cy="1293028"/>
          </a:xfrm>
        </p:spPr>
        <p:txBody>
          <a:bodyPr/>
          <a:lstStyle/>
          <a:p>
            <a:r>
              <a:rPr lang="en-US" dirty="0">
                <a:solidFill>
                  <a:schemeClr val="bg1"/>
                </a:solidFill>
              </a:rPr>
              <a:t>Design diagram</a:t>
            </a:r>
          </a:p>
        </p:txBody>
      </p:sp>
      <p:sp>
        <p:nvSpPr>
          <p:cNvPr id="3" name="Content Placeholder 2">
            <a:extLst>
              <a:ext uri="{FF2B5EF4-FFF2-40B4-BE49-F238E27FC236}">
                <a16:creationId xmlns:a16="http://schemas.microsoft.com/office/drawing/2014/main" xmlns="" id="{7835F748-9AC3-4163-A967-E328F457711B}"/>
              </a:ext>
            </a:extLst>
          </p:cNvPr>
          <p:cNvSpPr>
            <a:spLocks noGrp="1"/>
          </p:cNvSpPr>
          <p:nvPr>
            <p:ph idx="1"/>
          </p:nvPr>
        </p:nvSpPr>
        <p:spPr/>
        <p:txBody>
          <a:bodyPr/>
          <a:lstStyle/>
          <a:p>
            <a:r>
              <a:rPr lang="en-US" dirty="0"/>
              <a:t>1.</a:t>
            </a:r>
            <a:r>
              <a:rPr lang="en-US" dirty="0">
                <a:solidFill>
                  <a:schemeClr val="bg1"/>
                </a:solidFill>
              </a:rPr>
              <a:t>DFD (0 level)</a:t>
            </a:r>
          </a:p>
          <a:p>
            <a:pPr marL="0" indent="0">
              <a:buNone/>
            </a:pPr>
            <a:endParaRPr lang="en-US" dirty="0">
              <a:solidFill>
                <a:schemeClr val="bg1"/>
              </a:solidFill>
            </a:endParaRPr>
          </a:p>
          <a:p>
            <a:endParaRPr lang="en-US" dirty="0"/>
          </a:p>
        </p:txBody>
      </p:sp>
      <p:pic>
        <p:nvPicPr>
          <p:cNvPr id="4" name="image4.png">
            <a:extLst>
              <a:ext uri="{FF2B5EF4-FFF2-40B4-BE49-F238E27FC236}">
                <a16:creationId xmlns:a16="http://schemas.microsoft.com/office/drawing/2014/main" xmlns="" id="{9A6D3CEC-8922-3B1B-8475-1EF4813390BB}"/>
              </a:ext>
            </a:extLst>
          </p:cNvPr>
          <p:cNvPicPr>
            <a:picLocks noChangeAspect="1"/>
          </p:cNvPicPr>
          <p:nvPr/>
        </p:nvPicPr>
        <p:blipFill>
          <a:blip r:embed="rId2" cstate="print"/>
          <a:stretch>
            <a:fillRect/>
          </a:stretch>
        </p:blipFill>
        <p:spPr>
          <a:xfrm>
            <a:off x="1638464" y="2681268"/>
            <a:ext cx="6162040" cy="3973195"/>
          </a:xfrm>
          <a:prstGeom prst="rect">
            <a:avLst/>
          </a:prstGeom>
        </p:spPr>
      </p:pic>
    </p:spTree>
    <p:extLst>
      <p:ext uri="{BB962C8B-B14F-4D97-AF65-F5344CB8AC3E}">
        <p14:creationId xmlns:p14="http://schemas.microsoft.com/office/powerpoint/2010/main" val="1632721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F249F61-0B31-5211-3502-C9E6F1D80B38}"/>
              </a:ext>
            </a:extLst>
          </p:cNvPr>
          <p:cNvSpPr>
            <a:spLocks noGrp="1"/>
          </p:cNvSpPr>
          <p:nvPr>
            <p:ph idx="1"/>
          </p:nvPr>
        </p:nvSpPr>
        <p:spPr>
          <a:xfrm>
            <a:off x="800386" y="1191670"/>
            <a:ext cx="10820400" cy="4024125"/>
          </a:xfrm>
        </p:spPr>
        <p:txBody>
          <a:bodyPr/>
          <a:lstStyle/>
          <a:p>
            <a:pPr marL="0" indent="0">
              <a:buNone/>
            </a:pPr>
            <a:r>
              <a:rPr lang="en-US" dirty="0">
                <a:solidFill>
                  <a:schemeClr val="bg1"/>
                </a:solidFill>
              </a:rPr>
              <a:t>DFD(1-level)</a:t>
            </a:r>
          </a:p>
          <a:p>
            <a:pPr marL="0" indent="0">
              <a:buNone/>
            </a:pPr>
            <a:endParaRPr lang="en-US" dirty="0">
              <a:solidFill>
                <a:schemeClr val="bg1"/>
              </a:solidFill>
            </a:endParaRPr>
          </a:p>
          <a:p>
            <a:pPr marL="0" indent="0">
              <a:buNone/>
            </a:pPr>
            <a:endParaRPr lang="en-US" dirty="0">
              <a:solidFill>
                <a:schemeClr val="bg1"/>
              </a:solidFill>
            </a:endParaRPr>
          </a:p>
        </p:txBody>
      </p:sp>
      <p:pic>
        <p:nvPicPr>
          <p:cNvPr id="4" name="image5.png">
            <a:extLst>
              <a:ext uri="{FF2B5EF4-FFF2-40B4-BE49-F238E27FC236}">
                <a16:creationId xmlns:a16="http://schemas.microsoft.com/office/drawing/2014/main" xmlns="" id="{0B996B0F-1010-DC72-06EB-67515C01528C}"/>
              </a:ext>
            </a:extLst>
          </p:cNvPr>
          <p:cNvPicPr>
            <a:picLocks noChangeAspect="1"/>
          </p:cNvPicPr>
          <p:nvPr/>
        </p:nvPicPr>
        <p:blipFill>
          <a:blip r:embed="rId2" cstate="print"/>
          <a:stretch>
            <a:fillRect/>
          </a:stretch>
        </p:blipFill>
        <p:spPr>
          <a:xfrm>
            <a:off x="1446285" y="1739592"/>
            <a:ext cx="6113780" cy="4578350"/>
          </a:xfrm>
          <a:prstGeom prst="rect">
            <a:avLst/>
          </a:prstGeom>
        </p:spPr>
      </p:pic>
    </p:spTree>
    <p:extLst>
      <p:ext uri="{BB962C8B-B14F-4D97-AF65-F5344CB8AC3E}">
        <p14:creationId xmlns:p14="http://schemas.microsoft.com/office/powerpoint/2010/main" val="3448556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2368" y="1375247"/>
            <a:ext cx="1446230" cy="369332"/>
          </a:xfrm>
          <a:prstGeom prst="rect">
            <a:avLst/>
          </a:prstGeom>
          <a:noFill/>
        </p:spPr>
        <p:txBody>
          <a:bodyPr wrap="none" rtlCol="0">
            <a:spAutoFit/>
          </a:bodyPr>
          <a:lstStyle/>
          <a:p>
            <a:r>
              <a:rPr lang="en-IN" b="1" dirty="0" err="1" smtClean="0"/>
              <a:t>ScreenShot</a:t>
            </a:r>
            <a:endParaRPr lang="en-IN"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453" y="1961147"/>
            <a:ext cx="11381873" cy="454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289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358" y="1431759"/>
            <a:ext cx="11249526" cy="532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320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737" y="1612232"/>
            <a:ext cx="11201399" cy="496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3792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83</TotalTime>
  <Words>123</Words>
  <Application>Microsoft Office PowerPoint</Application>
  <PresentationFormat>Custom</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Vapor Trail</vt:lpstr>
      <vt:lpstr>                                                                                                                                                                                                                                                                                                                                                                                                                                               Online medical service             for  patient                                                           system checker                                                      Safe and Reliable – for your peace of mind</vt:lpstr>
      <vt:lpstr>INTRODUCTION</vt:lpstr>
      <vt:lpstr>OBJECTIVE</vt:lpstr>
      <vt:lpstr>TECHNOLOGY USED</vt:lpstr>
      <vt:lpstr>Design diagram</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medical service             for medicine                                                           PHARMA LIFE                                                      Safe and Reliable – for your peace ofmind</dc:title>
  <dc:creator>Rishika</dc:creator>
  <cp:lastModifiedBy>Yash Kumar</cp:lastModifiedBy>
  <cp:revision>4</cp:revision>
  <dcterms:created xsi:type="dcterms:W3CDTF">2022-11-14T18:10:30Z</dcterms:created>
  <dcterms:modified xsi:type="dcterms:W3CDTF">2022-11-16T18:18:56Z</dcterms:modified>
</cp:coreProperties>
</file>